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9" r:id="rId4"/>
    <p:sldId id="270" r:id="rId5"/>
    <p:sldId id="260" r:id="rId6"/>
    <p:sldId id="271" r:id="rId7"/>
    <p:sldId id="258" r:id="rId8"/>
    <p:sldId id="259" r:id="rId9"/>
    <p:sldId id="272" r:id="rId10"/>
    <p:sldId id="273" r:id="rId11"/>
  </p:sldIdLst>
  <p:sldSz cx="10945813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84229" autoAdjust="0"/>
  </p:normalViewPr>
  <p:slideViewPr>
    <p:cSldViewPr>
      <p:cViewPr varScale="1">
        <p:scale>
          <a:sx n="73" d="100"/>
          <a:sy n="73" d="100"/>
        </p:scale>
        <p:origin x="1406" y="370"/>
      </p:cViewPr>
      <p:guideLst>
        <p:guide orient="horz" pos="2161"/>
        <p:guide pos="3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B6B7A7-687A-4A47-AC7A-3607D24785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03F903-C06E-4BB6-9421-F4C53EC2A7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03B457-2598-48B1-90D8-3F3F746D6052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F7F9C6C-0BD8-4802-9E7A-B80643F2F8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44538"/>
            <a:ext cx="59404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E81C6C5-393C-4BCA-82F2-F35428338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FBB55-3847-4287-B045-591BED2E02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0B0F47-993C-430F-A8F8-5AEF5FAC6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CD1AB1-8F61-4D49-AB98-766FAC40D0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6420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D1AB1-8F61-4D49-AB98-766FAC40D047}" type="slidenum">
              <a:rPr lang="ru-RU" altLang="en-US" smtClean="0"/>
              <a:pPr/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421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D1AB1-8F61-4D49-AB98-766FAC40D047}" type="slidenum">
              <a:rPr lang="ru-RU" altLang="en-US" smtClean="0"/>
              <a:pPr/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717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D1AB1-8F61-4D49-AB98-766FAC40D047}" type="slidenum">
              <a:rPr lang="ru-RU" altLang="en-US" smtClean="0"/>
              <a:pPr/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375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D1AB1-8F61-4D49-AB98-766FAC40D047}" type="slidenum">
              <a:rPr lang="ru-RU" altLang="en-US" smtClean="0"/>
              <a:pPr/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436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D1AB1-8F61-4D49-AB98-766FAC40D047}" type="slidenum">
              <a:rPr lang="ru-RU" altLang="en-US" smtClean="0"/>
              <a:pPr/>
              <a:t>10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669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936" y="2130431"/>
            <a:ext cx="930394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872" y="3886200"/>
            <a:ext cx="766206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C1D51-0DE3-4C6D-AE38-577CD9C2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32EC-7EF2-484C-BA7E-0F4110B8EBF0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0FDCB-62A8-4163-8431-24D10CCE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5E26B-22F4-4A95-8B5E-99BE9D73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125F8-B8FE-4AC9-8FAE-3196EBE7F5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40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1EFF7-31F0-4047-ACA1-40E9DCB6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F92F-1232-4D11-BB31-1DFE7247C8E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CEF655-3B38-412A-BCC4-511AD66F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570F3C-CE7D-4595-BF88-7E654B28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21707-2314-4F7A-936F-C139926A52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97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5714" y="274639"/>
            <a:ext cx="24628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7290" y="274639"/>
            <a:ext cx="720599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1AAA8-0DCD-47C6-94EC-3B275788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92FA-68C2-415A-A423-4522AC9CF702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E7349-1C48-4852-8608-56AF7BF5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FB64F-144F-4B90-8031-EE62A70B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3ED49-4AC8-43DD-8A73-07C008E99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06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6A448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B4026D66-2A4C-4C0E-91D6-46B6947052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5B540D8F-6F54-4A58-8F6E-2D89258958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FAC6C6-63D1-4FF6-B5EF-0263A882A7C0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D75A1EE-3FCE-4485-B9C7-3F792534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A311E5D8-BE7D-41D1-B4C3-B858993FA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91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A7DF-AD91-457A-8DE9-663CE542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7798-501D-444F-A7F3-C25C30FBF91A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F0C6B8-883F-44C1-9CF2-8697C6DC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A1124-5891-48FA-ADF1-9CF85035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8CF59-B9F5-4BC9-ACCA-573866B1E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8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645" y="4406903"/>
            <a:ext cx="93039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645" y="2906715"/>
            <a:ext cx="93039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93E70-1A47-44AD-9455-7F163BD3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9F6B-46C2-4622-9C8C-950B6ED9E782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61115-DE18-4C2C-9BF8-F6CAB1E3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8DA9B-5F16-4D4D-B05F-6D99F0B4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5D272-8518-4B81-8EB2-A72B26981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330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7292" y="1600203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4121" y="1600203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9293F27-AEC0-4D49-AED8-BBF34316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DE9E9-8C68-4059-92F8-C239DCD699F0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9D1B891-5DE5-426D-84FB-A0DB9E3B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F098055-1669-40C2-BC87-AF2C281B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FFC52-0578-4450-826F-31CAFCBFA8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9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290" y="1535116"/>
            <a:ext cx="483630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290" y="2174876"/>
            <a:ext cx="48363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60329" y="1535116"/>
            <a:ext cx="48382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60329" y="2174876"/>
            <a:ext cx="4838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0DCC516-3E8F-4630-9D42-3DF0EE99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4FBB-5D00-4CC7-96D1-2A4E29C2909E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6A1497A-B738-4B95-A855-119B8E65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B40CA13-7C22-4AF7-A33D-11400453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F15BC-594A-42A8-A069-3155C053DC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71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3913985-11FC-4297-84FD-08DDBA43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29B8-A4CB-4917-8E31-A4927EC063C1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EB97D7A-3F4C-47AC-A542-4E25964E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99D3115-B584-4B3C-A732-2CA20F4A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3ADEC-0AF3-46BD-8C0D-E17517D368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76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DF8B115-A9AE-42F2-A276-A9968AB5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780A-8B27-4410-83ED-953ADA2EE09C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9F656E8-A889-4B7B-9FDC-6EECDCC8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E671646-586A-4F86-A74F-B3421C6B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80B0-8589-48FD-9203-2B7CEDDF4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4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6" y="273052"/>
            <a:ext cx="3601097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9509" y="273056"/>
            <a:ext cx="61190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7296" y="1435104"/>
            <a:ext cx="3601097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1A0C8C9-0630-47F1-9A59-68ED0BF6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F2F5-1E07-45E6-A66E-01ACE7C47A36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1BEEFE3-5840-4033-AA9B-25A41582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C62B67F-4582-460C-A688-C62394D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C489D-A0DF-4409-B96F-EB3DCC900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7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456" y="4800603"/>
            <a:ext cx="656748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45456" y="612776"/>
            <a:ext cx="656748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5456" y="5367341"/>
            <a:ext cx="656748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C739360-8339-4CB6-B52A-AC67A698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B5C5-DE29-4A1C-A315-D53472725950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3CA8520-D0C2-4739-99B1-A2DE5890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2885C72-71FC-4982-84E5-D328F3E7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AAC1-1166-4E8E-B801-C3689F2CA1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20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6070B06-AD38-4C88-A5E5-2FE55AF115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7688" y="274638"/>
            <a:ext cx="9850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F852B48-3473-4B3B-BAAC-A8E6A241E5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7688" y="1600200"/>
            <a:ext cx="9850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257AB-4287-404A-80AE-141C48C69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688" y="6356350"/>
            <a:ext cx="2554287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37753-5AEE-4328-BF96-F5AFFB5517B1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33C1A-C44D-49E9-8C63-461036FF4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0150" y="6356350"/>
            <a:ext cx="3465513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C0E75-D00F-4519-8CBB-B8C6BBD81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3838" y="6356350"/>
            <a:ext cx="2554287" cy="365125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2662852-8A44-4A02-83EE-A072D31C53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1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me31.onlin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object 2">
            <a:extLst>
              <a:ext uri="{FF2B5EF4-FFF2-40B4-BE49-F238E27FC236}">
                <a16:creationId xmlns:a16="http://schemas.microsoft.com/office/drawing/2014/main" id="{A748F6B8-9F92-46F1-92B3-1BCE01C52E8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945813" cy="6862763"/>
            <a:chOff x="0" y="0"/>
            <a:chExt cx="18288000" cy="10294490"/>
          </a:xfrm>
        </p:grpSpPr>
        <p:pic>
          <p:nvPicPr>
            <p:cNvPr id="3078" name="object 3">
              <a:extLst>
                <a:ext uri="{FF2B5EF4-FFF2-40B4-BE49-F238E27FC236}">
                  <a16:creationId xmlns:a16="http://schemas.microsoft.com/office/drawing/2014/main" id="{E9B9AEFA-EBD7-40FD-A1B9-F3BBFB6C5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88000" cy="1028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object 4">
              <a:extLst>
                <a:ext uri="{FF2B5EF4-FFF2-40B4-BE49-F238E27FC236}">
                  <a16:creationId xmlns:a16="http://schemas.microsoft.com/office/drawing/2014/main" id="{05BB7B09-EBBE-4172-9E5B-3EA522F0B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98" y="5484365"/>
              <a:ext cx="7058659" cy="4810125"/>
            </a:xfrm>
            <a:custGeom>
              <a:avLst/>
              <a:gdLst>
                <a:gd name="T0" fmla="*/ 0 w 7058659"/>
                <a:gd name="T1" fmla="*/ 0 h 4810125"/>
                <a:gd name="T2" fmla="*/ 7058659 w 7058659"/>
                <a:gd name="T3" fmla="*/ 4810125 h 4810125"/>
              </a:gdLst>
              <a:ahLst/>
              <a:cxnLst/>
              <a:rect l="T0" t="T1" r="T2" b="T3"/>
              <a:pathLst>
                <a:path w="7058659" h="4810125">
                  <a:moveTo>
                    <a:pt x="4676336" y="15644"/>
                  </a:moveTo>
                  <a:lnTo>
                    <a:pt x="5749449" y="262374"/>
                  </a:lnTo>
                  <a:lnTo>
                    <a:pt x="5884150" y="332438"/>
                  </a:lnTo>
                  <a:lnTo>
                    <a:pt x="5931127" y="343239"/>
                  </a:lnTo>
                  <a:lnTo>
                    <a:pt x="6018518" y="389395"/>
                  </a:lnTo>
                  <a:lnTo>
                    <a:pt x="6058884" y="424738"/>
                  </a:lnTo>
                  <a:lnTo>
                    <a:pt x="6186292" y="493126"/>
                  </a:lnTo>
                  <a:lnTo>
                    <a:pt x="6225093" y="528110"/>
                  </a:lnTo>
                  <a:lnTo>
                    <a:pt x="6266287" y="550613"/>
                  </a:lnTo>
                  <a:lnTo>
                    <a:pt x="6304159" y="585383"/>
                  </a:lnTo>
                  <a:lnTo>
                    <a:pt x="6344376" y="607661"/>
                  </a:lnTo>
                  <a:lnTo>
                    <a:pt x="6381223" y="642196"/>
                  </a:lnTo>
                  <a:lnTo>
                    <a:pt x="6453243" y="710880"/>
                  </a:lnTo>
                  <a:lnTo>
                    <a:pt x="6491215" y="732642"/>
                  </a:lnTo>
                  <a:lnTo>
                    <a:pt x="6525718" y="766637"/>
                  </a:lnTo>
                  <a:lnTo>
                    <a:pt x="6559575" y="800484"/>
                  </a:lnTo>
                  <a:lnTo>
                    <a:pt x="6589915" y="846554"/>
                  </a:lnTo>
                  <a:lnTo>
                    <a:pt x="6622407" y="880088"/>
                  </a:lnTo>
                  <a:lnTo>
                    <a:pt x="6654178" y="913455"/>
                  </a:lnTo>
                  <a:lnTo>
                    <a:pt x="6685207" y="946652"/>
                  </a:lnTo>
                  <a:lnTo>
                    <a:pt x="6712621" y="992049"/>
                  </a:lnTo>
                  <a:lnTo>
                    <a:pt x="6742089" y="1024887"/>
                  </a:lnTo>
                  <a:lnTo>
                    <a:pt x="6767895" y="1069914"/>
                  </a:lnTo>
                  <a:lnTo>
                    <a:pt x="6795706" y="1102371"/>
                  </a:lnTo>
                  <a:lnTo>
                    <a:pt x="6819806" y="1147007"/>
                  </a:lnTo>
                  <a:lnTo>
                    <a:pt x="6843016" y="1191437"/>
                  </a:lnTo>
                  <a:lnTo>
                    <a:pt x="6865313" y="1235658"/>
                  </a:lnTo>
                  <a:lnTo>
                    <a:pt x="6886672" y="1279663"/>
                  </a:lnTo>
                  <a:lnTo>
                    <a:pt x="6907068" y="1323446"/>
                  </a:lnTo>
                  <a:lnTo>
                    <a:pt x="6926478" y="1367003"/>
                  </a:lnTo>
                  <a:lnTo>
                    <a:pt x="6944877" y="1410327"/>
                  </a:lnTo>
                  <a:lnTo>
                    <a:pt x="6962241" y="1453414"/>
                  </a:lnTo>
                  <a:lnTo>
                    <a:pt x="6978545" y="1496257"/>
                  </a:lnTo>
                  <a:lnTo>
                    <a:pt x="6990920" y="1551227"/>
                  </a:lnTo>
                  <a:lnTo>
                    <a:pt x="7005033" y="1593566"/>
                  </a:lnTo>
                  <a:lnTo>
                    <a:pt x="7015167" y="1648022"/>
                  </a:lnTo>
                  <a:lnTo>
                    <a:pt x="7026991" y="1689834"/>
                  </a:lnTo>
                  <a:lnTo>
                    <a:pt x="7034788" y="1743752"/>
                  </a:lnTo>
                  <a:lnTo>
                    <a:pt x="7041268" y="1797368"/>
                  </a:lnTo>
                  <a:lnTo>
                    <a:pt x="7046495" y="1850695"/>
                  </a:lnTo>
                  <a:lnTo>
                    <a:pt x="7053335" y="1891362"/>
                  </a:lnTo>
                  <a:lnTo>
                    <a:pt x="7056116" y="1944126"/>
                  </a:lnTo>
                  <a:lnTo>
                    <a:pt x="7057703" y="1996617"/>
                  </a:lnTo>
                  <a:lnTo>
                    <a:pt x="7058115" y="2048837"/>
                  </a:lnTo>
                  <a:lnTo>
                    <a:pt x="7057373" y="2100792"/>
                  </a:lnTo>
                  <a:lnTo>
                    <a:pt x="7058341" y="2140108"/>
                  </a:lnTo>
                  <a:lnTo>
                    <a:pt x="7055347" y="2191546"/>
                  </a:lnTo>
                  <a:lnTo>
                    <a:pt x="7051258" y="2242731"/>
                  </a:lnTo>
                  <a:lnTo>
                    <a:pt x="7046092" y="2293669"/>
                  </a:lnTo>
                  <a:lnTo>
                    <a:pt x="7039870" y="2344363"/>
                  </a:lnTo>
                  <a:lnTo>
                    <a:pt x="7032610" y="2394819"/>
                  </a:lnTo>
                  <a:lnTo>
                    <a:pt x="7024332" y="2445042"/>
                  </a:lnTo>
                  <a:lnTo>
                    <a:pt x="7017902" y="2482657"/>
                  </a:lnTo>
                  <a:lnTo>
                    <a:pt x="7007648" y="2532425"/>
                  </a:lnTo>
                  <a:lnTo>
                    <a:pt x="6996435" y="2581973"/>
                  </a:lnTo>
                  <a:lnTo>
                    <a:pt x="6984282" y="2631304"/>
                  </a:lnTo>
                  <a:lnTo>
                    <a:pt x="6971210" y="2680424"/>
                  </a:lnTo>
                  <a:lnTo>
                    <a:pt x="6957238" y="2729337"/>
                  </a:lnTo>
                  <a:lnTo>
                    <a:pt x="6942385" y="2778047"/>
                  </a:lnTo>
                  <a:lnTo>
                    <a:pt x="6926671" y="2826559"/>
                  </a:lnTo>
                  <a:lnTo>
                    <a:pt x="6910115" y="2874878"/>
                  </a:lnTo>
                  <a:lnTo>
                    <a:pt x="6895584" y="2910631"/>
                  </a:lnTo>
                  <a:lnTo>
                    <a:pt x="6877404" y="2958577"/>
                  </a:lnTo>
                  <a:lnTo>
                    <a:pt x="6858442" y="3006343"/>
                  </a:lnTo>
                  <a:lnTo>
                    <a:pt x="6838716" y="3053933"/>
                  </a:lnTo>
                  <a:lnTo>
                    <a:pt x="6818248" y="3101352"/>
                  </a:lnTo>
                  <a:lnTo>
                    <a:pt x="6797055" y="3148605"/>
                  </a:lnTo>
                  <a:lnTo>
                    <a:pt x="6775158" y="3195696"/>
                  </a:lnTo>
                  <a:lnTo>
                    <a:pt x="6755422" y="3230252"/>
                  </a:lnTo>
                  <a:lnTo>
                    <a:pt x="6732175" y="3277033"/>
                  </a:lnTo>
                  <a:lnTo>
                    <a:pt x="6708282" y="3323665"/>
                  </a:lnTo>
                  <a:lnTo>
                    <a:pt x="6683764" y="3370153"/>
                  </a:lnTo>
                  <a:lnTo>
                    <a:pt x="6658639" y="3416502"/>
                  </a:lnTo>
                  <a:lnTo>
                    <a:pt x="6635773" y="3450338"/>
                  </a:lnTo>
                  <a:lnTo>
                    <a:pt x="6609494" y="3496422"/>
                  </a:lnTo>
                  <a:lnTo>
                    <a:pt x="6582667" y="3542379"/>
                  </a:lnTo>
                  <a:lnTo>
                    <a:pt x="6558158" y="3575838"/>
                  </a:lnTo>
                  <a:lnTo>
                    <a:pt x="6530295" y="3621557"/>
                  </a:lnTo>
                  <a:lnTo>
                    <a:pt x="6501943" y="3667164"/>
                  </a:lnTo>
                  <a:lnTo>
                    <a:pt x="6475967" y="3700286"/>
                  </a:lnTo>
                  <a:lnTo>
                    <a:pt x="6446696" y="3745681"/>
                  </a:lnTo>
                  <a:lnTo>
                    <a:pt x="6416412" y="3790844"/>
                  </a:lnTo>
                  <a:lnTo>
                    <a:pt x="6388590" y="3823541"/>
                  </a:lnTo>
                  <a:lnTo>
                    <a:pt x="6357555" y="3868531"/>
                  </a:lnTo>
                  <a:lnTo>
                    <a:pt x="6326170" y="3913440"/>
                  </a:lnTo>
                  <a:lnTo>
                    <a:pt x="6297299" y="3945896"/>
                  </a:lnTo>
                  <a:lnTo>
                    <a:pt x="6265268" y="3990657"/>
                  </a:lnTo>
                  <a:lnTo>
                    <a:pt x="6232940" y="4035350"/>
                  </a:lnTo>
                  <a:lnTo>
                    <a:pt x="6203177" y="4067601"/>
                  </a:lnTo>
                  <a:lnTo>
                    <a:pt x="6170306" y="4112168"/>
                  </a:lnTo>
                  <a:lnTo>
                    <a:pt x="6137191" y="4156680"/>
                  </a:lnTo>
                  <a:lnTo>
                    <a:pt x="6106693" y="4188762"/>
                  </a:lnTo>
                  <a:lnTo>
                    <a:pt x="6073140" y="4233173"/>
                  </a:lnTo>
                  <a:lnTo>
                    <a:pt x="6042240" y="4265162"/>
                  </a:lnTo>
                  <a:lnTo>
                    <a:pt x="6008318" y="4309489"/>
                  </a:lnTo>
                  <a:lnTo>
                    <a:pt x="5977085" y="4341401"/>
                  </a:lnTo>
                  <a:lnTo>
                    <a:pt x="5942865" y="4385659"/>
                  </a:lnTo>
                  <a:lnTo>
                    <a:pt x="5908522" y="4429888"/>
                  </a:lnTo>
                  <a:lnTo>
                    <a:pt x="5876920" y="4461716"/>
                  </a:lnTo>
                  <a:lnTo>
                    <a:pt x="5842383" y="4505901"/>
                  </a:lnTo>
                  <a:lnTo>
                    <a:pt x="5810621" y="4537693"/>
                  </a:lnTo>
                  <a:lnTo>
                    <a:pt x="5775961" y="4581849"/>
                  </a:lnTo>
                  <a:lnTo>
                    <a:pt x="5744109" y="4613620"/>
                  </a:lnTo>
                  <a:lnTo>
                    <a:pt x="5642823" y="4733677"/>
                  </a:lnTo>
                  <a:lnTo>
                    <a:pt x="5611003" y="4765455"/>
                  </a:lnTo>
                  <a:lnTo>
                    <a:pt x="5575861" y="4809501"/>
                  </a:lnTo>
                  <a:lnTo>
                    <a:pt x="558345" y="4802633"/>
                  </a:lnTo>
                  <a:lnTo>
                    <a:pt x="493006" y="4683360"/>
                  </a:lnTo>
                  <a:lnTo>
                    <a:pt x="471184" y="4639248"/>
                  </a:lnTo>
                  <a:lnTo>
                    <a:pt x="452434" y="4582812"/>
                  </a:lnTo>
                  <a:lnTo>
                    <a:pt x="431080" y="4538808"/>
                  </a:lnTo>
                  <a:lnTo>
                    <a:pt x="409981" y="4494863"/>
                  </a:lnTo>
                  <a:lnTo>
                    <a:pt x="389153" y="4450980"/>
                  </a:lnTo>
                  <a:lnTo>
                    <a:pt x="368611" y="4407163"/>
                  </a:lnTo>
                  <a:lnTo>
                    <a:pt x="348369" y="4363415"/>
                  </a:lnTo>
                  <a:lnTo>
                    <a:pt x="331289" y="4307362"/>
                  </a:lnTo>
                  <a:lnTo>
                    <a:pt x="311694" y="4263763"/>
                  </a:lnTo>
                  <a:lnTo>
                    <a:pt x="292444" y="4220243"/>
                  </a:lnTo>
                  <a:lnTo>
                    <a:pt x="273555" y="4176806"/>
                  </a:lnTo>
                  <a:lnTo>
                    <a:pt x="257887" y="4121078"/>
                  </a:lnTo>
                  <a:lnTo>
                    <a:pt x="239764" y="4077817"/>
                  </a:lnTo>
                  <a:lnTo>
                    <a:pt x="222046" y="4034649"/>
                  </a:lnTo>
                  <a:lnTo>
                    <a:pt x="207595" y="3979201"/>
                  </a:lnTo>
                  <a:lnTo>
                    <a:pt x="190733" y="3936230"/>
                  </a:lnTo>
                  <a:lnTo>
                    <a:pt x="177167" y="3880986"/>
                  </a:lnTo>
                  <a:lnTo>
                    <a:pt x="161220" y="3838225"/>
                  </a:lnTo>
                  <a:lnTo>
                    <a:pt x="145753" y="3795575"/>
                  </a:lnTo>
                  <a:lnTo>
                    <a:pt x="133628" y="3740662"/>
                  </a:lnTo>
                  <a:lnTo>
                    <a:pt x="119166" y="3698243"/>
                  </a:lnTo>
                  <a:lnTo>
                    <a:pt x="108076" y="3643567"/>
                  </a:lnTo>
                  <a:lnTo>
                    <a:pt x="94679" y="3601393"/>
                  </a:lnTo>
                  <a:lnTo>
                    <a:pt x="84684" y="3546969"/>
                  </a:lnTo>
                  <a:lnTo>
                    <a:pt x="75258" y="3492677"/>
                  </a:lnTo>
                  <a:lnTo>
                    <a:pt x="63571" y="3450896"/>
                  </a:lnTo>
                  <a:lnTo>
                    <a:pt x="55330" y="3396875"/>
                  </a:lnTo>
                  <a:lnTo>
                    <a:pt x="44857" y="3355374"/>
                  </a:lnTo>
                  <a:lnTo>
                    <a:pt x="37861" y="3301639"/>
                  </a:lnTo>
                  <a:lnTo>
                    <a:pt x="31508" y="3248053"/>
                  </a:lnTo>
                  <a:lnTo>
                    <a:pt x="22970" y="3206996"/>
                  </a:lnTo>
                  <a:lnTo>
                    <a:pt x="17952" y="3153717"/>
                  </a:lnTo>
                  <a:lnTo>
                    <a:pt x="13623" y="3100596"/>
                  </a:lnTo>
                  <a:lnTo>
                    <a:pt x="9999" y="3047638"/>
                  </a:lnTo>
                  <a:lnTo>
                    <a:pt x="4248" y="3007221"/>
                  </a:lnTo>
                  <a:lnTo>
                    <a:pt x="2078" y="2954597"/>
                  </a:lnTo>
                  <a:lnTo>
                    <a:pt x="656" y="2902145"/>
                  </a:lnTo>
                  <a:lnTo>
                    <a:pt x="0" y="2849868"/>
                  </a:lnTo>
                  <a:lnTo>
                    <a:pt x="122" y="2797771"/>
                  </a:lnTo>
                  <a:lnTo>
                    <a:pt x="1038" y="2745856"/>
                  </a:lnTo>
                  <a:lnTo>
                    <a:pt x="2764" y="2694127"/>
                  </a:lnTo>
                  <a:lnTo>
                    <a:pt x="3649" y="2655237"/>
                  </a:lnTo>
                  <a:lnTo>
                    <a:pt x="8016" y="2604116"/>
                  </a:lnTo>
                  <a:lnTo>
                    <a:pt x="13070" y="2553152"/>
                  </a:lnTo>
                  <a:lnTo>
                    <a:pt x="18861" y="2502358"/>
                  </a:lnTo>
                  <a:lnTo>
                    <a:pt x="22593" y="2464122"/>
                  </a:lnTo>
                  <a:lnTo>
                    <a:pt x="30007" y="2413701"/>
                  </a:lnTo>
                  <a:lnTo>
                    <a:pt x="38310" y="2363485"/>
                  </a:lnTo>
                  <a:lnTo>
                    <a:pt x="47549" y="2313484"/>
                  </a:lnTo>
                  <a:lnTo>
                    <a:pt x="57777" y="2263710"/>
                  </a:lnTo>
                  <a:lnTo>
                    <a:pt x="69043" y="2214175"/>
                  </a:lnTo>
                  <a:lnTo>
                    <a:pt x="81337" y="2164876"/>
                  </a:lnTo>
                  <a:lnTo>
                    <a:pt x="91776" y="2128182"/>
                  </a:lnTo>
                  <a:lnTo>
                    <a:pt x="106056" y="2079340"/>
                  </a:lnTo>
                  <a:lnTo>
                    <a:pt x="121339" y="2030728"/>
                  </a:lnTo>
                  <a:lnTo>
                    <a:pt x="137631" y="1982349"/>
                  </a:lnTo>
                  <a:lnTo>
                    <a:pt x="154938" y="1934203"/>
                  </a:lnTo>
                  <a:lnTo>
                    <a:pt x="173267" y="1886291"/>
                  </a:lnTo>
                  <a:lnTo>
                    <a:pt x="192623" y="1838616"/>
                  </a:lnTo>
                  <a:lnTo>
                    <a:pt x="213013" y="1791179"/>
                  </a:lnTo>
                  <a:lnTo>
                    <a:pt x="231597" y="1756358"/>
                  </a:lnTo>
                  <a:lnTo>
                    <a:pt x="254074" y="1709400"/>
                  </a:lnTo>
                  <a:lnTo>
                    <a:pt x="277603" y="1662684"/>
                  </a:lnTo>
                  <a:lnTo>
                    <a:pt x="302192" y="1616212"/>
                  </a:lnTo>
                  <a:lnTo>
                    <a:pt x="325000" y="1582362"/>
                  </a:lnTo>
                  <a:lnTo>
                    <a:pt x="351725" y="1536382"/>
                  </a:lnTo>
                  <a:lnTo>
                    <a:pt x="379528" y="1490649"/>
                  </a:lnTo>
                  <a:lnTo>
                    <a:pt x="405570" y="1457542"/>
                  </a:lnTo>
                  <a:lnTo>
                    <a:pt x="435548" y="1412309"/>
                  </a:lnTo>
                  <a:lnTo>
                    <a:pt x="466622" y="1367328"/>
                  </a:lnTo>
                  <a:lnTo>
                    <a:pt x="495954" y="1334978"/>
                  </a:lnTo>
                  <a:lnTo>
                    <a:pt x="530384" y="1290769"/>
                  </a:lnTo>
                  <a:lnTo>
                    <a:pt x="563246" y="1259231"/>
                  </a:lnTo>
                  <a:lnTo>
                    <a:pt x="600191" y="1215599"/>
                  </a:lnTo>
                  <a:lnTo>
                    <a:pt x="635486" y="1184620"/>
                  </a:lnTo>
                  <a:lnTo>
                    <a:pt x="674782" y="1141530"/>
                  </a:lnTo>
                  <a:lnTo>
                    <a:pt x="712347" y="1111073"/>
                  </a:lnTo>
                  <a:lnTo>
                    <a:pt x="750986" y="1080863"/>
                  </a:lnTo>
                  <a:lnTo>
                    <a:pt x="790657" y="1050890"/>
                  </a:lnTo>
                  <a:lnTo>
                    <a:pt x="831321" y="1021145"/>
                  </a:lnTo>
                  <a:lnTo>
                    <a:pt x="872935" y="991619"/>
                  </a:lnTo>
                  <a:lnTo>
                    <a:pt x="915461" y="962302"/>
                  </a:lnTo>
                  <a:lnTo>
                    <a:pt x="958855" y="933186"/>
                  </a:lnTo>
                  <a:lnTo>
                    <a:pt x="1003079" y="904259"/>
                  </a:lnTo>
                  <a:lnTo>
                    <a:pt x="1045245" y="887891"/>
                  </a:lnTo>
                  <a:lnTo>
                    <a:pt x="1091004" y="859318"/>
                  </a:lnTo>
                  <a:lnTo>
                    <a:pt x="1137469" y="830907"/>
                  </a:lnTo>
                  <a:lnTo>
                    <a:pt x="1181754" y="815027"/>
                  </a:lnTo>
                  <a:lnTo>
                    <a:pt x="1229510" y="786913"/>
                  </a:lnTo>
                  <a:lnTo>
                    <a:pt x="1275003" y="771310"/>
                  </a:lnTo>
                  <a:lnTo>
                    <a:pt x="1323886" y="743455"/>
                  </a:lnTo>
                  <a:lnTo>
                    <a:pt x="1413654" y="711969"/>
                  </a:lnTo>
                  <a:lnTo>
                    <a:pt x="1461734" y="683929"/>
                  </a:lnTo>
                  <a:lnTo>
                    <a:pt x="1598700" y="637232"/>
                  </a:lnTo>
                  <a:lnTo>
                    <a:pt x="1647583" y="609377"/>
                  </a:lnTo>
                  <a:lnTo>
                    <a:pt x="2021063" y="486746"/>
                  </a:lnTo>
                  <a:lnTo>
                    <a:pt x="2071067" y="459149"/>
                  </a:lnTo>
                  <a:lnTo>
                    <a:pt x="2594820" y="292880"/>
                  </a:lnTo>
                  <a:lnTo>
                    <a:pt x="2643197" y="277941"/>
                  </a:lnTo>
                  <a:lnTo>
                    <a:pt x="2688840" y="275403"/>
                  </a:lnTo>
                  <a:lnTo>
                    <a:pt x="2982322" y="186504"/>
                  </a:lnTo>
                  <a:lnTo>
                    <a:pt x="3028846" y="184170"/>
                  </a:lnTo>
                  <a:lnTo>
                    <a:pt x="3177809" y="140231"/>
                  </a:lnTo>
                  <a:lnTo>
                    <a:pt x="3224913" y="138030"/>
                  </a:lnTo>
                  <a:lnTo>
                    <a:pt x="3325277" y="108980"/>
                  </a:lnTo>
                  <a:lnTo>
                    <a:pt x="3372851" y="106887"/>
                  </a:lnTo>
                  <a:lnTo>
                    <a:pt x="3423436" y="92455"/>
                  </a:lnTo>
                  <a:lnTo>
                    <a:pt x="3471341" y="90438"/>
                  </a:lnTo>
                  <a:lnTo>
                    <a:pt x="3522263" y="76083"/>
                  </a:lnTo>
                  <a:lnTo>
                    <a:pt x="3570352" y="74108"/>
                  </a:lnTo>
                  <a:lnTo>
                    <a:pt x="3621497" y="59805"/>
                  </a:lnTo>
                  <a:lnTo>
                    <a:pt x="3670002" y="57926"/>
                  </a:lnTo>
                  <a:lnTo>
                    <a:pt x="3721551" y="43716"/>
                  </a:lnTo>
                  <a:lnTo>
                    <a:pt x="3819530" y="40180"/>
                  </a:lnTo>
                  <a:lnTo>
                    <a:pt x="3871638" y="26098"/>
                  </a:lnTo>
                  <a:lnTo>
                    <a:pt x="4070361" y="19663"/>
                  </a:lnTo>
                  <a:lnTo>
                    <a:pt x="4123274" y="5766"/>
                  </a:lnTo>
                  <a:lnTo>
                    <a:pt x="4324905" y="0"/>
                  </a:lnTo>
                  <a:lnTo>
                    <a:pt x="4372776" y="11006"/>
                  </a:lnTo>
                  <a:lnTo>
                    <a:pt x="4576687" y="5764"/>
                  </a:lnTo>
                  <a:lnTo>
                    <a:pt x="4625049" y="16883"/>
                  </a:lnTo>
                  <a:lnTo>
                    <a:pt x="4676336" y="15644"/>
                  </a:lnTo>
                  <a:close/>
                </a:path>
                <a:path w="7058659" h="4810125">
                  <a:moveTo>
                    <a:pt x="4776278" y="25591"/>
                  </a:moveTo>
                  <a:lnTo>
                    <a:pt x="5655033" y="227634"/>
                  </a:lnTo>
                  <a:lnTo>
                    <a:pt x="5700847" y="251199"/>
                  </a:lnTo>
                  <a:lnTo>
                    <a:pt x="4724851" y="26798"/>
                  </a:lnTo>
                  <a:lnTo>
                    <a:pt x="4776278" y="25591"/>
                  </a:lnTo>
                  <a:close/>
                </a:path>
                <a:path w="7058659" h="4810125">
                  <a:moveTo>
                    <a:pt x="4876463" y="35594"/>
                  </a:moveTo>
                  <a:lnTo>
                    <a:pt x="5560407" y="192847"/>
                  </a:lnTo>
                  <a:lnTo>
                    <a:pt x="5606320" y="216434"/>
                  </a:lnTo>
                  <a:lnTo>
                    <a:pt x="4824920" y="36775"/>
                  </a:lnTo>
                  <a:lnTo>
                    <a:pt x="4876463" y="35594"/>
                  </a:lnTo>
                  <a:close/>
                </a:path>
                <a:path w="7058659" h="4810125">
                  <a:moveTo>
                    <a:pt x="5025662" y="56867"/>
                  </a:moveTo>
                  <a:lnTo>
                    <a:pt x="5465623" y="158022"/>
                  </a:lnTo>
                  <a:lnTo>
                    <a:pt x="5511609" y="181627"/>
                  </a:lnTo>
                  <a:lnTo>
                    <a:pt x="4973994" y="58018"/>
                  </a:lnTo>
                  <a:lnTo>
                    <a:pt x="5025662" y="56867"/>
                  </a:lnTo>
                  <a:close/>
                </a:path>
              </a:pathLst>
            </a:custGeom>
            <a:solidFill>
              <a:srgbClr val="FFFFFF">
                <a:alpha val="862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" name="object 5">
              <a:extLst>
                <a:ext uri="{FF2B5EF4-FFF2-40B4-BE49-F238E27FC236}">
                  <a16:creationId xmlns:a16="http://schemas.microsoft.com/office/drawing/2014/main" id="{A3CAD2AC-8115-4ADB-A10B-30F37BD6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5905" y="9198771"/>
              <a:ext cx="3023235" cy="1088390"/>
            </a:xfrm>
            <a:custGeom>
              <a:avLst/>
              <a:gdLst>
                <a:gd name="T0" fmla="*/ 0 w 3023234"/>
                <a:gd name="T1" fmla="*/ 0 h 1088390"/>
                <a:gd name="T2" fmla="*/ 3023234 w 3023234"/>
                <a:gd name="T3" fmla="*/ 1088390 h 1088390"/>
              </a:gdLst>
              <a:ahLst/>
              <a:cxnLst/>
              <a:rect l="T0" t="T1" r="T2" b="T3"/>
              <a:pathLst>
                <a:path w="3023234" h="1088390">
                  <a:moveTo>
                    <a:pt x="21483" y="1031727"/>
                  </a:moveTo>
                  <a:lnTo>
                    <a:pt x="40441" y="985401"/>
                  </a:lnTo>
                  <a:lnTo>
                    <a:pt x="60412" y="939489"/>
                  </a:lnTo>
                  <a:lnTo>
                    <a:pt x="81412" y="894011"/>
                  </a:lnTo>
                  <a:lnTo>
                    <a:pt x="103456" y="848988"/>
                  </a:lnTo>
                  <a:lnTo>
                    <a:pt x="126558" y="804442"/>
                  </a:lnTo>
                  <a:lnTo>
                    <a:pt x="150732" y="760393"/>
                  </a:lnTo>
                  <a:lnTo>
                    <a:pt x="175994" y="716863"/>
                  </a:lnTo>
                  <a:lnTo>
                    <a:pt x="202357" y="673872"/>
                  </a:lnTo>
                  <a:lnTo>
                    <a:pt x="229082" y="632967"/>
                  </a:lnTo>
                  <a:lnTo>
                    <a:pt x="256856" y="592869"/>
                  </a:lnTo>
                  <a:lnTo>
                    <a:pt x="285664" y="553629"/>
                  </a:lnTo>
                  <a:lnTo>
                    <a:pt x="315492" y="515297"/>
                  </a:lnTo>
                  <a:lnTo>
                    <a:pt x="346325" y="477924"/>
                  </a:lnTo>
                  <a:lnTo>
                    <a:pt x="378149" y="441561"/>
                  </a:lnTo>
                  <a:lnTo>
                    <a:pt x="410949" y="406259"/>
                  </a:lnTo>
                  <a:lnTo>
                    <a:pt x="444710" y="372069"/>
                  </a:lnTo>
                  <a:lnTo>
                    <a:pt x="479419" y="339041"/>
                  </a:lnTo>
                  <a:lnTo>
                    <a:pt x="515060" y="307227"/>
                  </a:lnTo>
                  <a:lnTo>
                    <a:pt x="551619" y="276677"/>
                  </a:lnTo>
                  <a:lnTo>
                    <a:pt x="589081" y="247442"/>
                  </a:lnTo>
                  <a:lnTo>
                    <a:pt x="627432" y="219573"/>
                  </a:lnTo>
                  <a:lnTo>
                    <a:pt x="666657" y="193120"/>
                  </a:lnTo>
                  <a:lnTo>
                    <a:pt x="706742" y="168135"/>
                  </a:lnTo>
                  <a:lnTo>
                    <a:pt x="747673" y="144669"/>
                  </a:lnTo>
                  <a:lnTo>
                    <a:pt x="789434" y="122771"/>
                  </a:lnTo>
                  <a:lnTo>
                    <a:pt x="832010" y="102494"/>
                  </a:lnTo>
                  <a:lnTo>
                    <a:pt x="875389" y="83887"/>
                  </a:lnTo>
                  <a:lnTo>
                    <a:pt x="919554" y="67002"/>
                  </a:lnTo>
                  <a:lnTo>
                    <a:pt x="964492" y="51889"/>
                  </a:lnTo>
                  <a:lnTo>
                    <a:pt x="1010188" y="38600"/>
                  </a:lnTo>
                  <a:lnTo>
                    <a:pt x="1056627" y="27185"/>
                  </a:lnTo>
                  <a:lnTo>
                    <a:pt x="1103794" y="17694"/>
                  </a:lnTo>
                  <a:lnTo>
                    <a:pt x="1151676" y="10180"/>
                  </a:lnTo>
                  <a:lnTo>
                    <a:pt x="1200258" y="4692"/>
                  </a:lnTo>
                  <a:lnTo>
                    <a:pt x="1249524" y="1282"/>
                  </a:lnTo>
                  <a:lnTo>
                    <a:pt x="1299461" y="0"/>
                  </a:lnTo>
                  <a:lnTo>
                    <a:pt x="1350121" y="824"/>
                  </a:lnTo>
                  <a:lnTo>
                    <a:pt x="1400366" y="3513"/>
                  </a:lnTo>
                  <a:lnTo>
                    <a:pt x="1450188" y="8014"/>
                  </a:lnTo>
                  <a:lnTo>
                    <a:pt x="1499578" y="14278"/>
                  </a:lnTo>
                  <a:lnTo>
                    <a:pt x="1548528" y="22254"/>
                  </a:lnTo>
                  <a:lnTo>
                    <a:pt x="1597029" y="31890"/>
                  </a:lnTo>
                  <a:lnTo>
                    <a:pt x="1645073" y="43137"/>
                  </a:lnTo>
                  <a:lnTo>
                    <a:pt x="1692652" y="55943"/>
                  </a:lnTo>
                  <a:lnTo>
                    <a:pt x="1739757" y="70258"/>
                  </a:lnTo>
                  <a:lnTo>
                    <a:pt x="1786380" y="86031"/>
                  </a:lnTo>
                  <a:lnTo>
                    <a:pt x="1832512" y="103212"/>
                  </a:lnTo>
                  <a:lnTo>
                    <a:pt x="1878146" y="121749"/>
                  </a:lnTo>
                  <a:lnTo>
                    <a:pt x="1923273" y="141592"/>
                  </a:lnTo>
                  <a:lnTo>
                    <a:pt x="1967884" y="162690"/>
                  </a:lnTo>
                  <a:lnTo>
                    <a:pt x="2011971" y="184992"/>
                  </a:lnTo>
                  <a:lnTo>
                    <a:pt x="2055526" y="208448"/>
                  </a:lnTo>
                  <a:lnTo>
                    <a:pt x="2098540" y="233007"/>
                  </a:lnTo>
                  <a:lnTo>
                    <a:pt x="2141004" y="258619"/>
                  </a:lnTo>
                  <a:lnTo>
                    <a:pt x="2182912" y="285231"/>
                  </a:lnTo>
                  <a:lnTo>
                    <a:pt x="2224254" y="312795"/>
                  </a:lnTo>
                  <a:lnTo>
                    <a:pt x="2265021" y="341259"/>
                  </a:lnTo>
                  <a:lnTo>
                    <a:pt x="2305206" y="370572"/>
                  </a:lnTo>
                  <a:lnTo>
                    <a:pt x="2344800" y="400684"/>
                  </a:lnTo>
                  <a:lnTo>
                    <a:pt x="2383794" y="431543"/>
                  </a:lnTo>
                  <a:lnTo>
                    <a:pt x="2422181" y="463100"/>
                  </a:lnTo>
                  <a:lnTo>
                    <a:pt x="2459951" y="495304"/>
                  </a:lnTo>
                  <a:lnTo>
                    <a:pt x="2497097" y="528103"/>
                  </a:lnTo>
                  <a:lnTo>
                    <a:pt x="2533611" y="561447"/>
                  </a:lnTo>
                  <a:lnTo>
                    <a:pt x="2569483" y="595285"/>
                  </a:lnTo>
                  <a:lnTo>
                    <a:pt x="2605685" y="630390"/>
                  </a:lnTo>
                  <a:lnTo>
                    <a:pt x="2641414" y="665910"/>
                  </a:lnTo>
                  <a:lnTo>
                    <a:pt x="2676703" y="701816"/>
                  </a:lnTo>
                  <a:lnTo>
                    <a:pt x="2711584" y="738079"/>
                  </a:lnTo>
                  <a:lnTo>
                    <a:pt x="2746087" y="774672"/>
                  </a:lnTo>
                  <a:lnTo>
                    <a:pt x="2780245" y="811567"/>
                  </a:lnTo>
                  <a:lnTo>
                    <a:pt x="2814090" y="848734"/>
                  </a:lnTo>
                  <a:lnTo>
                    <a:pt x="2847653" y="886145"/>
                  </a:lnTo>
                  <a:lnTo>
                    <a:pt x="2880966" y="923773"/>
                  </a:lnTo>
                  <a:lnTo>
                    <a:pt x="2914061" y="961588"/>
                  </a:lnTo>
                  <a:lnTo>
                    <a:pt x="2946970" y="999563"/>
                  </a:lnTo>
                  <a:lnTo>
                    <a:pt x="2979723" y="1037669"/>
                  </a:lnTo>
                  <a:lnTo>
                    <a:pt x="3012354" y="1075878"/>
                  </a:lnTo>
                  <a:lnTo>
                    <a:pt x="3022851" y="1088228"/>
                  </a:lnTo>
                  <a:lnTo>
                    <a:pt x="0" y="1088228"/>
                  </a:lnTo>
                  <a:lnTo>
                    <a:pt x="3526" y="1078444"/>
                  </a:lnTo>
                  <a:lnTo>
                    <a:pt x="21483" y="1031727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1" name="object 6">
              <a:extLst>
                <a:ext uri="{FF2B5EF4-FFF2-40B4-BE49-F238E27FC236}">
                  <a16:creationId xmlns:a16="http://schemas.microsoft.com/office/drawing/2014/main" id="{209841BE-D5DE-40D2-89F8-C9E6596E2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170" y="0"/>
              <a:ext cx="3740785" cy="1411605"/>
            </a:xfrm>
            <a:custGeom>
              <a:avLst/>
              <a:gdLst>
                <a:gd name="T0" fmla="*/ 0 w 3740785"/>
                <a:gd name="T1" fmla="*/ 0 h 1411605"/>
                <a:gd name="T2" fmla="*/ 3740785 w 3740785"/>
                <a:gd name="T3" fmla="*/ 1411605 h 1411605"/>
              </a:gdLst>
              <a:ahLst/>
              <a:cxnLst/>
              <a:rect l="T0" t="T1" r="T2" b="T3"/>
              <a:pathLst>
                <a:path w="3740785" h="1411605">
                  <a:moveTo>
                    <a:pt x="3706972" y="128038"/>
                  </a:moveTo>
                  <a:lnTo>
                    <a:pt x="3692344" y="176470"/>
                  </a:lnTo>
                  <a:lnTo>
                    <a:pt x="3676756" y="224611"/>
                  </a:lnTo>
                  <a:lnTo>
                    <a:pt x="3660193" y="272446"/>
                  </a:lnTo>
                  <a:lnTo>
                    <a:pt x="3642642" y="319957"/>
                  </a:lnTo>
                  <a:lnTo>
                    <a:pt x="3624088" y="367129"/>
                  </a:lnTo>
                  <a:lnTo>
                    <a:pt x="3604519" y="413944"/>
                  </a:lnTo>
                  <a:lnTo>
                    <a:pt x="3583920" y="460386"/>
                  </a:lnTo>
                  <a:lnTo>
                    <a:pt x="3562278" y="506439"/>
                  </a:lnTo>
                  <a:lnTo>
                    <a:pt x="3539578" y="552087"/>
                  </a:lnTo>
                  <a:lnTo>
                    <a:pt x="3516648" y="595311"/>
                  </a:lnTo>
                  <a:lnTo>
                    <a:pt x="3492708" y="637899"/>
                  </a:lnTo>
                  <a:lnTo>
                    <a:pt x="3467764" y="679807"/>
                  </a:lnTo>
                  <a:lnTo>
                    <a:pt x="3441825" y="720993"/>
                  </a:lnTo>
                  <a:lnTo>
                    <a:pt x="3414900" y="761414"/>
                  </a:lnTo>
                  <a:lnTo>
                    <a:pt x="3386996" y="801029"/>
                  </a:lnTo>
                  <a:lnTo>
                    <a:pt x="3358121" y="839794"/>
                  </a:lnTo>
                  <a:lnTo>
                    <a:pt x="3328284" y="877667"/>
                  </a:lnTo>
                  <a:lnTo>
                    <a:pt x="3297493" y="914607"/>
                  </a:lnTo>
                  <a:lnTo>
                    <a:pt x="3265755" y="950570"/>
                  </a:lnTo>
                  <a:lnTo>
                    <a:pt x="3233080" y="985513"/>
                  </a:lnTo>
                  <a:lnTo>
                    <a:pt x="3199474" y="1019396"/>
                  </a:lnTo>
                  <a:lnTo>
                    <a:pt x="3164947" y="1052175"/>
                  </a:lnTo>
                  <a:lnTo>
                    <a:pt x="3129506" y="1083807"/>
                  </a:lnTo>
                  <a:lnTo>
                    <a:pt x="3093159" y="1114251"/>
                  </a:lnTo>
                  <a:lnTo>
                    <a:pt x="3055915" y="1143464"/>
                  </a:lnTo>
                  <a:lnTo>
                    <a:pt x="3017782" y="1171403"/>
                  </a:lnTo>
                  <a:lnTo>
                    <a:pt x="2978767" y="1198027"/>
                  </a:lnTo>
                  <a:lnTo>
                    <a:pt x="2938879" y="1223292"/>
                  </a:lnTo>
                  <a:lnTo>
                    <a:pt x="2898127" y="1247156"/>
                  </a:lnTo>
                  <a:lnTo>
                    <a:pt x="2856517" y="1269577"/>
                  </a:lnTo>
                  <a:lnTo>
                    <a:pt x="2814059" y="1290513"/>
                  </a:lnTo>
                  <a:lnTo>
                    <a:pt x="2770760" y="1309920"/>
                  </a:lnTo>
                  <a:lnTo>
                    <a:pt x="2726628" y="1327758"/>
                  </a:lnTo>
                  <a:lnTo>
                    <a:pt x="2681673" y="1343982"/>
                  </a:lnTo>
                  <a:lnTo>
                    <a:pt x="2635901" y="1358551"/>
                  </a:lnTo>
                  <a:lnTo>
                    <a:pt x="2589320" y="1371423"/>
                  </a:lnTo>
                  <a:lnTo>
                    <a:pt x="2541940" y="1382554"/>
                  </a:lnTo>
                  <a:lnTo>
                    <a:pt x="2493768" y="1391903"/>
                  </a:lnTo>
                  <a:lnTo>
                    <a:pt x="2444812" y="1399427"/>
                  </a:lnTo>
                  <a:lnTo>
                    <a:pt x="2395081" y="1405084"/>
                  </a:lnTo>
                  <a:lnTo>
                    <a:pt x="2344300" y="1408907"/>
                  </a:lnTo>
                  <a:lnTo>
                    <a:pt x="2293742" y="1411003"/>
                  </a:lnTo>
                  <a:lnTo>
                    <a:pt x="2243418" y="1411411"/>
                  </a:lnTo>
                  <a:lnTo>
                    <a:pt x="2193339" y="1410173"/>
                  </a:lnTo>
                  <a:lnTo>
                    <a:pt x="2143514" y="1407329"/>
                  </a:lnTo>
                  <a:lnTo>
                    <a:pt x="2093956" y="1402922"/>
                  </a:lnTo>
                  <a:lnTo>
                    <a:pt x="2044674" y="1396992"/>
                  </a:lnTo>
                  <a:lnTo>
                    <a:pt x="1995679" y="1389580"/>
                  </a:lnTo>
                  <a:lnTo>
                    <a:pt x="1946981" y="1380727"/>
                  </a:lnTo>
                  <a:lnTo>
                    <a:pt x="1898592" y="1370475"/>
                  </a:lnTo>
                  <a:lnTo>
                    <a:pt x="1850522" y="1358863"/>
                  </a:lnTo>
                  <a:lnTo>
                    <a:pt x="1802782" y="1345935"/>
                  </a:lnTo>
                  <a:lnTo>
                    <a:pt x="1755382" y="1331729"/>
                  </a:lnTo>
                  <a:lnTo>
                    <a:pt x="1708332" y="1316288"/>
                  </a:lnTo>
                  <a:lnTo>
                    <a:pt x="1661644" y="1299653"/>
                  </a:lnTo>
                  <a:lnTo>
                    <a:pt x="1615329" y="1281864"/>
                  </a:lnTo>
                  <a:lnTo>
                    <a:pt x="1569396" y="1262963"/>
                  </a:lnTo>
                  <a:lnTo>
                    <a:pt x="1523856" y="1242991"/>
                  </a:lnTo>
                  <a:lnTo>
                    <a:pt x="1478720" y="1221989"/>
                  </a:lnTo>
                  <a:lnTo>
                    <a:pt x="1433999" y="1199998"/>
                  </a:lnTo>
                  <a:lnTo>
                    <a:pt x="1389704" y="1177058"/>
                  </a:lnTo>
                  <a:lnTo>
                    <a:pt x="1345844" y="1153212"/>
                  </a:lnTo>
                  <a:lnTo>
                    <a:pt x="1302431" y="1128500"/>
                  </a:lnTo>
                  <a:lnTo>
                    <a:pt x="1259475" y="1102963"/>
                  </a:lnTo>
                  <a:lnTo>
                    <a:pt x="1216987" y="1076642"/>
                  </a:lnTo>
                  <a:lnTo>
                    <a:pt x="1174978" y="1049578"/>
                  </a:lnTo>
                  <a:lnTo>
                    <a:pt x="1133458" y="1021813"/>
                  </a:lnTo>
                  <a:lnTo>
                    <a:pt x="1092437" y="993388"/>
                  </a:lnTo>
                  <a:lnTo>
                    <a:pt x="1051927" y="964343"/>
                  </a:lnTo>
                  <a:lnTo>
                    <a:pt x="1011938" y="934719"/>
                  </a:lnTo>
                  <a:lnTo>
                    <a:pt x="972480" y="904558"/>
                  </a:lnTo>
                  <a:lnTo>
                    <a:pt x="933565" y="873901"/>
                  </a:lnTo>
                  <a:lnTo>
                    <a:pt x="893809" y="841769"/>
                  </a:lnTo>
                  <a:lnTo>
                    <a:pt x="854457" y="809212"/>
                  </a:lnTo>
                  <a:lnTo>
                    <a:pt x="815483" y="776257"/>
                  </a:lnTo>
                  <a:lnTo>
                    <a:pt x="776865" y="742931"/>
                  </a:lnTo>
                  <a:lnTo>
                    <a:pt x="738576" y="709260"/>
                  </a:lnTo>
                  <a:lnTo>
                    <a:pt x="700592" y="675270"/>
                  </a:lnTo>
                  <a:lnTo>
                    <a:pt x="662889" y="640987"/>
                  </a:lnTo>
                  <a:lnTo>
                    <a:pt x="625442" y="606438"/>
                  </a:lnTo>
                  <a:lnTo>
                    <a:pt x="588226" y="571648"/>
                  </a:lnTo>
                  <a:lnTo>
                    <a:pt x="551217" y="536645"/>
                  </a:lnTo>
                  <a:lnTo>
                    <a:pt x="514390" y="501455"/>
                  </a:lnTo>
                  <a:lnTo>
                    <a:pt x="477720" y="466104"/>
                  </a:lnTo>
                  <a:lnTo>
                    <a:pt x="441182" y="430618"/>
                  </a:lnTo>
                  <a:lnTo>
                    <a:pt x="404752" y="395024"/>
                  </a:lnTo>
                  <a:lnTo>
                    <a:pt x="368406" y="359347"/>
                  </a:lnTo>
                  <a:lnTo>
                    <a:pt x="223361" y="216347"/>
                  </a:lnTo>
                  <a:lnTo>
                    <a:pt x="150698" y="145038"/>
                  </a:lnTo>
                  <a:lnTo>
                    <a:pt x="114244" y="109524"/>
                  </a:lnTo>
                  <a:lnTo>
                    <a:pt x="77677" y="74138"/>
                  </a:lnTo>
                  <a:lnTo>
                    <a:pt x="40971" y="38907"/>
                  </a:lnTo>
                  <a:lnTo>
                    <a:pt x="4102" y="3857"/>
                  </a:lnTo>
                  <a:lnTo>
                    <a:pt x="0" y="0"/>
                  </a:lnTo>
                  <a:lnTo>
                    <a:pt x="3740701" y="0"/>
                  </a:lnTo>
                  <a:lnTo>
                    <a:pt x="3733400" y="30370"/>
                  </a:lnTo>
                  <a:lnTo>
                    <a:pt x="3720653" y="79333"/>
                  </a:lnTo>
                  <a:lnTo>
                    <a:pt x="3706972" y="128038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75" name="object 8">
            <a:extLst>
              <a:ext uri="{FF2B5EF4-FFF2-40B4-BE49-F238E27FC236}">
                <a16:creationId xmlns:a16="http://schemas.microsoft.com/office/drawing/2014/main" id="{4BC9EA28-19A5-4610-8692-786D5E9E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2630423"/>
            <a:ext cx="10101263" cy="2351208"/>
          </a:xfrm>
        </p:spPr>
        <p:txBody>
          <a:bodyPr lIns="0" tIns="88189" rIns="0" bIns="0">
            <a:spAutoFit/>
          </a:bodyPr>
          <a:lstStyle/>
          <a:p>
            <a:pPr>
              <a:spcBef>
                <a:spcPts val="700"/>
              </a:spcBef>
              <a:tabLst>
                <a:tab pos="333375" algn="l"/>
                <a:tab pos="2032000" algn="l"/>
                <a:tab pos="4129088" algn="l"/>
                <a:tab pos="5318125" algn="l"/>
                <a:tab pos="7840663" algn="l"/>
              </a:tabLst>
            </a:pPr>
            <a:r>
              <a:rPr lang="ru-RU" altLang="ru-RU" sz="4900" dirty="0">
                <a:solidFill>
                  <a:schemeClr val="bg1"/>
                </a:solidFill>
              </a:rPr>
              <a:t>О концепции проекта регионального конкурса «Время </a:t>
            </a:r>
            <a:r>
              <a:rPr lang="ru-RU" altLang="ru-RU" sz="4900" dirty="0" smtClean="0">
                <a:solidFill>
                  <a:schemeClr val="bg1"/>
                </a:solidFill>
              </a:rPr>
              <a:t>31х</a:t>
            </a:r>
            <a:r>
              <a:rPr lang="ru-RU" altLang="ru-RU" sz="4900" dirty="0">
                <a:solidFill>
                  <a:schemeClr val="bg1"/>
                </a:solidFill>
              </a:rPr>
              <a:t>»</a:t>
            </a:r>
            <a:endParaRPr lang="en-US" altLang="en-US" sz="4500" dirty="0">
              <a:solidFill>
                <a:schemeClr val="bg1"/>
              </a:solidFill>
            </a:endParaRPr>
          </a:p>
        </p:txBody>
      </p:sp>
      <p:pic>
        <p:nvPicPr>
          <p:cNvPr id="3076" name="object 9">
            <a:extLst>
              <a:ext uri="{FF2B5EF4-FFF2-40B4-BE49-F238E27FC236}">
                <a16:creationId xmlns:a16="http://schemas.microsoft.com/office/drawing/2014/main" id="{09D84AEE-0C71-42B7-859A-AA89207E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285750"/>
            <a:ext cx="6794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10">
            <a:extLst>
              <a:ext uri="{FF2B5EF4-FFF2-40B4-BE49-F238E27FC236}">
                <a16:creationId xmlns:a16="http://schemas.microsoft.com/office/drawing/2014/main" id="{02696F43-563D-4411-B2CB-4397F896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5413375"/>
            <a:ext cx="56626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5387" rIns="0" bIns="0">
            <a:spAutoFit/>
          </a:bodyPr>
          <a:lstStyle>
            <a:lvl1pPr marL="490538">
              <a:tabLst>
                <a:tab pos="1919288" algn="l"/>
                <a:tab pos="301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919288" algn="l"/>
                <a:tab pos="301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919288" algn="l"/>
                <a:tab pos="301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919288" algn="l"/>
                <a:tab pos="301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919288" algn="l"/>
                <a:tab pos="301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9288" algn="l"/>
                <a:tab pos="301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9288" algn="l"/>
                <a:tab pos="301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9288" algn="l"/>
                <a:tab pos="301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9288" algn="l"/>
                <a:tab pos="301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88" y="5348288"/>
            <a:ext cx="6584951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object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-388938"/>
            <a:ext cx="1643063" cy="30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7175" y="-214313"/>
            <a:ext cx="985043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СИТУАЦИЯ «КАК БУДЕТ»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0863" y="214313"/>
            <a:ext cx="6584950" cy="369887"/>
          </a:xfrm>
          <a:prstGeom prst="rect">
            <a:avLst/>
          </a:prstGeom>
          <a:noFill/>
        </p:spPr>
        <p:txBody>
          <a:bodyPr lIns="91428" tIns="45715" rIns="91428" bIns="45715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СОПРОВОЖДЕНИЕ УЧАСТНИКОВ КОНКУРСА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488" y="1143000"/>
            <a:ext cx="2393950" cy="862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>
            <a:spAutoFit/>
          </a:bodyPr>
          <a:lstStyle/>
          <a:p>
            <a:pPr eaLnBrk="1" hangingPunct="1">
              <a:defRPr/>
            </a:pPr>
            <a:endParaRPr lang="ru-RU" sz="12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ru-RU" sz="1200" dirty="0">
                <a:solidFill>
                  <a:srgbClr val="002060"/>
                </a:solidFill>
              </a:rPr>
              <a:t>закрепление кураторов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srgbClr val="002060"/>
                </a:solidFill>
              </a:rPr>
              <a:t>за каждым направлением</a:t>
            </a:r>
          </a:p>
          <a:p>
            <a:pPr eaLnBrk="1" hangingPunct="1"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016375" y="1214438"/>
            <a:ext cx="2909888" cy="738187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+mn-lt"/>
              </a:rPr>
              <a:t>профильные министерства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+mn-lt"/>
              </a:rPr>
              <a:t>общественные организации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+mn-lt"/>
              </a:rPr>
              <a:t>вузы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21525" y="1219200"/>
            <a:ext cx="59848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148513" y="1497013"/>
            <a:ext cx="59848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7969250" y="1106488"/>
            <a:ext cx="2090738" cy="954087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+mn-lt"/>
              </a:rPr>
              <a:t>сопровождение участников по разработке проектов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8563" y="2219325"/>
            <a:ext cx="8893175" cy="369888"/>
          </a:xfrm>
          <a:prstGeom prst="rect">
            <a:avLst/>
          </a:prstGeom>
          <a:noFill/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Коммуникативное пространство ЦМИ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313" y="2786063"/>
            <a:ext cx="1711325" cy="1057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 anchor="ctr"/>
          <a:lstStyle/>
          <a:p>
            <a:pPr algn="ctr" eaLnBrk="1" hangingPunct="1">
              <a:defRPr/>
            </a:pPr>
            <a:r>
              <a:rPr lang="ru-RU" sz="1400" dirty="0"/>
              <a:t>дискуссионные площадки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24088" y="2786063"/>
            <a:ext cx="1538287" cy="1074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 anchor="ctr"/>
          <a:lstStyle/>
          <a:p>
            <a:pPr algn="ctr" eaLnBrk="1" hangingPunct="1">
              <a:defRPr/>
            </a:pPr>
            <a:r>
              <a:rPr lang="ru-RU" sz="1400" dirty="0"/>
              <a:t>мастер-классы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33825" y="2786063"/>
            <a:ext cx="1539875" cy="1084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 anchor="ctr"/>
          <a:lstStyle/>
          <a:p>
            <a:pPr algn="ctr" eaLnBrk="1" hangingPunct="1">
              <a:defRPr/>
            </a:pPr>
            <a:r>
              <a:rPr lang="ru-RU" sz="1400" dirty="0"/>
              <a:t>рабочие встречи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43563" y="2786063"/>
            <a:ext cx="1539875" cy="1074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 anchor="ctr"/>
          <a:lstStyle/>
          <a:p>
            <a:pPr algn="ctr" eaLnBrk="1" hangingPunct="1">
              <a:defRPr/>
            </a:pPr>
            <a:r>
              <a:rPr lang="ru-RU" sz="1400" dirty="0"/>
              <a:t>переговорные площадки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54888" y="2786063"/>
            <a:ext cx="1538287" cy="1084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 anchor="ctr"/>
          <a:lstStyle/>
          <a:p>
            <a:pPr algn="ctr" eaLnBrk="1" hangingPunct="1">
              <a:defRPr/>
            </a:pPr>
            <a:r>
              <a:rPr lang="ru-RU" sz="1400" dirty="0"/>
              <a:t>квесты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64625" y="2786063"/>
            <a:ext cx="1539875" cy="1084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 anchor="ctr"/>
          <a:lstStyle/>
          <a:p>
            <a:pPr algn="ctr" eaLnBrk="1" hangingPunct="1">
              <a:defRPr/>
            </a:pPr>
            <a:r>
              <a:rPr lang="ru-RU" sz="1400" dirty="0"/>
              <a:t>конкурсы</a:t>
            </a:r>
          </a:p>
        </p:txBody>
      </p:sp>
      <p:cxnSp>
        <p:nvCxnSpPr>
          <p:cNvPr id="21" name="Соединительная линия уступом 20"/>
          <p:cNvCxnSpPr>
            <a:cxnSpLocks/>
          </p:cNvCxnSpPr>
          <p:nvPr/>
        </p:nvCxnSpPr>
        <p:spPr>
          <a:xfrm rot="16200000" flipH="1">
            <a:off x="-619125" y="2405063"/>
            <a:ext cx="1684338" cy="1698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138113" y="1649413"/>
            <a:ext cx="46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60875" y="4160838"/>
            <a:ext cx="6321425" cy="1785094"/>
          </a:xfrm>
          <a:prstGeom prst="rect">
            <a:avLst/>
          </a:prstGeom>
          <a:noFill/>
        </p:spPr>
        <p:txBody>
          <a:bodyPr lIns="91428" tIns="45715" rIns="91428" bIns="45715">
            <a:spAutoFit/>
          </a:bodyPr>
          <a:lstStyle/>
          <a:p>
            <a:pPr eaLnBrk="1" hangingPunct="1">
              <a:defRPr/>
            </a:pPr>
            <a:r>
              <a:rPr lang="ru-RU" sz="1600" dirty="0">
                <a:latin typeface="+mj-lt"/>
                <a:cs typeface="Arial" charset="0"/>
              </a:rPr>
              <a:t>участники</a:t>
            </a:r>
            <a:r>
              <a:rPr lang="en-US" sz="1600" dirty="0">
                <a:latin typeface="+mj-lt"/>
                <a:cs typeface="Arial" charset="0"/>
              </a:rPr>
              <a:t>: </a:t>
            </a:r>
            <a:r>
              <a:rPr lang="ru-RU" sz="1600" dirty="0">
                <a:latin typeface="+mj-lt"/>
                <a:cs typeface="Arial" charset="0"/>
              </a:rPr>
              <a:t>        </a:t>
            </a:r>
            <a:r>
              <a:rPr lang="ru-RU" sz="1600" dirty="0" smtClean="0">
                <a:latin typeface="+mj-lt"/>
                <a:cs typeface="Arial" charset="0"/>
              </a:rPr>
              <a:t>81 команда </a:t>
            </a:r>
            <a:r>
              <a:rPr lang="ru-RU" sz="1600" dirty="0">
                <a:latin typeface="+mj-lt"/>
                <a:cs typeface="Arial" charset="0"/>
              </a:rPr>
              <a:t>– </a:t>
            </a:r>
            <a:r>
              <a:rPr lang="ru-RU" sz="1600" dirty="0" smtClean="0">
                <a:latin typeface="+mj-lt"/>
                <a:cs typeface="Arial" charset="0"/>
              </a:rPr>
              <a:t>81 проект  </a:t>
            </a:r>
            <a:r>
              <a:rPr lang="ru-RU" sz="1600" dirty="0">
                <a:latin typeface="+mj-lt"/>
                <a:cs typeface="Arial" charset="0"/>
              </a:rPr>
              <a:t>– </a:t>
            </a:r>
            <a:r>
              <a:rPr lang="ru-RU" sz="1600" dirty="0" smtClean="0">
                <a:latin typeface="+mj-lt"/>
                <a:cs typeface="Arial" charset="0"/>
              </a:rPr>
              <a:t>405 </a:t>
            </a:r>
            <a:r>
              <a:rPr lang="ru-RU" sz="1600" dirty="0">
                <a:latin typeface="+mj-lt"/>
                <a:cs typeface="Arial" charset="0"/>
              </a:rPr>
              <a:t>участников</a:t>
            </a:r>
          </a:p>
          <a:p>
            <a:pPr eaLnBrk="1" hangingPunct="1">
              <a:defRPr/>
            </a:pPr>
            <a:endParaRPr lang="ru-RU" sz="16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+mj-lt"/>
                <a:cs typeface="Arial" charset="0"/>
              </a:rPr>
              <a:t>финалисты</a:t>
            </a:r>
            <a:r>
              <a:rPr lang="en-US" sz="1600" dirty="0">
                <a:latin typeface="+mj-lt"/>
                <a:cs typeface="Arial" charset="0"/>
              </a:rPr>
              <a:t>: </a:t>
            </a:r>
            <a:r>
              <a:rPr lang="ru-RU" sz="1600" dirty="0">
                <a:latin typeface="+mj-lt"/>
                <a:cs typeface="Arial" charset="0"/>
              </a:rPr>
              <a:t>     </a:t>
            </a:r>
            <a:r>
              <a:rPr lang="ru-RU" sz="1600" dirty="0" smtClean="0">
                <a:latin typeface="+mj-lt"/>
                <a:cs typeface="Arial" charset="0"/>
              </a:rPr>
              <a:t>18 </a:t>
            </a:r>
            <a:r>
              <a:rPr lang="ru-RU" sz="1600" dirty="0">
                <a:latin typeface="+mj-lt"/>
                <a:cs typeface="Arial" charset="0"/>
              </a:rPr>
              <a:t>команд    – </a:t>
            </a:r>
            <a:r>
              <a:rPr lang="ru-RU" sz="1600" dirty="0" smtClean="0">
                <a:latin typeface="+mj-lt"/>
                <a:cs typeface="Arial" charset="0"/>
              </a:rPr>
              <a:t>18 </a:t>
            </a:r>
            <a:r>
              <a:rPr lang="ru-RU" sz="1600" dirty="0">
                <a:latin typeface="+mj-lt"/>
                <a:cs typeface="Arial" charset="0"/>
              </a:rPr>
              <a:t>проектов – </a:t>
            </a:r>
            <a:r>
              <a:rPr lang="ru-RU" sz="1600" dirty="0" smtClean="0">
                <a:latin typeface="+mj-lt"/>
                <a:cs typeface="Arial" charset="0"/>
              </a:rPr>
              <a:t>90 </a:t>
            </a:r>
            <a:r>
              <a:rPr lang="ru-RU" sz="1600" dirty="0">
                <a:latin typeface="+mj-lt"/>
                <a:cs typeface="Arial" charset="0"/>
              </a:rPr>
              <a:t>участников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победители:      2 команды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2 социально значимых                                   	            проекта – 10 участников</a:t>
            </a:r>
          </a:p>
          <a:p>
            <a:pPr eaLnBrk="1" hangingPunct="1">
              <a:defRPr/>
            </a:pPr>
            <a:endParaRPr lang="ru-RU" sz="1400" dirty="0">
              <a:latin typeface="+mj-lt"/>
              <a:cs typeface="Arial" charset="0"/>
            </a:endParaRPr>
          </a:p>
        </p:txBody>
      </p:sp>
      <p:sp>
        <p:nvSpPr>
          <p:cNvPr id="16403" name="TextBox 30"/>
          <p:cNvSpPr txBox="1">
            <a:spLocks noChangeArrowheads="1"/>
          </p:cNvSpPr>
          <p:nvPr/>
        </p:nvSpPr>
        <p:spPr bwMode="auto">
          <a:xfrm>
            <a:off x="198438" y="4562475"/>
            <a:ext cx="384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+mj-lt"/>
                <a:cs typeface="Arial" charset="0"/>
              </a:rPr>
              <a:t>Защита </a:t>
            </a:r>
            <a:r>
              <a:rPr lang="ru-RU" altLang="ru-RU" sz="1400" b="1" dirty="0" smtClean="0">
                <a:solidFill>
                  <a:srgbClr val="002060"/>
                </a:solidFill>
                <a:latin typeface="+mj-lt"/>
                <a:cs typeface="Arial" charset="0"/>
              </a:rPr>
              <a:t>18 </a:t>
            </a:r>
            <a:r>
              <a:rPr lang="ru-RU" altLang="ru-RU" sz="1400" b="1" dirty="0">
                <a:solidFill>
                  <a:srgbClr val="002060"/>
                </a:solidFill>
                <a:latin typeface="+mj-lt"/>
                <a:cs typeface="Arial" charset="0"/>
              </a:rPr>
              <a:t>проектов финалистов на межведомственной комиссии </a:t>
            </a:r>
          </a:p>
        </p:txBody>
      </p:sp>
      <p:sp>
        <p:nvSpPr>
          <p:cNvPr id="16405" name="TextBox 39"/>
          <p:cNvSpPr txBox="1">
            <a:spLocks noChangeArrowheads="1"/>
          </p:cNvSpPr>
          <p:nvPr/>
        </p:nvSpPr>
        <p:spPr bwMode="auto">
          <a:xfrm>
            <a:off x="1077913" y="6140450"/>
            <a:ext cx="821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Arial" charset="0"/>
              </a:rPr>
              <a:t>Финансирование и реализация на территории региона</a:t>
            </a: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H="1">
            <a:off x="0" y="6011863"/>
            <a:ext cx="11090275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335338" y="1214438"/>
            <a:ext cx="59848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335338" y="1500188"/>
            <a:ext cx="59848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</p:cNvCxnSpPr>
          <p:nvPr/>
        </p:nvCxnSpPr>
        <p:spPr>
          <a:xfrm flipH="1" flipV="1">
            <a:off x="3895725" y="4824413"/>
            <a:ext cx="477838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flipH="1" flipV="1">
            <a:off x="741909" y="634067"/>
            <a:ext cx="8641257" cy="6214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object 3">
            <a:extLst>
              <a:ext uri="{FF2B5EF4-FFF2-40B4-BE49-F238E27FC236}">
                <a16:creationId xmlns:a16="http://schemas.microsoft.com/office/drawing/2014/main" id="{61AD67FC-94D6-488E-B2AC-A01C5CEE4B1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892300" cy="1333500"/>
            <a:chOff x="0" y="0"/>
            <a:chExt cx="3161030" cy="1999614"/>
          </a:xfrm>
        </p:grpSpPr>
        <p:pic>
          <p:nvPicPr>
            <p:cNvPr id="4114" name="object 4">
              <a:extLst>
                <a:ext uri="{FF2B5EF4-FFF2-40B4-BE49-F238E27FC236}">
                  <a16:creationId xmlns:a16="http://schemas.microsoft.com/office/drawing/2014/main" id="{81285605-E0CF-47D1-A08C-1693E368D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0853" cy="199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object 5">
              <a:extLst>
                <a:ext uri="{FF2B5EF4-FFF2-40B4-BE49-F238E27FC236}">
                  <a16:creationId xmlns:a16="http://schemas.microsoft.com/office/drawing/2014/main" id="{D980376E-1CD4-40A7-B60B-30792CEE2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96845" cy="1488440"/>
            </a:xfrm>
            <a:custGeom>
              <a:avLst/>
              <a:gdLst>
                <a:gd name="T0" fmla="*/ 0 w 2696845"/>
                <a:gd name="T1" fmla="*/ 0 h 1488440"/>
                <a:gd name="T2" fmla="*/ 2696845 w 2696845"/>
                <a:gd name="T3" fmla="*/ 1488440 h 1488440"/>
              </a:gdLst>
              <a:ahLst/>
              <a:cxnLst/>
              <a:rect l="T0" t="T1" r="T2" b="T3"/>
              <a:pathLst>
                <a:path w="2696845" h="1488440">
                  <a:moveTo>
                    <a:pt x="1757444" y="736217"/>
                  </a:moveTo>
                  <a:lnTo>
                    <a:pt x="1513934" y="736217"/>
                  </a:lnTo>
                  <a:lnTo>
                    <a:pt x="1562357" y="735652"/>
                  </a:lnTo>
                  <a:lnTo>
                    <a:pt x="1610779" y="733424"/>
                  </a:lnTo>
                  <a:lnTo>
                    <a:pt x="1659202" y="729597"/>
                  </a:lnTo>
                  <a:lnTo>
                    <a:pt x="1706811" y="723545"/>
                  </a:lnTo>
                  <a:lnTo>
                    <a:pt x="1753810" y="715775"/>
                  </a:lnTo>
                  <a:lnTo>
                    <a:pt x="1800169" y="706319"/>
                  </a:lnTo>
                  <a:lnTo>
                    <a:pt x="1845857" y="695212"/>
                  </a:lnTo>
                  <a:lnTo>
                    <a:pt x="1890844" y="682488"/>
                  </a:lnTo>
                  <a:lnTo>
                    <a:pt x="1935099" y="668180"/>
                  </a:lnTo>
                  <a:lnTo>
                    <a:pt x="1978592" y="652323"/>
                  </a:lnTo>
                  <a:lnTo>
                    <a:pt x="2021292" y="634950"/>
                  </a:lnTo>
                  <a:lnTo>
                    <a:pt x="2063169" y="616095"/>
                  </a:lnTo>
                  <a:lnTo>
                    <a:pt x="2104192" y="595793"/>
                  </a:lnTo>
                  <a:lnTo>
                    <a:pt x="2144331" y="574076"/>
                  </a:lnTo>
                  <a:lnTo>
                    <a:pt x="2183556" y="550980"/>
                  </a:lnTo>
                  <a:lnTo>
                    <a:pt x="2221835" y="526537"/>
                  </a:lnTo>
                  <a:lnTo>
                    <a:pt x="2259139" y="500782"/>
                  </a:lnTo>
                  <a:lnTo>
                    <a:pt x="2295437" y="473749"/>
                  </a:lnTo>
                  <a:lnTo>
                    <a:pt x="2330698" y="445471"/>
                  </a:lnTo>
                  <a:lnTo>
                    <a:pt x="2364893" y="415983"/>
                  </a:lnTo>
                  <a:lnTo>
                    <a:pt x="2397989" y="385317"/>
                  </a:lnTo>
                  <a:lnTo>
                    <a:pt x="2429958" y="353509"/>
                  </a:lnTo>
                  <a:lnTo>
                    <a:pt x="2460768" y="320592"/>
                  </a:lnTo>
                  <a:lnTo>
                    <a:pt x="2490390" y="286600"/>
                  </a:lnTo>
                  <a:lnTo>
                    <a:pt x="2518791" y="251567"/>
                  </a:lnTo>
                  <a:lnTo>
                    <a:pt x="2545943" y="215527"/>
                  </a:lnTo>
                  <a:lnTo>
                    <a:pt x="2571815" y="178513"/>
                  </a:lnTo>
                  <a:lnTo>
                    <a:pt x="2596376" y="140560"/>
                  </a:lnTo>
                  <a:lnTo>
                    <a:pt x="2619595" y="101701"/>
                  </a:lnTo>
                  <a:lnTo>
                    <a:pt x="2641443" y="61971"/>
                  </a:lnTo>
                  <a:lnTo>
                    <a:pt x="2661888" y="21403"/>
                  </a:lnTo>
                  <a:lnTo>
                    <a:pt x="2671724" y="0"/>
                  </a:lnTo>
                  <a:lnTo>
                    <a:pt x="2696248" y="0"/>
                  </a:lnTo>
                  <a:lnTo>
                    <a:pt x="2662309" y="70006"/>
                  </a:lnTo>
                  <a:lnTo>
                    <a:pt x="2640111" y="110444"/>
                  </a:lnTo>
                  <a:lnTo>
                    <a:pt x="2616516" y="149995"/>
                  </a:lnTo>
                  <a:lnTo>
                    <a:pt x="2591553" y="188626"/>
                  </a:lnTo>
                  <a:lnTo>
                    <a:pt x="2565253" y="226302"/>
                  </a:lnTo>
                  <a:lnTo>
                    <a:pt x="2537647" y="262989"/>
                  </a:lnTo>
                  <a:lnTo>
                    <a:pt x="2508766" y="298652"/>
                  </a:lnTo>
                  <a:lnTo>
                    <a:pt x="2478638" y="333257"/>
                  </a:lnTo>
                  <a:lnTo>
                    <a:pt x="2447296" y="366769"/>
                  </a:lnTo>
                  <a:lnTo>
                    <a:pt x="2414770" y="399155"/>
                  </a:lnTo>
                  <a:lnTo>
                    <a:pt x="2381090" y="430380"/>
                  </a:lnTo>
                  <a:lnTo>
                    <a:pt x="2346286" y="460410"/>
                  </a:lnTo>
                  <a:lnTo>
                    <a:pt x="2310389" y="489210"/>
                  </a:lnTo>
                  <a:lnTo>
                    <a:pt x="2273430" y="516747"/>
                  </a:lnTo>
                  <a:lnTo>
                    <a:pt x="2235438" y="542985"/>
                  </a:lnTo>
                  <a:lnTo>
                    <a:pt x="2196446" y="567890"/>
                  </a:lnTo>
                  <a:lnTo>
                    <a:pt x="2156482" y="591429"/>
                  </a:lnTo>
                  <a:lnTo>
                    <a:pt x="2115577" y="613566"/>
                  </a:lnTo>
                  <a:lnTo>
                    <a:pt x="2073763" y="634268"/>
                  </a:lnTo>
                  <a:lnTo>
                    <a:pt x="2031069" y="653500"/>
                  </a:lnTo>
                  <a:lnTo>
                    <a:pt x="1987525" y="671227"/>
                  </a:lnTo>
                  <a:lnTo>
                    <a:pt x="1943164" y="687416"/>
                  </a:lnTo>
                  <a:lnTo>
                    <a:pt x="1898013" y="702033"/>
                  </a:lnTo>
                  <a:lnTo>
                    <a:pt x="1852106" y="715042"/>
                  </a:lnTo>
                  <a:lnTo>
                    <a:pt x="1805471" y="726410"/>
                  </a:lnTo>
                  <a:lnTo>
                    <a:pt x="1758139" y="736102"/>
                  </a:lnTo>
                  <a:lnTo>
                    <a:pt x="1757444" y="736217"/>
                  </a:lnTo>
                  <a:close/>
                </a:path>
                <a:path w="2696845" h="1488440">
                  <a:moveTo>
                    <a:pt x="0" y="1488232"/>
                  </a:moveTo>
                  <a:lnTo>
                    <a:pt x="0" y="1467479"/>
                  </a:lnTo>
                  <a:lnTo>
                    <a:pt x="18835" y="1464157"/>
                  </a:lnTo>
                  <a:lnTo>
                    <a:pt x="67436" y="1453582"/>
                  </a:lnTo>
                  <a:lnTo>
                    <a:pt x="115417" y="1441133"/>
                  </a:lnTo>
                  <a:lnTo>
                    <a:pt x="162733" y="1426837"/>
                  </a:lnTo>
                  <a:lnTo>
                    <a:pt x="209339" y="1410720"/>
                  </a:lnTo>
                  <a:lnTo>
                    <a:pt x="255188" y="1392810"/>
                  </a:lnTo>
                  <a:lnTo>
                    <a:pt x="300235" y="1373134"/>
                  </a:lnTo>
                  <a:lnTo>
                    <a:pt x="344436" y="1351720"/>
                  </a:lnTo>
                  <a:lnTo>
                    <a:pt x="387743" y="1328595"/>
                  </a:lnTo>
                  <a:lnTo>
                    <a:pt x="430113" y="1303786"/>
                  </a:lnTo>
                  <a:lnTo>
                    <a:pt x="471499" y="1277320"/>
                  </a:lnTo>
                  <a:lnTo>
                    <a:pt x="511856" y="1249224"/>
                  </a:lnTo>
                  <a:lnTo>
                    <a:pt x="551138" y="1219527"/>
                  </a:lnTo>
                  <a:lnTo>
                    <a:pt x="589301" y="1188254"/>
                  </a:lnTo>
                  <a:lnTo>
                    <a:pt x="626298" y="1155434"/>
                  </a:lnTo>
                  <a:lnTo>
                    <a:pt x="662084" y="1121093"/>
                  </a:lnTo>
                  <a:lnTo>
                    <a:pt x="696613" y="1085259"/>
                  </a:lnTo>
                  <a:lnTo>
                    <a:pt x="729840" y="1047959"/>
                  </a:lnTo>
                  <a:lnTo>
                    <a:pt x="761720" y="1009221"/>
                  </a:lnTo>
                  <a:lnTo>
                    <a:pt x="792207" y="969071"/>
                  </a:lnTo>
                  <a:lnTo>
                    <a:pt x="821257" y="932394"/>
                  </a:lnTo>
                  <a:lnTo>
                    <a:pt x="852939" y="898401"/>
                  </a:lnTo>
                  <a:lnTo>
                    <a:pt x="887061" y="867167"/>
                  </a:lnTo>
                  <a:lnTo>
                    <a:pt x="923432" y="838767"/>
                  </a:lnTo>
                  <a:lnTo>
                    <a:pt x="961859" y="813278"/>
                  </a:lnTo>
                  <a:lnTo>
                    <a:pt x="1002153" y="790775"/>
                  </a:lnTo>
                  <a:lnTo>
                    <a:pt x="1044120" y="771332"/>
                  </a:lnTo>
                  <a:lnTo>
                    <a:pt x="1087569" y="755027"/>
                  </a:lnTo>
                  <a:lnTo>
                    <a:pt x="1132310" y="741933"/>
                  </a:lnTo>
                  <a:lnTo>
                    <a:pt x="1178149" y="732128"/>
                  </a:lnTo>
                  <a:lnTo>
                    <a:pt x="1224896" y="725686"/>
                  </a:lnTo>
                  <a:lnTo>
                    <a:pt x="1272359" y="722683"/>
                  </a:lnTo>
                  <a:lnTo>
                    <a:pt x="1320346" y="723194"/>
                  </a:lnTo>
                  <a:lnTo>
                    <a:pt x="1368666" y="727294"/>
                  </a:lnTo>
                  <a:lnTo>
                    <a:pt x="1417089" y="732102"/>
                  </a:lnTo>
                  <a:lnTo>
                    <a:pt x="1465511" y="735055"/>
                  </a:lnTo>
                  <a:lnTo>
                    <a:pt x="1513934" y="736217"/>
                  </a:lnTo>
                  <a:lnTo>
                    <a:pt x="1757444" y="736217"/>
                  </a:lnTo>
                  <a:lnTo>
                    <a:pt x="1710141" y="744083"/>
                  </a:lnTo>
                  <a:lnTo>
                    <a:pt x="1709527" y="744162"/>
                  </a:lnTo>
                  <a:lnTo>
                    <a:pt x="1313663" y="744162"/>
                  </a:lnTo>
                  <a:lnTo>
                    <a:pt x="1263738" y="744230"/>
                  </a:lnTo>
                  <a:lnTo>
                    <a:pt x="1214499" y="748141"/>
                  </a:lnTo>
                  <a:lnTo>
                    <a:pt x="1166166" y="755812"/>
                  </a:lnTo>
                  <a:lnTo>
                    <a:pt x="1118961" y="767161"/>
                  </a:lnTo>
                  <a:lnTo>
                    <a:pt x="1073104" y="782108"/>
                  </a:lnTo>
                  <a:lnTo>
                    <a:pt x="1028814" y="800570"/>
                  </a:lnTo>
                  <a:lnTo>
                    <a:pt x="986313" y="822465"/>
                  </a:lnTo>
                  <a:lnTo>
                    <a:pt x="945821" y="847712"/>
                  </a:lnTo>
                  <a:lnTo>
                    <a:pt x="907558" y="876229"/>
                  </a:lnTo>
                  <a:lnTo>
                    <a:pt x="871744" y="907935"/>
                  </a:lnTo>
                  <a:lnTo>
                    <a:pt x="838601" y="942747"/>
                  </a:lnTo>
                  <a:lnTo>
                    <a:pt x="808348" y="980584"/>
                  </a:lnTo>
                  <a:lnTo>
                    <a:pt x="778306" y="1019928"/>
                  </a:lnTo>
                  <a:lnTo>
                    <a:pt x="747006" y="1057931"/>
                  </a:lnTo>
                  <a:lnTo>
                    <a:pt x="714484" y="1094568"/>
                  </a:lnTo>
                  <a:lnTo>
                    <a:pt x="680780" y="1129817"/>
                  </a:lnTo>
                  <a:lnTo>
                    <a:pt x="645930" y="1163656"/>
                  </a:lnTo>
                  <a:lnTo>
                    <a:pt x="609974" y="1196059"/>
                  </a:lnTo>
                  <a:lnTo>
                    <a:pt x="572949" y="1227006"/>
                  </a:lnTo>
                  <a:lnTo>
                    <a:pt x="534893" y="1256473"/>
                  </a:lnTo>
                  <a:lnTo>
                    <a:pt x="495844" y="1284436"/>
                  </a:lnTo>
                  <a:lnTo>
                    <a:pt x="455841" y="1310874"/>
                  </a:lnTo>
                  <a:lnTo>
                    <a:pt x="414920" y="1335762"/>
                  </a:lnTo>
                  <a:lnTo>
                    <a:pt x="373121" y="1359078"/>
                  </a:lnTo>
                  <a:lnTo>
                    <a:pt x="330482" y="1380800"/>
                  </a:lnTo>
                  <a:lnTo>
                    <a:pt x="287039" y="1400903"/>
                  </a:lnTo>
                  <a:lnTo>
                    <a:pt x="242833" y="1419365"/>
                  </a:lnTo>
                  <a:lnTo>
                    <a:pt x="197899" y="1436163"/>
                  </a:lnTo>
                  <a:lnTo>
                    <a:pt x="152277" y="1451274"/>
                  </a:lnTo>
                  <a:lnTo>
                    <a:pt x="106005" y="1464676"/>
                  </a:lnTo>
                  <a:lnTo>
                    <a:pt x="59120" y="1476344"/>
                  </a:lnTo>
                  <a:lnTo>
                    <a:pt x="11660" y="1486256"/>
                  </a:lnTo>
                  <a:lnTo>
                    <a:pt x="0" y="1488232"/>
                  </a:lnTo>
                  <a:close/>
                </a:path>
                <a:path w="2696845" h="1488440">
                  <a:moveTo>
                    <a:pt x="1512781" y="757804"/>
                  </a:moveTo>
                  <a:lnTo>
                    <a:pt x="1463205" y="756290"/>
                  </a:lnTo>
                  <a:lnTo>
                    <a:pt x="1413630" y="752986"/>
                  </a:lnTo>
                  <a:lnTo>
                    <a:pt x="1364055" y="748018"/>
                  </a:lnTo>
                  <a:lnTo>
                    <a:pt x="1313663" y="744162"/>
                  </a:lnTo>
                  <a:lnTo>
                    <a:pt x="1709527" y="744162"/>
                  </a:lnTo>
                  <a:lnTo>
                    <a:pt x="1661508" y="750321"/>
                  </a:lnTo>
                  <a:lnTo>
                    <a:pt x="1611932" y="754947"/>
                  </a:lnTo>
                  <a:lnTo>
                    <a:pt x="1562356" y="757399"/>
                  </a:lnTo>
                  <a:lnTo>
                    <a:pt x="1512781" y="7578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099" name="object 2">
            <a:extLst>
              <a:ext uri="{FF2B5EF4-FFF2-40B4-BE49-F238E27FC236}">
                <a16:creationId xmlns:a16="http://schemas.microsoft.com/office/drawing/2014/main" id="{0F26CFB6-648A-4AC0-BFB0-3B0F7D733D1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631363" y="0"/>
            <a:ext cx="2628900" cy="1979613"/>
            <a:chOff x="0" y="6330499"/>
            <a:chExt cx="3216910" cy="3959225"/>
          </a:xfrm>
        </p:grpSpPr>
        <p:pic>
          <p:nvPicPr>
            <p:cNvPr id="4111" name="object 3">
              <a:extLst>
                <a:ext uri="{FF2B5EF4-FFF2-40B4-BE49-F238E27FC236}">
                  <a16:creationId xmlns:a16="http://schemas.microsoft.com/office/drawing/2014/main" id="{AE781EAD-3FDB-41C1-8ACB-10975434B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05702"/>
              <a:ext cx="2729687" cy="278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object 4">
              <a:extLst>
                <a:ext uri="{FF2B5EF4-FFF2-40B4-BE49-F238E27FC236}">
                  <a16:creationId xmlns:a16="http://schemas.microsoft.com/office/drawing/2014/main" id="{E716BDDD-22A7-4600-A0F6-B9340F861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6330505"/>
              <a:ext cx="3057525" cy="3959225"/>
            </a:xfrm>
            <a:custGeom>
              <a:avLst/>
              <a:gdLst>
                <a:gd name="T0" fmla="*/ 0 w 3057525"/>
                <a:gd name="T1" fmla="*/ 0 h 3959225"/>
                <a:gd name="T2" fmla="*/ 3057525 w 3057525"/>
                <a:gd name="T3" fmla="*/ 3959225 h 3959225"/>
              </a:gdLst>
              <a:ahLst/>
              <a:cxnLst/>
              <a:rect l="T0" t="T1" r="T2" b="T3"/>
              <a:pathLst>
                <a:path w="3057525" h="3959225">
                  <a:moveTo>
                    <a:pt x="2610167" y="2908160"/>
                  </a:moveTo>
                  <a:lnTo>
                    <a:pt x="2608059" y="2898648"/>
                  </a:lnTo>
                  <a:lnTo>
                    <a:pt x="2602573" y="2890596"/>
                  </a:lnTo>
                  <a:lnTo>
                    <a:pt x="2594216" y="2885109"/>
                  </a:lnTo>
                  <a:lnTo>
                    <a:pt x="2412250" y="2813037"/>
                  </a:lnTo>
                  <a:lnTo>
                    <a:pt x="2484374" y="2630944"/>
                  </a:lnTo>
                  <a:lnTo>
                    <a:pt x="2460307" y="2596324"/>
                  </a:lnTo>
                  <a:lnTo>
                    <a:pt x="2450808" y="2598445"/>
                  </a:lnTo>
                  <a:lnTo>
                    <a:pt x="2442756" y="2603931"/>
                  </a:lnTo>
                  <a:lnTo>
                    <a:pt x="2437269" y="2612288"/>
                  </a:lnTo>
                  <a:lnTo>
                    <a:pt x="2365146" y="2794393"/>
                  </a:lnTo>
                  <a:lnTo>
                    <a:pt x="2183180" y="2722321"/>
                  </a:lnTo>
                  <a:lnTo>
                    <a:pt x="2148560" y="2746400"/>
                  </a:lnTo>
                  <a:lnTo>
                    <a:pt x="2150681" y="2755912"/>
                  </a:lnTo>
                  <a:lnTo>
                    <a:pt x="2156155" y="2763977"/>
                  </a:lnTo>
                  <a:lnTo>
                    <a:pt x="2164511" y="2769451"/>
                  </a:lnTo>
                  <a:lnTo>
                    <a:pt x="2346490" y="2841523"/>
                  </a:lnTo>
                  <a:lnTo>
                    <a:pt x="2274366" y="3023616"/>
                  </a:lnTo>
                  <a:lnTo>
                    <a:pt x="2298420" y="3058236"/>
                  </a:lnTo>
                  <a:lnTo>
                    <a:pt x="2307933" y="3056115"/>
                  </a:lnTo>
                  <a:lnTo>
                    <a:pt x="2315984" y="3050641"/>
                  </a:lnTo>
                  <a:lnTo>
                    <a:pt x="2321458" y="3042272"/>
                  </a:lnTo>
                  <a:lnTo>
                    <a:pt x="2393581" y="2860179"/>
                  </a:lnTo>
                  <a:lnTo>
                    <a:pt x="2575560" y="2932239"/>
                  </a:lnTo>
                  <a:lnTo>
                    <a:pt x="2585389" y="2933979"/>
                  </a:lnTo>
                  <a:lnTo>
                    <a:pt x="2594902" y="2931858"/>
                  </a:lnTo>
                  <a:lnTo>
                    <a:pt x="2602954" y="2926372"/>
                  </a:lnTo>
                  <a:lnTo>
                    <a:pt x="2608440" y="2918002"/>
                  </a:lnTo>
                  <a:lnTo>
                    <a:pt x="2610167" y="2908160"/>
                  </a:lnTo>
                  <a:close/>
                </a:path>
                <a:path w="3057525" h="3959225">
                  <a:moveTo>
                    <a:pt x="3056940" y="2448864"/>
                  </a:moveTo>
                  <a:lnTo>
                    <a:pt x="3048622" y="2400884"/>
                  </a:lnTo>
                  <a:lnTo>
                    <a:pt x="3040011" y="2353653"/>
                  </a:lnTo>
                  <a:lnTo>
                    <a:pt x="3042882" y="2311908"/>
                  </a:lnTo>
                  <a:lnTo>
                    <a:pt x="3033623" y="2266302"/>
                  </a:lnTo>
                  <a:lnTo>
                    <a:pt x="3024035" y="2221560"/>
                  </a:lnTo>
                  <a:lnTo>
                    <a:pt x="3014078" y="2177694"/>
                  </a:lnTo>
                  <a:lnTo>
                    <a:pt x="2991967" y="2130056"/>
                  </a:lnTo>
                  <a:lnTo>
                    <a:pt x="2981287" y="2088057"/>
                  </a:lnTo>
                  <a:lnTo>
                    <a:pt x="2970212" y="2047024"/>
                  </a:lnTo>
                  <a:lnTo>
                    <a:pt x="2946933" y="2002332"/>
                  </a:lnTo>
                  <a:lnTo>
                    <a:pt x="2935059" y="1963343"/>
                  </a:lnTo>
                  <a:lnTo>
                    <a:pt x="2910954" y="1920748"/>
                  </a:lnTo>
                  <a:lnTo>
                    <a:pt x="2886405" y="1879244"/>
                  </a:lnTo>
                  <a:lnTo>
                    <a:pt x="2873222" y="1843544"/>
                  </a:lnTo>
                  <a:lnTo>
                    <a:pt x="2847771" y="1804339"/>
                  </a:lnTo>
                  <a:lnTo>
                    <a:pt x="2821863" y="1766303"/>
                  </a:lnTo>
                  <a:lnTo>
                    <a:pt x="2795460" y="1729498"/>
                  </a:lnTo>
                  <a:lnTo>
                    <a:pt x="2768562" y="1693938"/>
                  </a:lnTo>
                  <a:lnTo>
                    <a:pt x="2729344" y="1654987"/>
                  </a:lnTo>
                  <a:lnTo>
                    <a:pt x="2701429" y="1622018"/>
                  </a:lnTo>
                  <a:lnTo>
                    <a:pt x="2672969" y="1590395"/>
                  </a:lnTo>
                  <a:lnTo>
                    <a:pt x="2632164" y="1555457"/>
                  </a:lnTo>
                  <a:lnTo>
                    <a:pt x="2602623" y="1526603"/>
                  </a:lnTo>
                  <a:lnTo>
                    <a:pt x="2572499" y="1499184"/>
                  </a:lnTo>
                  <a:lnTo>
                    <a:pt x="2529992" y="1468539"/>
                  </a:lnTo>
                  <a:lnTo>
                    <a:pt x="2498712" y="1444066"/>
                  </a:lnTo>
                  <a:lnTo>
                    <a:pt x="2455011" y="1416443"/>
                  </a:lnTo>
                  <a:lnTo>
                    <a:pt x="2410701" y="1390383"/>
                  </a:lnTo>
                  <a:lnTo>
                    <a:pt x="2377567" y="1370571"/>
                  </a:lnTo>
                  <a:lnTo>
                    <a:pt x="2331986" y="1347698"/>
                  </a:lnTo>
                  <a:lnTo>
                    <a:pt x="2285746" y="1326464"/>
                  </a:lnTo>
                  <a:lnTo>
                    <a:pt x="2238857" y="1306918"/>
                  </a:lnTo>
                  <a:lnTo>
                    <a:pt x="2191156" y="1289380"/>
                  </a:lnTo>
                  <a:lnTo>
                    <a:pt x="2142591" y="1274051"/>
                  </a:lnTo>
                  <a:lnTo>
                    <a:pt x="2081415" y="1256068"/>
                  </a:lnTo>
                  <a:lnTo>
                    <a:pt x="2031339" y="1244549"/>
                  </a:lnTo>
                  <a:lnTo>
                    <a:pt x="1981746" y="1231798"/>
                  </a:lnTo>
                  <a:lnTo>
                    <a:pt x="1945335" y="1220254"/>
                  </a:lnTo>
                  <a:lnTo>
                    <a:pt x="1898472" y="1200632"/>
                  </a:lnTo>
                  <a:lnTo>
                    <a:pt x="1852917" y="1177696"/>
                  </a:lnTo>
                  <a:lnTo>
                    <a:pt x="1808657" y="1151496"/>
                  </a:lnTo>
                  <a:lnTo>
                    <a:pt x="1777453" y="1126794"/>
                  </a:lnTo>
                  <a:lnTo>
                    <a:pt x="1735683" y="1094308"/>
                  </a:lnTo>
                  <a:lnTo>
                    <a:pt x="1706918" y="1063472"/>
                  </a:lnTo>
                  <a:lnTo>
                    <a:pt x="1679333" y="1029665"/>
                  </a:lnTo>
                  <a:lnTo>
                    <a:pt x="1652892" y="992962"/>
                  </a:lnTo>
                  <a:lnTo>
                    <a:pt x="1627555" y="953452"/>
                  </a:lnTo>
                  <a:lnTo>
                    <a:pt x="1603311" y="911186"/>
                  </a:lnTo>
                  <a:lnTo>
                    <a:pt x="1580134" y="866254"/>
                  </a:lnTo>
                  <a:lnTo>
                    <a:pt x="1569783" y="823391"/>
                  </a:lnTo>
                  <a:lnTo>
                    <a:pt x="1560449" y="778002"/>
                  </a:lnTo>
                  <a:lnTo>
                    <a:pt x="1540192" y="725652"/>
                  </a:lnTo>
                  <a:lnTo>
                    <a:pt x="1531086" y="679665"/>
                  </a:lnTo>
                  <a:lnTo>
                    <a:pt x="1509496" y="630720"/>
                  </a:lnTo>
                  <a:lnTo>
                    <a:pt x="1499019" y="588213"/>
                  </a:lnTo>
                  <a:lnTo>
                    <a:pt x="1476019" y="542810"/>
                  </a:lnTo>
                  <a:lnTo>
                    <a:pt x="1452295" y="499237"/>
                  </a:lnTo>
                  <a:lnTo>
                    <a:pt x="1427835" y="457542"/>
                  </a:lnTo>
                  <a:lnTo>
                    <a:pt x="1402613" y="417728"/>
                  </a:lnTo>
                  <a:lnTo>
                    <a:pt x="1364830" y="375183"/>
                  </a:lnTo>
                  <a:lnTo>
                    <a:pt x="1338072" y="339293"/>
                  </a:lnTo>
                  <a:lnTo>
                    <a:pt x="1310513" y="305396"/>
                  </a:lnTo>
                  <a:lnTo>
                    <a:pt x="1270330" y="268884"/>
                  </a:lnTo>
                  <a:lnTo>
                    <a:pt x="1229334" y="234442"/>
                  </a:lnTo>
                  <a:lnTo>
                    <a:pt x="1199299" y="206794"/>
                  </a:lnTo>
                  <a:lnTo>
                    <a:pt x="1156614" y="176631"/>
                  </a:lnTo>
                  <a:lnTo>
                    <a:pt x="1113053" y="148653"/>
                  </a:lnTo>
                  <a:lnTo>
                    <a:pt x="1068616" y="122897"/>
                  </a:lnTo>
                  <a:lnTo>
                    <a:pt x="1035088" y="104089"/>
                  </a:lnTo>
                  <a:lnTo>
                    <a:pt x="988834" y="82892"/>
                  </a:lnTo>
                  <a:lnTo>
                    <a:pt x="941666" y="64033"/>
                  </a:lnTo>
                  <a:lnTo>
                    <a:pt x="893559" y="47548"/>
                  </a:lnTo>
                  <a:lnTo>
                    <a:pt x="844499" y="33477"/>
                  </a:lnTo>
                  <a:lnTo>
                    <a:pt x="794715" y="21209"/>
                  </a:lnTo>
                  <a:lnTo>
                    <a:pt x="744093" y="11061"/>
                  </a:lnTo>
                  <a:lnTo>
                    <a:pt x="704456" y="7670"/>
                  </a:lnTo>
                  <a:lnTo>
                    <a:pt x="652208" y="1625"/>
                  </a:lnTo>
                  <a:lnTo>
                    <a:pt x="611009" y="2197"/>
                  </a:lnTo>
                  <a:lnTo>
                    <a:pt x="557237" y="0"/>
                  </a:lnTo>
                  <a:lnTo>
                    <a:pt x="514540" y="4318"/>
                  </a:lnTo>
                  <a:lnTo>
                    <a:pt x="471144" y="10426"/>
                  </a:lnTo>
                  <a:lnTo>
                    <a:pt x="427062" y="18262"/>
                  </a:lnTo>
                  <a:lnTo>
                    <a:pt x="382320" y="27762"/>
                  </a:lnTo>
                  <a:lnTo>
                    <a:pt x="336943" y="38887"/>
                  </a:lnTo>
                  <a:lnTo>
                    <a:pt x="290944" y="51562"/>
                  </a:lnTo>
                  <a:lnTo>
                    <a:pt x="244348" y="65735"/>
                  </a:lnTo>
                  <a:lnTo>
                    <a:pt x="208991" y="86029"/>
                  </a:lnTo>
                  <a:lnTo>
                    <a:pt x="161277" y="103035"/>
                  </a:lnTo>
                  <a:lnTo>
                    <a:pt x="124841" y="126047"/>
                  </a:lnTo>
                  <a:lnTo>
                    <a:pt x="87909" y="150329"/>
                  </a:lnTo>
                  <a:lnTo>
                    <a:pt x="38684" y="171145"/>
                  </a:lnTo>
                  <a:lnTo>
                    <a:pt x="12611" y="202463"/>
                  </a:lnTo>
                  <a:lnTo>
                    <a:pt x="0" y="199834"/>
                  </a:lnTo>
                  <a:lnTo>
                    <a:pt x="12" y="234302"/>
                  </a:lnTo>
                  <a:lnTo>
                    <a:pt x="825" y="3957129"/>
                  </a:lnTo>
                  <a:lnTo>
                    <a:pt x="1282" y="231089"/>
                  </a:lnTo>
                  <a:lnTo>
                    <a:pt x="37376" y="208940"/>
                  </a:lnTo>
                  <a:lnTo>
                    <a:pt x="75222" y="182346"/>
                  </a:lnTo>
                  <a:lnTo>
                    <a:pt x="112585" y="156984"/>
                  </a:lnTo>
                  <a:lnTo>
                    <a:pt x="149440" y="132905"/>
                  </a:lnTo>
                  <a:lnTo>
                    <a:pt x="197573" y="114858"/>
                  </a:lnTo>
                  <a:lnTo>
                    <a:pt x="233337" y="93548"/>
                  </a:lnTo>
                  <a:lnTo>
                    <a:pt x="280314" y="78384"/>
                  </a:lnTo>
                  <a:lnTo>
                    <a:pt x="326682" y="64770"/>
                  </a:lnTo>
                  <a:lnTo>
                    <a:pt x="372427" y="52743"/>
                  </a:lnTo>
                  <a:lnTo>
                    <a:pt x="417512" y="42392"/>
                  </a:lnTo>
                  <a:lnTo>
                    <a:pt x="461911" y="33743"/>
                  </a:lnTo>
                  <a:lnTo>
                    <a:pt x="505599" y="26898"/>
                  </a:lnTo>
                  <a:lnTo>
                    <a:pt x="560374" y="26555"/>
                  </a:lnTo>
                  <a:lnTo>
                    <a:pt x="602589" y="23456"/>
                  </a:lnTo>
                  <a:lnTo>
                    <a:pt x="644017" y="22326"/>
                  </a:lnTo>
                  <a:lnTo>
                    <a:pt x="696442" y="27901"/>
                  </a:lnTo>
                  <a:lnTo>
                    <a:pt x="748042" y="35572"/>
                  </a:lnTo>
                  <a:lnTo>
                    <a:pt x="786980" y="40716"/>
                  </a:lnTo>
                  <a:lnTo>
                    <a:pt x="836853" y="52755"/>
                  </a:lnTo>
                  <a:lnTo>
                    <a:pt x="885825" y="67081"/>
                  </a:lnTo>
                  <a:lnTo>
                    <a:pt x="933856" y="83743"/>
                  </a:lnTo>
                  <a:lnTo>
                    <a:pt x="980998" y="102704"/>
                  </a:lnTo>
                  <a:lnTo>
                    <a:pt x="1027226" y="123926"/>
                  </a:lnTo>
                  <a:lnTo>
                    <a:pt x="1060767" y="142697"/>
                  </a:lnTo>
                  <a:lnTo>
                    <a:pt x="1105255" y="168338"/>
                  </a:lnTo>
                  <a:lnTo>
                    <a:pt x="1148880" y="196138"/>
                  </a:lnTo>
                  <a:lnTo>
                    <a:pt x="1179868" y="221399"/>
                  </a:lnTo>
                  <a:lnTo>
                    <a:pt x="1221816" y="253415"/>
                  </a:lnTo>
                  <a:lnTo>
                    <a:pt x="1251153" y="282829"/>
                  </a:lnTo>
                  <a:lnTo>
                    <a:pt x="1291488" y="318935"/>
                  </a:lnTo>
                  <a:lnTo>
                    <a:pt x="1319225" y="352361"/>
                  </a:lnTo>
                  <a:lnTo>
                    <a:pt x="1357998" y="392417"/>
                  </a:lnTo>
                  <a:lnTo>
                    <a:pt x="1384211" y="429717"/>
                  </a:lnTo>
                  <a:lnTo>
                    <a:pt x="1409661" y="468922"/>
                  </a:lnTo>
                  <a:lnTo>
                    <a:pt x="1434388" y="509968"/>
                  </a:lnTo>
                  <a:lnTo>
                    <a:pt x="1458379" y="552843"/>
                  </a:lnTo>
                  <a:lnTo>
                    <a:pt x="1469859" y="592836"/>
                  </a:lnTo>
                  <a:lnTo>
                    <a:pt x="1492453" y="639254"/>
                  </a:lnTo>
                  <a:lnTo>
                    <a:pt x="1514373" y="687400"/>
                  </a:lnTo>
                  <a:lnTo>
                    <a:pt x="1523809" y="732548"/>
                  </a:lnTo>
                  <a:lnTo>
                    <a:pt x="1532585" y="779360"/>
                  </a:lnTo>
                  <a:lnTo>
                    <a:pt x="1553387" y="830313"/>
                  </a:lnTo>
                  <a:lnTo>
                    <a:pt x="1563370" y="874090"/>
                  </a:lnTo>
                  <a:lnTo>
                    <a:pt x="1586179" y="919962"/>
                  </a:lnTo>
                  <a:lnTo>
                    <a:pt x="1610055" y="963168"/>
                  </a:lnTo>
                  <a:lnTo>
                    <a:pt x="1635010" y="1003604"/>
                  </a:lnTo>
                  <a:lnTo>
                    <a:pt x="1661109" y="1041184"/>
                  </a:lnTo>
                  <a:lnTo>
                    <a:pt x="1688376" y="1075817"/>
                  </a:lnTo>
                  <a:lnTo>
                    <a:pt x="1728647" y="1112075"/>
                  </a:lnTo>
                  <a:lnTo>
                    <a:pt x="1758353" y="1140548"/>
                  </a:lnTo>
                  <a:lnTo>
                    <a:pt x="1801152" y="1170457"/>
                  </a:lnTo>
                  <a:lnTo>
                    <a:pt x="1845246" y="1197063"/>
                  </a:lnTo>
                  <a:lnTo>
                    <a:pt x="1890699" y="1220266"/>
                  </a:lnTo>
                  <a:lnTo>
                    <a:pt x="1937537" y="1239964"/>
                  </a:lnTo>
                  <a:lnTo>
                    <a:pt x="1985797" y="1256080"/>
                  </a:lnTo>
                  <a:lnTo>
                    <a:pt x="2023694" y="1263840"/>
                  </a:lnTo>
                  <a:lnTo>
                    <a:pt x="2085594" y="1280020"/>
                  </a:lnTo>
                  <a:lnTo>
                    <a:pt x="2134959" y="1293342"/>
                  </a:lnTo>
                  <a:lnTo>
                    <a:pt x="2183523" y="1308658"/>
                  </a:lnTo>
                  <a:lnTo>
                    <a:pt x="2231212" y="1326197"/>
                  </a:lnTo>
                  <a:lnTo>
                    <a:pt x="2278037" y="1345933"/>
                  </a:lnTo>
                  <a:lnTo>
                    <a:pt x="2324176" y="1367383"/>
                  </a:lnTo>
                  <a:lnTo>
                    <a:pt x="2369655" y="1390535"/>
                  </a:lnTo>
                  <a:lnTo>
                    <a:pt x="2402662" y="1410652"/>
                  </a:lnTo>
                  <a:lnTo>
                    <a:pt x="2446832" y="1437081"/>
                  </a:lnTo>
                  <a:lnTo>
                    <a:pt x="2490381" y="1465097"/>
                  </a:lnTo>
                  <a:lnTo>
                    <a:pt x="2521496" y="1490002"/>
                  </a:lnTo>
                  <a:lnTo>
                    <a:pt x="2563812" y="1521104"/>
                  </a:lnTo>
                  <a:lnTo>
                    <a:pt x="2593733" y="1549044"/>
                  </a:lnTo>
                  <a:lnTo>
                    <a:pt x="2634881" y="1583105"/>
                  </a:lnTo>
                  <a:lnTo>
                    <a:pt x="2663647" y="1613941"/>
                  </a:lnTo>
                  <a:lnTo>
                    <a:pt x="2691866" y="1646174"/>
                  </a:lnTo>
                  <a:lnTo>
                    <a:pt x="2731338" y="1684451"/>
                  </a:lnTo>
                  <a:lnTo>
                    <a:pt x="2758478" y="1719389"/>
                  </a:lnTo>
                  <a:lnTo>
                    <a:pt x="2785110" y="1755635"/>
                  </a:lnTo>
                  <a:lnTo>
                    <a:pt x="2811221" y="1793163"/>
                  </a:lnTo>
                  <a:lnTo>
                    <a:pt x="2836849" y="1831924"/>
                  </a:lnTo>
                  <a:lnTo>
                    <a:pt x="2861995" y="1871903"/>
                  </a:lnTo>
                  <a:lnTo>
                    <a:pt x="2874861" y="1908378"/>
                  </a:lnTo>
                  <a:lnTo>
                    <a:pt x="2899092" y="1950694"/>
                  </a:lnTo>
                  <a:lnTo>
                    <a:pt x="2922867" y="1994115"/>
                  </a:lnTo>
                  <a:lnTo>
                    <a:pt x="2934411" y="2033943"/>
                  </a:lnTo>
                  <a:lnTo>
                    <a:pt x="2957347" y="2079510"/>
                  </a:lnTo>
                  <a:lnTo>
                    <a:pt x="2968079" y="2121420"/>
                  </a:lnTo>
                  <a:lnTo>
                    <a:pt x="2978404" y="2164308"/>
                  </a:lnTo>
                  <a:lnTo>
                    <a:pt x="2988348" y="2208161"/>
                  </a:lnTo>
                  <a:lnTo>
                    <a:pt x="3009747" y="2257628"/>
                  </a:lnTo>
                  <a:lnTo>
                    <a:pt x="3007169" y="2298623"/>
                  </a:lnTo>
                  <a:lnTo>
                    <a:pt x="3016059" y="2345156"/>
                  </a:lnTo>
                  <a:lnTo>
                    <a:pt x="3024619" y="2392527"/>
                  </a:lnTo>
                  <a:lnTo>
                    <a:pt x="3032861" y="2440698"/>
                  </a:lnTo>
                  <a:lnTo>
                    <a:pt x="3024822" y="2529954"/>
                  </a:lnTo>
                  <a:lnTo>
                    <a:pt x="3032188" y="2580335"/>
                  </a:lnTo>
                  <a:lnTo>
                    <a:pt x="3017329" y="2721343"/>
                  </a:lnTo>
                  <a:lnTo>
                    <a:pt x="3000095" y="2764866"/>
                  </a:lnTo>
                  <a:lnTo>
                    <a:pt x="2994444" y="2813608"/>
                  </a:lnTo>
                  <a:lnTo>
                    <a:pt x="2965970" y="2885503"/>
                  </a:lnTo>
                  <a:lnTo>
                    <a:pt x="2966961" y="2917494"/>
                  </a:lnTo>
                  <a:lnTo>
                    <a:pt x="2927273" y="3017697"/>
                  </a:lnTo>
                  <a:lnTo>
                    <a:pt x="2897517" y="3058325"/>
                  </a:lnTo>
                  <a:lnTo>
                    <a:pt x="2879699" y="3103321"/>
                  </a:lnTo>
                  <a:lnTo>
                    <a:pt x="2850223" y="3143275"/>
                  </a:lnTo>
                  <a:lnTo>
                    <a:pt x="2832697" y="3187522"/>
                  </a:lnTo>
                  <a:lnTo>
                    <a:pt x="2717190" y="3341192"/>
                  </a:lnTo>
                  <a:lnTo>
                    <a:pt x="2677045" y="3373590"/>
                  </a:lnTo>
                  <a:lnTo>
                    <a:pt x="2648940" y="3410051"/>
                  </a:lnTo>
                  <a:lnTo>
                    <a:pt x="2609291" y="3441192"/>
                  </a:lnTo>
                  <a:lnTo>
                    <a:pt x="2581719" y="3476307"/>
                  </a:lnTo>
                  <a:lnTo>
                    <a:pt x="2542629" y="3506025"/>
                  </a:lnTo>
                  <a:lnTo>
                    <a:pt x="2503843" y="3534994"/>
                  </a:lnTo>
                  <a:lnTo>
                    <a:pt x="2453563" y="3558476"/>
                  </a:lnTo>
                  <a:lnTo>
                    <a:pt x="2415425" y="3585794"/>
                  </a:lnTo>
                  <a:lnTo>
                    <a:pt x="2377630" y="3612235"/>
                  </a:lnTo>
                  <a:lnTo>
                    <a:pt x="2327630" y="3635019"/>
                  </a:lnTo>
                  <a:lnTo>
                    <a:pt x="2288781" y="3664127"/>
                  </a:lnTo>
                  <a:lnTo>
                    <a:pt x="2249373" y="3694658"/>
                  </a:lnTo>
                  <a:lnTo>
                    <a:pt x="2135086" y="3845255"/>
                  </a:lnTo>
                  <a:lnTo>
                    <a:pt x="2090534" y="3957751"/>
                  </a:lnTo>
                  <a:lnTo>
                    <a:pt x="825" y="3957129"/>
                  </a:lnTo>
                  <a:lnTo>
                    <a:pt x="2117471" y="3958717"/>
                  </a:lnTo>
                  <a:lnTo>
                    <a:pt x="2157260" y="3858234"/>
                  </a:lnTo>
                  <a:lnTo>
                    <a:pt x="2268918" y="3714292"/>
                  </a:lnTo>
                  <a:lnTo>
                    <a:pt x="2307691" y="3685375"/>
                  </a:lnTo>
                  <a:lnTo>
                    <a:pt x="2345906" y="3657841"/>
                  </a:lnTo>
                  <a:lnTo>
                    <a:pt x="2383498" y="3631908"/>
                  </a:lnTo>
                  <a:lnTo>
                    <a:pt x="2433624" y="3608794"/>
                  </a:lnTo>
                  <a:lnTo>
                    <a:pt x="2472347" y="3580028"/>
                  </a:lnTo>
                  <a:lnTo>
                    <a:pt x="2511425" y="3550323"/>
                  </a:lnTo>
                  <a:lnTo>
                    <a:pt x="2550858" y="3519728"/>
                  </a:lnTo>
                  <a:lnTo>
                    <a:pt x="2590635" y="3488296"/>
                  </a:lnTo>
                  <a:lnTo>
                    <a:pt x="2630716" y="3456063"/>
                  </a:lnTo>
                  <a:lnTo>
                    <a:pt x="2671102" y="3423094"/>
                  </a:lnTo>
                  <a:lnTo>
                    <a:pt x="2699956" y="3384727"/>
                  </a:lnTo>
                  <a:lnTo>
                    <a:pt x="2740863" y="3350399"/>
                  </a:lnTo>
                  <a:lnTo>
                    <a:pt x="2859544" y="3188716"/>
                  </a:lnTo>
                  <a:lnTo>
                    <a:pt x="2877858" y="3142450"/>
                  </a:lnTo>
                  <a:lnTo>
                    <a:pt x="2908147" y="3100489"/>
                  </a:lnTo>
                  <a:lnTo>
                    <a:pt x="3019577" y="2819133"/>
                  </a:lnTo>
                  <a:lnTo>
                    <a:pt x="3030309" y="2723045"/>
                  </a:lnTo>
                  <a:lnTo>
                    <a:pt x="3047187" y="2680449"/>
                  </a:lnTo>
                  <a:lnTo>
                    <a:pt x="3056585" y="2587726"/>
                  </a:lnTo>
                  <a:lnTo>
                    <a:pt x="3049105" y="2537637"/>
                  </a:lnTo>
                  <a:lnTo>
                    <a:pt x="3056940" y="2448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3" name="object 5">
              <a:extLst>
                <a:ext uri="{FF2B5EF4-FFF2-40B4-BE49-F238E27FC236}">
                  <a16:creationId xmlns:a16="http://schemas.microsoft.com/office/drawing/2014/main" id="{D4BCA68D-C29A-4F6D-A76E-A45D3588B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85242"/>
              <a:ext cx="3216910" cy="3602354"/>
            </a:xfrm>
            <a:custGeom>
              <a:avLst/>
              <a:gdLst>
                <a:gd name="T0" fmla="*/ 0 w 3216910"/>
                <a:gd name="T1" fmla="*/ 0 h 3602354"/>
                <a:gd name="T2" fmla="*/ 3216910 w 3216910"/>
                <a:gd name="T3" fmla="*/ 3602354 h 3602354"/>
              </a:gdLst>
              <a:ahLst/>
              <a:cxnLst/>
              <a:rect l="T0" t="T1" r="T2" b="T3"/>
              <a:pathLst>
                <a:path w="3216910" h="3602354">
                  <a:moveTo>
                    <a:pt x="1976257" y="253386"/>
                  </a:moveTo>
                  <a:lnTo>
                    <a:pt x="2022162" y="272870"/>
                  </a:lnTo>
                  <a:lnTo>
                    <a:pt x="2067722" y="293168"/>
                  </a:lnTo>
                  <a:lnTo>
                    <a:pt x="2112923" y="314290"/>
                  </a:lnTo>
                  <a:lnTo>
                    <a:pt x="2157751" y="336244"/>
                  </a:lnTo>
                  <a:lnTo>
                    <a:pt x="2202191" y="359041"/>
                  </a:lnTo>
                  <a:lnTo>
                    <a:pt x="2246230" y="382690"/>
                  </a:lnTo>
                  <a:lnTo>
                    <a:pt x="2289853" y="407200"/>
                  </a:lnTo>
                  <a:lnTo>
                    <a:pt x="2333046" y="432581"/>
                  </a:lnTo>
                  <a:lnTo>
                    <a:pt x="2375796" y="458841"/>
                  </a:lnTo>
                  <a:lnTo>
                    <a:pt x="2418087" y="485992"/>
                  </a:lnTo>
                  <a:lnTo>
                    <a:pt x="2458799" y="513530"/>
                  </a:lnTo>
                  <a:lnTo>
                    <a:pt x="2498835" y="541928"/>
                  </a:lnTo>
                  <a:lnTo>
                    <a:pt x="2538159" y="571173"/>
                  </a:lnTo>
                  <a:lnTo>
                    <a:pt x="2576737" y="601256"/>
                  </a:lnTo>
                  <a:lnTo>
                    <a:pt x="2614535" y="632166"/>
                  </a:lnTo>
                  <a:lnTo>
                    <a:pt x="2651519" y="663892"/>
                  </a:lnTo>
                  <a:lnTo>
                    <a:pt x="2687654" y="696424"/>
                  </a:lnTo>
                  <a:lnTo>
                    <a:pt x="2722905" y="729752"/>
                  </a:lnTo>
                  <a:lnTo>
                    <a:pt x="2757238" y="763864"/>
                  </a:lnTo>
                  <a:lnTo>
                    <a:pt x="2790618" y="798750"/>
                  </a:lnTo>
                  <a:lnTo>
                    <a:pt x="2823012" y="834400"/>
                  </a:lnTo>
                  <a:lnTo>
                    <a:pt x="2854384" y="870803"/>
                  </a:lnTo>
                  <a:lnTo>
                    <a:pt x="2884700" y="907948"/>
                  </a:lnTo>
                  <a:lnTo>
                    <a:pt x="2913925" y="945825"/>
                  </a:lnTo>
                  <a:lnTo>
                    <a:pt x="2942025" y="984424"/>
                  </a:lnTo>
                  <a:lnTo>
                    <a:pt x="2968966" y="1023733"/>
                  </a:lnTo>
                  <a:lnTo>
                    <a:pt x="2994714" y="1063743"/>
                  </a:lnTo>
                  <a:lnTo>
                    <a:pt x="3019232" y="1104442"/>
                  </a:lnTo>
                  <a:lnTo>
                    <a:pt x="3042488" y="1145820"/>
                  </a:lnTo>
                  <a:lnTo>
                    <a:pt x="3064447" y="1187867"/>
                  </a:lnTo>
                  <a:lnTo>
                    <a:pt x="3085073" y="1230572"/>
                  </a:lnTo>
                  <a:lnTo>
                    <a:pt x="3104333" y="1273924"/>
                  </a:lnTo>
                  <a:lnTo>
                    <a:pt x="3122193" y="1317913"/>
                  </a:lnTo>
                  <a:lnTo>
                    <a:pt x="3138617" y="1362529"/>
                  </a:lnTo>
                  <a:lnTo>
                    <a:pt x="3153571" y="1407760"/>
                  </a:lnTo>
                  <a:lnTo>
                    <a:pt x="3167021" y="1453596"/>
                  </a:lnTo>
                  <a:lnTo>
                    <a:pt x="3178933" y="1500026"/>
                  </a:lnTo>
                  <a:lnTo>
                    <a:pt x="3189271" y="1547041"/>
                  </a:lnTo>
                  <a:lnTo>
                    <a:pt x="3198001" y="1594629"/>
                  </a:lnTo>
                  <a:lnTo>
                    <a:pt x="3205089" y="1642781"/>
                  </a:lnTo>
                  <a:lnTo>
                    <a:pt x="3210501" y="1691484"/>
                  </a:lnTo>
                  <a:lnTo>
                    <a:pt x="3214201" y="1740729"/>
                  </a:lnTo>
                  <a:lnTo>
                    <a:pt x="3216156" y="1790506"/>
                  </a:lnTo>
                  <a:lnTo>
                    <a:pt x="3216330" y="1840803"/>
                  </a:lnTo>
                  <a:lnTo>
                    <a:pt x="3214783" y="1890664"/>
                  </a:lnTo>
                  <a:lnTo>
                    <a:pt x="3211756" y="1940170"/>
                  </a:lnTo>
                  <a:lnTo>
                    <a:pt x="3207284" y="1989316"/>
                  </a:lnTo>
                  <a:lnTo>
                    <a:pt x="3201397" y="2038099"/>
                  </a:lnTo>
                  <a:lnTo>
                    <a:pt x="3194129" y="2086511"/>
                  </a:lnTo>
                  <a:lnTo>
                    <a:pt x="3185513" y="2134550"/>
                  </a:lnTo>
                  <a:lnTo>
                    <a:pt x="3175580" y="2182211"/>
                  </a:lnTo>
                  <a:lnTo>
                    <a:pt x="3164364" y="2229488"/>
                  </a:lnTo>
                  <a:lnTo>
                    <a:pt x="3151896" y="2276377"/>
                  </a:lnTo>
                  <a:lnTo>
                    <a:pt x="3138209" y="2322872"/>
                  </a:lnTo>
                  <a:lnTo>
                    <a:pt x="3123335" y="2368971"/>
                  </a:lnTo>
                  <a:lnTo>
                    <a:pt x="3107308" y="2414667"/>
                  </a:lnTo>
                  <a:lnTo>
                    <a:pt x="3090160" y="2459955"/>
                  </a:lnTo>
                  <a:lnTo>
                    <a:pt x="3071922" y="2504832"/>
                  </a:lnTo>
                  <a:lnTo>
                    <a:pt x="3052628" y="2549292"/>
                  </a:lnTo>
                  <a:lnTo>
                    <a:pt x="3032310" y="2593331"/>
                  </a:lnTo>
                  <a:lnTo>
                    <a:pt x="3011000" y="2636944"/>
                  </a:lnTo>
                  <a:lnTo>
                    <a:pt x="2988731" y="2680125"/>
                  </a:lnTo>
                  <a:lnTo>
                    <a:pt x="2965536" y="2722871"/>
                  </a:lnTo>
                  <a:lnTo>
                    <a:pt x="2941446" y="2765177"/>
                  </a:lnTo>
                  <a:lnTo>
                    <a:pt x="2916495" y="2807037"/>
                  </a:lnTo>
                  <a:lnTo>
                    <a:pt x="2890715" y="2848447"/>
                  </a:lnTo>
                  <a:lnTo>
                    <a:pt x="2864138" y="2889403"/>
                  </a:lnTo>
                  <a:lnTo>
                    <a:pt x="2836797" y="2929899"/>
                  </a:lnTo>
                  <a:lnTo>
                    <a:pt x="2808724" y="2969931"/>
                  </a:lnTo>
                  <a:lnTo>
                    <a:pt x="2779951" y="3009495"/>
                  </a:lnTo>
                  <a:lnTo>
                    <a:pt x="2750512" y="3048584"/>
                  </a:lnTo>
                  <a:lnTo>
                    <a:pt x="2720439" y="3087195"/>
                  </a:lnTo>
                  <a:lnTo>
                    <a:pt x="2689764" y="3125323"/>
                  </a:lnTo>
                  <a:lnTo>
                    <a:pt x="2658520" y="3162963"/>
                  </a:lnTo>
                  <a:lnTo>
                    <a:pt x="2626738" y="3200110"/>
                  </a:lnTo>
                  <a:lnTo>
                    <a:pt x="2594452" y="3236760"/>
                  </a:lnTo>
                  <a:lnTo>
                    <a:pt x="2561695" y="3272907"/>
                  </a:lnTo>
                  <a:lnTo>
                    <a:pt x="2528498" y="3308548"/>
                  </a:lnTo>
                  <a:lnTo>
                    <a:pt x="2494894" y="3343676"/>
                  </a:lnTo>
                  <a:lnTo>
                    <a:pt x="2460915" y="3378289"/>
                  </a:lnTo>
                  <a:lnTo>
                    <a:pt x="2425113" y="3413959"/>
                  </a:lnTo>
                  <a:lnTo>
                    <a:pt x="2388973" y="3449230"/>
                  </a:lnTo>
                  <a:lnTo>
                    <a:pt x="2352513" y="3484123"/>
                  </a:lnTo>
                  <a:lnTo>
                    <a:pt x="2315754" y="3518661"/>
                  </a:lnTo>
                  <a:lnTo>
                    <a:pt x="2278713" y="3552864"/>
                  </a:lnTo>
                  <a:lnTo>
                    <a:pt x="2241410" y="3586756"/>
                  </a:lnTo>
                  <a:lnTo>
                    <a:pt x="2224647" y="3601757"/>
                  </a:lnTo>
                  <a:lnTo>
                    <a:pt x="0" y="3601757"/>
                  </a:lnTo>
                  <a:lnTo>
                    <a:pt x="0" y="30118"/>
                  </a:lnTo>
                  <a:lnTo>
                    <a:pt x="59650" y="24454"/>
                  </a:lnTo>
                  <a:lnTo>
                    <a:pt x="159220" y="16201"/>
                  </a:lnTo>
                  <a:lnTo>
                    <a:pt x="209037" y="12649"/>
                  </a:lnTo>
                  <a:lnTo>
                    <a:pt x="258872" y="9500"/>
                  </a:lnTo>
                  <a:lnTo>
                    <a:pt x="308725" y="6771"/>
                  </a:lnTo>
                  <a:lnTo>
                    <a:pt x="358594" y="4479"/>
                  </a:lnTo>
                  <a:lnTo>
                    <a:pt x="408479" y="2640"/>
                  </a:lnTo>
                  <a:lnTo>
                    <a:pt x="458379" y="1269"/>
                  </a:lnTo>
                  <a:lnTo>
                    <a:pt x="508291" y="384"/>
                  </a:lnTo>
                  <a:lnTo>
                    <a:pt x="558214" y="0"/>
                  </a:lnTo>
                  <a:lnTo>
                    <a:pt x="657982" y="645"/>
                  </a:lnTo>
                  <a:lnTo>
                    <a:pt x="707866" y="1708"/>
                  </a:lnTo>
                  <a:lnTo>
                    <a:pt x="757786" y="3330"/>
                  </a:lnTo>
                  <a:lnTo>
                    <a:pt x="807729" y="5522"/>
                  </a:lnTo>
                  <a:lnTo>
                    <a:pt x="857679" y="8292"/>
                  </a:lnTo>
                  <a:lnTo>
                    <a:pt x="907623" y="11651"/>
                  </a:lnTo>
                  <a:lnTo>
                    <a:pt x="957547" y="15607"/>
                  </a:lnTo>
                  <a:lnTo>
                    <a:pt x="1007437" y="20170"/>
                  </a:lnTo>
                  <a:lnTo>
                    <a:pt x="1057277" y="25349"/>
                  </a:lnTo>
                  <a:lnTo>
                    <a:pt x="1107056" y="31154"/>
                  </a:lnTo>
                  <a:lnTo>
                    <a:pt x="1156757" y="37594"/>
                  </a:lnTo>
                  <a:lnTo>
                    <a:pt x="1206368" y="44679"/>
                  </a:lnTo>
                  <a:lnTo>
                    <a:pt x="1255874" y="52418"/>
                  </a:lnTo>
                  <a:lnTo>
                    <a:pt x="1305260" y="60820"/>
                  </a:lnTo>
                  <a:lnTo>
                    <a:pt x="1354514" y="69895"/>
                  </a:lnTo>
                  <a:lnTo>
                    <a:pt x="1403620" y="79652"/>
                  </a:lnTo>
                  <a:lnTo>
                    <a:pt x="1452564" y="90101"/>
                  </a:lnTo>
                  <a:lnTo>
                    <a:pt x="1501333" y="101251"/>
                  </a:lnTo>
                  <a:lnTo>
                    <a:pt x="1549912" y="113112"/>
                  </a:lnTo>
                  <a:lnTo>
                    <a:pt x="1598288" y="125693"/>
                  </a:lnTo>
                  <a:lnTo>
                    <a:pt x="1646445" y="139003"/>
                  </a:lnTo>
                  <a:lnTo>
                    <a:pt x="1694370" y="153051"/>
                  </a:lnTo>
                  <a:lnTo>
                    <a:pt x="1742049" y="167848"/>
                  </a:lnTo>
                  <a:lnTo>
                    <a:pt x="1789468" y="183403"/>
                  </a:lnTo>
                  <a:lnTo>
                    <a:pt x="1836612" y="199725"/>
                  </a:lnTo>
                  <a:lnTo>
                    <a:pt x="1883468" y="216823"/>
                  </a:lnTo>
                  <a:lnTo>
                    <a:pt x="1930021" y="234707"/>
                  </a:lnTo>
                  <a:lnTo>
                    <a:pt x="1976257" y="253386"/>
                  </a:lnTo>
                  <a:close/>
                </a:path>
              </a:pathLst>
            </a:custGeom>
            <a:solidFill>
              <a:srgbClr val="C7D0D8">
                <a:alpha val="862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00" name="object 2">
            <a:extLst>
              <a:ext uri="{FF2B5EF4-FFF2-40B4-BE49-F238E27FC236}">
                <a16:creationId xmlns:a16="http://schemas.microsoft.com/office/drawing/2014/main" id="{4B78A98F-B1D3-412B-845C-88182633740E}"/>
              </a:ext>
            </a:extLst>
          </p:cNvPr>
          <p:cNvGrpSpPr>
            <a:grpSpLocks/>
          </p:cNvGrpSpPr>
          <p:nvPr/>
        </p:nvGrpSpPr>
        <p:grpSpPr bwMode="auto">
          <a:xfrm>
            <a:off x="0" y="4219575"/>
            <a:ext cx="1925638" cy="2640013"/>
            <a:chOff x="0" y="6330499"/>
            <a:chExt cx="3216910" cy="3959225"/>
          </a:xfrm>
        </p:grpSpPr>
        <p:pic>
          <p:nvPicPr>
            <p:cNvPr id="4108" name="object 3">
              <a:extLst>
                <a:ext uri="{FF2B5EF4-FFF2-40B4-BE49-F238E27FC236}">
                  <a16:creationId xmlns:a16="http://schemas.microsoft.com/office/drawing/2014/main" id="{D739DBF3-0717-4220-BD8A-DF7BBA5D9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05702"/>
              <a:ext cx="2729687" cy="278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object 4">
              <a:extLst>
                <a:ext uri="{FF2B5EF4-FFF2-40B4-BE49-F238E27FC236}">
                  <a16:creationId xmlns:a16="http://schemas.microsoft.com/office/drawing/2014/main" id="{8940C399-B9A0-4138-9617-65C73E33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6330505"/>
              <a:ext cx="3057525" cy="3959225"/>
            </a:xfrm>
            <a:custGeom>
              <a:avLst/>
              <a:gdLst>
                <a:gd name="T0" fmla="*/ 0 w 3057525"/>
                <a:gd name="T1" fmla="*/ 0 h 3959225"/>
                <a:gd name="T2" fmla="*/ 3057525 w 3057525"/>
                <a:gd name="T3" fmla="*/ 3959225 h 3959225"/>
              </a:gdLst>
              <a:ahLst/>
              <a:cxnLst/>
              <a:rect l="T0" t="T1" r="T2" b="T3"/>
              <a:pathLst>
                <a:path w="3057525" h="3959225">
                  <a:moveTo>
                    <a:pt x="2610167" y="2908160"/>
                  </a:moveTo>
                  <a:lnTo>
                    <a:pt x="2608059" y="2898648"/>
                  </a:lnTo>
                  <a:lnTo>
                    <a:pt x="2602573" y="2890596"/>
                  </a:lnTo>
                  <a:lnTo>
                    <a:pt x="2594216" y="2885109"/>
                  </a:lnTo>
                  <a:lnTo>
                    <a:pt x="2412250" y="2813037"/>
                  </a:lnTo>
                  <a:lnTo>
                    <a:pt x="2484374" y="2630944"/>
                  </a:lnTo>
                  <a:lnTo>
                    <a:pt x="2460307" y="2596324"/>
                  </a:lnTo>
                  <a:lnTo>
                    <a:pt x="2450808" y="2598445"/>
                  </a:lnTo>
                  <a:lnTo>
                    <a:pt x="2442756" y="2603931"/>
                  </a:lnTo>
                  <a:lnTo>
                    <a:pt x="2437269" y="2612288"/>
                  </a:lnTo>
                  <a:lnTo>
                    <a:pt x="2365146" y="2794393"/>
                  </a:lnTo>
                  <a:lnTo>
                    <a:pt x="2183180" y="2722321"/>
                  </a:lnTo>
                  <a:lnTo>
                    <a:pt x="2148560" y="2746400"/>
                  </a:lnTo>
                  <a:lnTo>
                    <a:pt x="2150681" y="2755912"/>
                  </a:lnTo>
                  <a:lnTo>
                    <a:pt x="2156155" y="2763977"/>
                  </a:lnTo>
                  <a:lnTo>
                    <a:pt x="2164511" y="2769451"/>
                  </a:lnTo>
                  <a:lnTo>
                    <a:pt x="2346490" y="2841523"/>
                  </a:lnTo>
                  <a:lnTo>
                    <a:pt x="2274366" y="3023616"/>
                  </a:lnTo>
                  <a:lnTo>
                    <a:pt x="2298420" y="3058236"/>
                  </a:lnTo>
                  <a:lnTo>
                    <a:pt x="2307933" y="3056115"/>
                  </a:lnTo>
                  <a:lnTo>
                    <a:pt x="2315984" y="3050641"/>
                  </a:lnTo>
                  <a:lnTo>
                    <a:pt x="2321458" y="3042272"/>
                  </a:lnTo>
                  <a:lnTo>
                    <a:pt x="2393581" y="2860179"/>
                  </a:lnTo>
                  <a:lnTo>
                    <a:pt x="2575560" y="2932239"/>
                  </a:lnTo>
                  <a:lnTo>
                    <a:pt x="2585389" y="2933979"/>
                  </a:lnTo>
                  <a:lnTo>
                    <a:pt x="2594902" y="2931858"/>
                  </a:lnTo>
                  <a:lnTo>
                    <a:pt x="2602954" y="2926372"/>
                  </a:lnTo>
                  <a:lnTo>
                    <a:pt x="2608440" y="2918002"/>
                  </a:lnTo>
                  <a:lnTo>
                    <a:pt x="2610167" y="2908160"/>
                  </a:lnTo>
                  <a:close/>
                </a:path>
                <a:path w="3057525" h="3959225">
                  <a:moveTo>
                    <a:pt x="3056940" y="2448864"/>
                  </a:moveTo>
                  <a:lnTo>
                    <a:pt x="3048622" y="2400884"/>
                  </a:lnTo>
                  <a:lnTo>
                    <a:pt x="3040011" y="2353653"/>
                  </a:lnTo>
                  <a:lnTo>
                    <a:pt x="3042882" y="2311908"/>
                  </a:lnTo>
                  <a:lnTo>
                    <a:pt x="3033623" y="2266302"/>
                  </a:lnTo>
                  <a:lnTo>
                    <a:pt x="3024035" y="2221560"/>
                  </a:lnTo>
                  <a:lnTo>
                    <a:pt x="3014078" y="2177694"/>
                  </a:lnTo>
                  <a:lnTo>
                    <a:pt x="2991967" y="2130056"/>
                  </a:lnTo>
                  <a:lnTo>
                    <a:pt x="2981287" y="2088057"/>
                  </a:lnTo>
                  <a:lnTo>
                    <a:pt x="2970212" y="2047024"/>
                  </a:lnTo>
                  <a:lnTo>
                    <a:pt x="2946933" y="2002332"/>
                  </a:lnTo>
                  <a:lnTo>
                    <a:pt x="2935059" y="1963343"/>
                  </a:lnTo>
                  <a:lnTo>
                    <a:pt x="2910954" y="1920748"/>
                  </a:lnTo>
                  <a:lnTo>
                    <a:pt x="2886405" y="1879244"/>
                  </a:lnTo>
                  <a:lnTo>
                    <a:pt x="2873222" y="1843544"/>
                  </a:lnTo>
                  <a:lnTo>
                    <a:pt x="2847771" y="1804339"/>
                  </a:lnTo>
                  <a:lnTo>
                    <a:pt x="2821863" y="1766303"/>
                  </a:lnTo>
                  <a:lnTo>
                    <a:pt x="2795460" y="1729498"/>
                  </a:lnTo>
                  <a:lnTo>
                    <a:pt x="2768562" y="1693938"/>
                  </a:lnTo>
                  <a:lnTo>
                    <a:pt x="2729344" y="1654987"/>
                  </a:lnTo>
                  <a:lnTo>
                    <a:pt x="2701429" y="1622018"/>
                  </a:lnTo>
                  <a:lnTo>
                    <a:pt x="2672969" y="1590395"/>
                  </a:lnTo>
                  <a:lnTo>
                    <a:pt x="2632164" y="1555457"/>
                  </a:lnTo>
                  <a:lnTo>
                    <a:pt x="2602623" y="1526603"/>
                  </a:lnTo>
                  <a:lnTo>
                    <a:pt x="2572499" y="1499184"/>
                  </a:lnTo>
                  <a:lnTo>
                    <a:pt x="2529992" y="1468539"/>
                  </a:lnTo>
                  <a:lnTo>
                    <a:pt x="2498712" y="1444066"/>
                  </a:lnTo>
                  <a:lnTo>
                    <a:pt x="2455011" y="1416443"/>
                  </a:lnTo>
                  <a:lnTo>
                    <a:pt x="2410701" y="1390383"/>
                  </a:lnTo>
                  <a:lnTo>
                    <a:pt x="2377567" y="1370571"/>
                  </a:lnTo>
                  <a:lnTo>
                    <a:pt x="2331986" y="1347698"/>
                  </a:lnTo>
                  <a:lnTo>
                    <a:pt x="2285746" y="1326464"/>
                  </a:lnTo>
                  <a:lnTo>
                    <a:pt x="2238857" y="1306918"/>
                  </a:lnTo>
                  <a:lnTo>
                    <a:pt x="2191156" y="1289380"/>
                  </a:lnTo>
                  <a:lnTo>
                    <a:pt x="2142591" y="1274051"/>
                  </a:lnTo>
                  <a:lnTo>
                    <a:pt x="2081415" y="1256068"/>
                  </a:lnTo>
                  <a:lnTo>
                    <a:pt x="2031339" y="1244549"/>
                  </a:lnTo>
                  <a:lnTo>
                    <a:pt x="1981746" y="1231798"/>
                  </a:lnTo>
                  <a:lnTo>
                    <a:pt x="1945335" y="1220254"/>
                  </a:lnTo>
                  <a:lnTo>
                    <a:pt x="1898472" y="1200632"/>
                  </a:lnTo>
                  <a:lnTo>
                    <a:pt x="1852917" y="1177696"/>
                  </a:lnTo>
                  <a:lnTo>
                    <a:pt x="1808657" y="1151496"/>
                  </a:lnTo>
                  <a:lnTo>
                    <a:pt x="1777453" y="1126794"/>
                  </a:lnTo>
                  <a:lnTo>
                    <a:pt x="1735683" y="1094308"/>
                  </a:lnTo>
                  <a:lnTo>
                    <a:pt x="1706918" y="1063472"/>
                  </a:lnTo>
                  <a:lnTo>
                    <a:pt x="1679333" y="1029665"/>
                  </a:lnTo>
                  <a:lnTo>
                    <a:pt x="1652892" y="992962"/>
                  </a:lnTo>
                  <a:lnTo>
                    <a:pt x="1627555" y="953452"/>
                  </a:lnTo>
                  <a:lnTo>
                    <a:pt x="1603311" y="911186"/>
                  </a:lnTo>
                  <a:lnTo>
                    <a:pt x="1580134" y="866254"/>
                  </a:lnTo>
                  <a:lnTo>
                    <a:pt x="1569783" y="823391"/>
                  </a:lnTo>
                  <a:lnTo>
                    <a:pt x="1560449" y="778002"/>
                  </a:lnTo>
                  <a:lnTo>
                    <a:pt x="1540192" y="725652"/>
                  </a:lnTo>
                  <a:lnTo>
                    <a:pt x="1531086" y="679665"/>
                  </a:lnTo>
                  <a:lnTo>
                    <a:pt x="1509496" y="630720"/>
                  </a:lnTo>
                  <a:lnTo>
                    <a:pt x="1499019" y="588213"/>
                  </a:lnTo>
                  <a:lnTo>
                    <a:pt x="1476019" y="542810"/>
                  </a:lnTo>
                  <a:lnTo>
                    <a:pt x="1452295" y="499237"/>
                  </a:lnTo>
                  <a:lnTo>
                    <a:pt x="1427835" y="457542"/>
                  </a:lnTo>
                  <a:lnTo>
                    <a:pt x="1402613" y="417728"/>
                  </a:lnTo>
                  <a:lnTo>
                    <a:pt x="1364830" y="375183"/>
                  </a:lnTo>
                  <a:lnTo>
                    <a:pt x="1338072" y="339293"/>
                  </a:lnTo>
                  <a:lnTo>
                    <a:pt x="1310513" y="305396"/>
                  </a:lnTo>
                  <a:lnTo>
                    <a:pt x="1270330" y="268884"/>
                  </a:lnTo>
                  <a:lnTo>
                    <a:pt x="1229334" y="234442"/>
                  </a:lnTo>
                  <a:lnTo>
                    <a:pt x="1199299" y="206794"/>
                  </a:lnTo>
                  <a:lnTo>
                    <a:pt x="1156614" y="176631"/>
                  </a:lnTo>
                  <a:lnTo>
                    <a:pt x="1113053" y="148653"/>
                  </a:lnTo>
                  <a:lnTo>
                    <a:pt x="1068616" y="122897"/>
                  </a:lnTo>
                  <a:lnTo>
                    <a:pt x="1035088" y="104089"/>
                  </a:lnTo>
                  <a:lnTo>
                    <a:pt x="988834" y="82892"/>
                  </a:lnTo>
                  <a:lnTo>
                    <a:pt x="941666" y="64033"/>
                  </a:lnTo>
                  <a:lnTo>
                    <a:pt x="893559" y="47548"/>
                  </a:lnTo>
                  <a:lnTo>
                    <a:pt x="844499" y="33477"/>
                  </a:lnTo>
                  <a:lnTo>
                    <a:pt x="794715" y="21209"/>
                  </a:lnTo>
                  <a:lnTo>
                    <a:pt x="744093" y="11061"/>
                  </a:lnTo>
                  <a:lnTo>
                    <a:pt x="704456" y="7670"/>
                  </a:lnTo>
                  <a:lnTo>
                    <a:pt x="652208" y="1625"/>
                  </a:lnTo>
                  <a:lnTo>
                    <a:pt x="611009" y="2197"/>
                  </a:lnTo>
                  <a:lnTo>
                    <a:pt x="557237" y="0"/>
                  </a:lnTo>
                  <a:lnTo>
                    <a:pt x="514540" y="4318"/>
                  </a:lnTo>
                  <a:lnTo>
                    <a:pt x="471144" y="10426"/>
                  </a:lnTo>
                  <a:lnTo>
                    <a:pt x="427062" y="18262"/>
                  </a:lnTo>
                  <a:lnTo>
                    <a:pt x="382320" y="27762"/>
                  </a:lnTo>
                  <a:lnTo>
                    <a:pt x="336943" y="38887"/>
                  </a:lnTo>
                  <a:lnTo>
                    <a:pt x="290944" y="51562"/>
                  </a:lnTo>
                  <a:lnTo>
                    <a:pt x="244348" y="65735"/>
                  </a:lnTo>
                  <a:lnTo>
                    <a:pt x="208991" y="86029"/>
                  </a:lnTo>
                  <a:lnTo>
                    <a:pt x="161277" y="103035"/>
                  </a:lnTo>
                  <a:lnTo>
                    <a:pt x="124841" y="126047"/>
                  </a:lnTo>
                  <a:lnTo>
                    <a:pt x="87909" y="150329"/>
                  </a:lnTo>
                  <a:lnTo>
                    <a:pt x="38684" y="171145"/>
                  </a:lnTo>
                  <a:lnTo>
                    <a:pt x="12611" y="202463"/>
                  </a:lnTo>
                  <a:lnTo>
                    <a:pt x="0" y="199834"/>
                  </a:lnTo>
                  <a:lnTo>
                    <a:pt x="12" y="234302"/>
                  </a:lnTo>
                  <a:lnTo>
                    <a:pt x="825" y="3957129"/>
                  </a:lnTo>
                  <a:lnTo>
                    <a:pt x="1282" y="231089"/>
                  </a:lnTo>
                  <a:lnTo>
                    <a:pt x="37376" y="208940"/>
                  </a:lnTo>
                  <a:lnTo>
                    <a:pt x="75222" y="182346"/>
                  </a:lnTo>
                  <a:lnTo>
                    <a:pt x="112585" y="156984"/>
                  </a:lnTo>
                  <a:lnTo>
                    <a:pt x="149440" y="132905"/>
                  </a:lnTo>
                  <a:lnTo>
                    <a:pt x="197573" y="114858"/>
                  </a:lnTo>
                  <a:lnTo>
                    <a:pt x="233337" y="93548"/>
                  </a:lnTo>
                  <a:lnTo>
                    <a:pt x="280314" y="78384"/>
                  </a:lnTo>
                  <a:lnTo>
                    <a:pt x="326682" y="64770"/>
                  </a:lnTo>
                  <a:lnTo>
                    <a:pt x="372427" y="52743"/>
                  </a:lnTo>
                  <a:lnTo>
                    <a:pt x="417512" y="42392"/>
                  </a:lnTo>
                  <a:lnTo>
                    <a:pt x="461911" y="33743"/>
                  </a:lnTo>
                  <a:lnTo>
                    <a:pt x="505599" y="26898"/>
                  </a:lnTo>
                  <a:lnTo>
                    <a:pt x="560374" y="26555"/>
                  </a:lnTo>
                  <a:lnTo>
                    <a:pt x="602589" y="23456"/>
                  </a:lnTo>
                  <a:lnTo>
                    <a:pt x="644017" y="22326"/>
                  </a:lnTo>
                  <a:lnTo>
                    <a:pt x="696442" y="27901"/>
                  </a:lnTo>
                  <a:lnTo>
                    <a:pt x="748042" y="35572"/>
                  </a:lnTo>
                  <a:lnTo>
                    <a:pt x="786980" y="40716"/>
                  </a:lnTo>
                  <a:lnTo>
                    <a:pt x="836853" y="52755"/>
                  </a:lnTo>
                  <a:lnTo>
                    <a:pt x="885825" y="67081"/>
                  </a:lnTo>
                  <a:lnTo>
                    <a:pt x="933856" y="83743"/>
                  </a:lnTo>
                  <a:lnTo>
                    <a:pt x="980998" y="102704"/>
                  </a:lnTo>
                  <a:lnTo>
                    <a:pt x="1027226" y="123926"/>
                  </a:lnTo>
                  <a:lnTo>
                    <a:pt x="1060767" y="142697"/>
                  </a:lnTo>
                  <a:lnTo>
                    <a:pt x="1105255" y="168338"/>
                  </a:lnTo>
                  <a:lnTo>
                    <a:pt x="1148880" y="196138"/>
                  </a:lnTo>
                  <a:lnTo>
                    <a:pt x="1179868" y="221399"/>
                  </a:lnTo>
                  <a:lnTo>
                    <a:pt x="1221816" y="253415"/>
                  </a:lnTo>
                  <a:lnTo>
                    <a:pt x="1251153" y="282829"/>
                  </a:lnTo>
                  <a:lnTo>
                    <a:pt x="1291488" y="318935"/>
                  </a:lnTo>
                  <a:lnTo>
                    <a:pt x="1319225" y="352361"/>
                  </a:lnTo>
                  <a:lnTo>
                    <a:pt x="1357998" y="392417"/>
                  </a:lnTo>
                  <a:lnTo>
                    <a:pt x="1384211" y="429717"/>
                  </a:lnTo>
                  <a:lnTo>
                    <a:pt x="1409661" y="468922"/>
                  </a:lnTo>
                  <a:lnTo>
                    <a:pt x="1434388" y="509968"/>
                  </a:lnTo>
                  <a:lnTo>
                    <a:pt x="1458379" y="552843"/>
                  </a:lnTo>
                  <a:lnTo>
                    <a:pt x="1469859" y="592836"/>
                  </a:lnTo>
                  <a:lnTo>
                    <a:pt x="1492453" y="639254"/>
                  </a:lnTo>
                  <a:lnTo>
                    <a:pt x="1514373" y="687400"/>
                  </a:lnTo>
                  <a:lnTo>
                    <a:pt x="1523809" y="732548"/>
                  </a:lnTo>
                  <a:lnTo>
                    <a:pt x="1532585" y="779360"/>
                  </a:lnTo>
                  <a:lnTo>
                    <a:pt x="1553387" y="830313"/>
                  </a:lnTo>
                  <a:lnTo>
                    <a:pt x="1563370" y="874090"/>
                  </a:lnTo>
                  <a:lnTo>
                    <a:pt x="1586179" y="919962"/>
                  </a:lnTo>
                  <a:lnTo>
                    <a:pt x="1610055" y="963168"/>
                  </a:lnTo>
                  <a:lnTo>
                    <a:pt x="1635010" y="1003604"/>
                  </a:lnTo>
                  <a:lnTo>
                    <a:pt x="1661109" y="1041184"/>
                  </a:lnTo>
                  <a:lnTo>
                    <a:pt x="1688376" y="1075817"/>
                  </a:lnTo>
                  <a:lnTo>
                    <a:pt x="1728647" y="1112075"/>
                  </a:lnTo>
                  <a:lnTo>
                    <a:pt x="1758353" y="1140548"/>
                  </a:lnTo>
                  <a:lnTo>
                    <a:pt x="1801152" y="1170457"/>
                  </a:lnTo>
                  <a:lnTo>
                    <a:pt x="1845246" y="1197063"/>
                  </a:lnTo>
                  <a:lnTo>
                    <a:pt x="1890699" y="1220266"/>
                  </a:lnTo>
                  <a:lnTo>
                    <a:pt x="1937537" y="1239964"/>
                  </a:lnTo>
                  <a:lnTo>
                    <a:pt x="1985797" y="1256080"/>
                  </a:lnTo>
                  <a:lnTo>
                    <a:pt x="2023694" y="1263840"/>
                  </a:lnTo>
                  <a:lnTo>
                    <a:pt x="2085594" y="1280020"/>
                  </a:lnTo>
                  <a:lnTo>
                    <a:pt x="2134959" y="1293342"/>
                  </a:lnTo>
                  <a:lnTo>
                    <a:pt x="2183523" y="1308658"/>
                  </a:lnTo>
                  <a:lnTo>
                    <a:pt x="2231212" y="1326197"/>
                  </a:lnTo>
                  <a:lnTo>
                    <a:pt x="2278037" y="1345933"/>
                  </a:lnTo>
                  <a:lnTo>
                    <a:pt x="2324176" y="1367383"/>
                  </a:lnTo>
                  <a:lnTo>
                    <a:pt x="2369655" y="1390535"/>
                  </a:lnTo>
                  <a:lnTo>
                    <a:pt x="2402662" y="1410652"/>
                  </a:lnTo>
                  <a:lnTo>
                    <a:pt x="2446832" y="1437081"/>
                  </a:lnTo>
                  <a:lnTo>
                    <a:pt x="2490381" y="1465097"/>
                  </a:lnTo>
                  <a:lnTo>
                    <a:pt x="2521496" y="1490002"/>
                  </a:lnTo>
                  <a:lnTo>
                    <a:pt x="2563812" y="1521104"/>
                  </a:lnTo>
                  <a:lnTo>
                    <a:pt x="2593733" y="1549044"/>
                  </a:lnTo>
                  <a:lnTo>
                    <a:pt x="2634881" y="1583105"/>
                  </a:lnTo>
                  <a:lnTo>
                    <a:pt x="2663647" y="1613941"/>
                  </a:lnTo>
                  <a:lnTo>
                    <a:pt x="2691866" y="1646174"/>
                  </a:lnTo>
                  <a:lnTo>
                    <a:pt x="2731338" y="1684451"/>
                  </a:lnTo>
                  <a:lnTo>
                    <a:pt x="2758478" y="1719389"/>
                  </a:lnTo>
                  <a:lnTo>
                    <a:pt x="2785110" y="1755635"/>
                  </a:lnTo>
                  <a:lnTo>
                    <a:pt x="2811221" y="1793163"/>
                  </a:lnTo>
                  <a:lnTo>
                    <a:pt x="2836849" y="1831924"/>
                  </a:lnTo>
                  <a:lnTo>
                    <a:pt x="2861995" y="1871903"/>
                  </a:lnTo>
                  <a:lnTo>
                    <a:pt x="2874861" y="1908378"/>
                  </a:lnTo>
                  <a:lnTo>
                    <a:pt x="2899092" y="1950694"/>
                  </a:lnTo>
                  <a:lnTo>
                    <a:pt x="2922867" y="1994115"/>
                  </a:lnTo>
                  <a:lnTo>
                    <a:pt x="2934411" y="2033943"/>
                  </a:lnTo>
                  <a:lnTo>
                    <a:pt x="2957347" y="2079510"/>
                  </a:lnTo>
                  <a:lnTo>
                    <a:pt x="2968079" y="2121420"/>
                  </a:lnTo>
                  <a:lnTo>
                    <a:pt x="2978404" y="2164308"/>
                  </a:lnTo>
                  <a:lnTo>
                    <a:pt x="2988348" y="2208161"/>
                  </a:lnTo>
                  <a:lnTo>
                    <a:pt x="3009747" y="2257628"/>
                  </a:lnTo>
                  <a:lnTo>
                    <a:pt x="3007169" y="2298623"/>
                  </a:lnTo>
                  <a:lnTo>
                    <a:pt x="3016059" y="2345156"/>
                  </a:lnTo>
                  <a:lnTo>
                    <a:pt x="3024619" y="2392527"/>
                  </a:lnTo>
                  <a:lnTo>
                    <a:pt x="3032861" y="2440698"/>
                  </a:lnTo>
                  <a:lnTo>
                    <a:pt x="3024822" y="2529954"/>
                  </a:lnTo>
                  <a:lnTo>
                    <a:pt x="3032188" y="2580335"/>
                  </a:lnTo>
                  <a:lnTo>
                    <a:pt x="3017329" y="2721343"/>
                  </a:lnTo>
                  <a:lnTo>
                    <a:pt x="3000095" y="2764866"/>
                  </a:lnTo>
                  <a:lnTo>
                    <a:pt x="2994444" y="2813608"/>
                  </a:lnTo>
                  <a:lnTo>
                    <a:pt x="2965970" y="2885503"/>
                  </a:lnTo>
                  <a:lnTo>
                    <a:pt x="2966961" y="2917494"/>
                  </a:lnTo>
                  <a:lnTo>
                    <a:pt x="2927273" y="3017697"/>
                  </a:lnTo>
                  <a:lnTo>
                    <a:pt x="2897517" y="3058325"/>
                  </a:lnTo>
                  <a:lnTo>
                    <a:pt x="2879699" y="3103321"/>
                  </a:lnTo>
                  <a:lnTo>
                    <a:pt x="2850223" y="3143275"/>
                  </a:lnTo>
                  <a:lnTo>
                    <a:pt x="2832697" y="3187522"/>
                  </a:lnTo>
                  <a:lnTo>
                    <a:pt x="2717190" y="3341192"/>
                  </a:lnTo>
                  <a:lnTo>
                    <a:pt x="2677045" y="3373590"/>
                  </a:lnTo>
                  <a:lnTo>
                    <a:pt x="2648940" y="3410051"/>
                  </a:lnTo>
                  <a:lnTo>
                    <a:pt x="2609291" y="3441192"/>
                  </a:lnTo>
                  <a:lnTo>
                    <a:pt x="2581719" y="3476307"/>
                  </a:lnTo>
                  <a:lnTo>
                    <a:pt x="2542629" y="3506025"/>
                  </a:lnTo>
                  <a:lnTo>
                    <a:pt x="2503843" y="3534994"/>
                  </a:lnTo>
                  <a:lnTo>
                    <a:pt x="2453563" y="3558476"/>
                  </a:lnTo>
                  <a:lnTo>
                    <a:pt x="2415425" y="3585794"/>
                  </a:lnTo>
                  <a:lnTo>
                    <a:pt x="2377630" y="3612235"/>
                  </a:lnTo>
                  <a:lnTo>
                    <a:pt x="2327630" y="3635019"/>
                  </a:lnTo>
                  <a:lnTo>
                    <a:pt x="2288781" y="3664127"/>
                  </a:lnTo>
                  <a:lnTo>
                    <a:pt x="2249373" y="3694658"/>
                  </a:lnTo>
                  <a:lnTo>
                    <a:pt x="2135086" y="3845255"/>
                  </a:lnTo>
                  <a:lnTo>
                    <a:pt x="2090534" y="3957751"/>
                  </a:lnTo>
                  <a:lnTo>
                    <a:pt x="825" y="3957129"/>
                  </a:lnTo>
                  <a:lnTo>
                    <a:pt x="2117471" y="3958717"/>
                  </a:lnTo>
                  <a:lnTo>
                    <a:pt x="2157260" y="3858234"/>
                  </a:lnTo>
                  <a:lnTo>
                    <a:pt x="2268918" y="3714292"/>
                  </a:lnTo>
                  <a:lnTo>
                    <a:pt x="2307691" y="3685375"/>
                  </a:lnTo>
                  <a:lnTo>
                    <a:pt x="2345906" y="3657841"/>
                  </a:lnTo>
                  <a:lnTo>
                    <a:pt x="2383498" y="3631908"/>
                  </a:lnTo>
                  <a:lnTo>
                    <a:pt x="2433624" y="3608794"/>
                  </a:lnTo>
                  <a:lnTo>
                    <a:pt x="2472347" y="3580028"/>
                  </a:lnTo>
                  <a:lnTo>
                    <a:pt x="2511425" y="3550323"/>
                  </a:lnTo>
                  <a:lnTo>
                    <a:pt x="2550858" y="3519728"/>
                  </a:lnTo>
                  <a:lnTo>
                    <a:pt x="2590635" y="3488296"/>
                  </a:lnTo>
                  <a:lnTo>
                    <a:pt x="2630716" y="3456063"/>
                  </a:lnTo>
                  <a:lnTo>
                    <a:pt x="2671102" y="3423094"/>
                  </a:lnTo>
                  <a:lnTo>
                    <a:pt x="2699956" y="3384727"/>
                  </a:lnTo>
                  <a:lnTo>
                    <a:pt x="2740863" y="3350399"/>
                  </a:lnTo>
                  <a:lnTo>
                    <a:pt x="2859544" y="3188716"/>
                  </a:lnTo>
                  <a:lnTo>
                    <a:pt x="2877858" y="3142450"/>
                  </a:lnTo>
                  <a:lnTo>
                    <a:pt x="2908147" y="3100489"/>
                  </a:lnTo>
                  <a:lnTo>
                    <a:pt x="3019577" y="2819133"/>
                  </a:lnTo>
                  <a:lnTo>
                    <a:pt x="3030309" y="2723045"/>
                  </a:lnTo>
                  <a:lnTo>
                    <a:pt x="3047187" y="2680449"/>
                  </a:lnTo>
                  <a:lnTo>
                    <a:pt x="3056585" y="2587726"/>
                  </a:lnTo>
                  <a:lnTo>
                    <a:pt x="3049105" y="2537637"/>
                  </a:lnTo>
                  <a:lnTo>
                    <a:pt x="3056940" y="2448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0" name="object 5">
              <a:extLst>
                <a:ext uri="{FF2B5EF4-FFF2-40B4-BE49-F238E27FC236}">
                  <a16:creationId xmlns:a16="http://schemas.microsoft.com/office/drawing/2014/main" id="{BA8DEACC-DB91-4ED8-90C5-595117AB1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85242"/>
              <a:ext cx="3216910" cy="3602354"/>
            </a:xfrm>
            <a:custGeom>
              <a:avLst/>
              <a:gdLst>
                <a:gd name="T0" fmla="*/ 0 w 3216910"/>
                <a:gd name="T1" fmla="*/ 0 h 3602354"/>
                <a:gd name="T2" fmla="*/ 3216910 w 3216910"/>
                <a:gd name="T3" fmla="*/ 3602354 h 3602354"/>
              </a:gdLst>
              <a:ahLst/>
              <a:cxnLst/>
              <a:rect l="T0" t="T1" r="T2" b="T3"/>
              <a:pathLst>
                <a:path w="3216910" h="3602354">
                  <a:moveTo>
                    <a:pt x="1976257" y="253386"/>
                  </a:moveTo>
                  <a:lnTo>
                    <a:pt x="2022162" y="272870"/>
                  </a:lnTo>
                  <a:lnTo>
                    <a:pt x="2067722" y="293168"/>
                  </a:lnTo>
                  <a:lnTo>
                    <a:pt x="2112923" y="314290"/>
                  </a:lnTo>
                  <a:lnTo>
                    <a:pt x="2157751" y="336244"/>
                  </a:lnTo>
                  <a:lnTo>
                    <a:pt x="2202191" y="359041"/>
                  </a:lnTo>
                  <a:lnTo>
                    <a:pt x="2246230" y="382690"/>
                  </a:lnTo>
                  <a:lnTo>
                    <a:pt x="2289853" y="407200"/>
                  </a:lnTo>
                  <a:lnTo>
                    <a:pt x="2333046" y="432581"/>
                  </a:lnTo>
                  <a:lnTo>
                    <a:pt x="2375796" y="458841"/>
                  </a:lnTo>
                  <a:lnTo>
                    <a:pt x="2418087" y="485992"/>
                  </a:lnTo>
                  <a:lnTo>
                    <a:pt x="2458799" y="513530"/>
                  </a:lnTo>
                  <a:lnTo>
                    <a:pt x="2498835" y="541928"/>
                  </a:lnTo>
                  <a:lnTo>
                    <a:pt x="2538159" y="571173"/>
                  </a:lnTo>
                  <a:lnTo>
                    <a:pt x="2576737" y="601256"/>
                  </a:lnTo>
                  <a:lnTo>
                    <a:pt x="2614535" y="632166"/>
                  </a:lnTo>
                  <a:lnTo>
                    <a:pt x="2651519" y="663892"/>
                  </a:lnTo>
                  <a:lnTo>
                    <a:pt x="2687654" y="696424"/>
                  </a:lnTo>
                  <a:lnTo>
                    <a:pt x="2722905" y="729752"/>
                  </a:lnTo>
                  <a:lnTo>
                    <a:pt x="2757238" y="763864"/>
                  </a:lnTo>
                  <a:lnTo>
                    <a:pt x="2790618" y="798750"/>
                  </a:lnTo>
                  <a:lnTo>
                    <a:pt x="2823012" y="834400"/>
                  </a:lnTo>
                  <a:lnTo>
                    <a:pt x="2854384" y="870803"/>
                  </a:lnTo>
                  <a:lnTo>
                    <a:pt x="2884700" y="907948"/>
                  </a:lnTo>
                  <a:lnTo>
                    <a:pt x="2913925" y="945825"/>
                  </a:lnTo>
                  <a:lnTo>
                    <a:pt x="2942025" y="984424"/>
                  </a:lnTo>
                  <a:lnTo>
                    <a:pt x="2968966" y="1023733"/>
                  </a:lnTo>
                  <a:lnTo>
                    <a:pt x="2994714" y="1063743"/>
                  </a:lnTo>
                  <a:lnTo>
                    <a:pt x="3019232" y="1104442"/>
                  </a:lnTo>
                  <a:lnTo>
                    <a:pt x="3042488" y="1145820"/>
                  </a:lnTo>
                  <a:lnTo>
                    <a:pt x="3064447" y="1187867"/>
                  </a:lnTo>
                  <a:lnTo>
                    <a:pt x="3085073" y="1230572"/>
                  </a:lnTo>
                  <a:lnTo>
                    <a:pt x="3104333" y="1273924"/>
                  </a:lnTo>
                  <a:lnTo>
                    <a:pt x="3122193" y="1317913"/>
                  </a:lnTo>
                  <a:lnTo>
                    <a:pt x="3138617" y="1362529"/>
                  </a:lnTo>
                  <a:lnTo>
                    <a:pt x="3153571" y="1407760"/>
                  </a:lnTo>
                  <a:lnTo>
                    <a:pt x="3167021" y="1453596"/>
                  </a:lnTo>
                  <a:lnTo>
                    <a:pt x="3178933" y="1500026"/>
                  </a:lnTo>
                  <a:lnTo>
                    <a:pt x="3189271" y="1547041"/>
                  </a:lnTo>
                  <a:lnTo>
                    <a:pt x="3198001" y="1594629"/>
                  </a:lnTo>
                  <a:lnTo>
                    <a:pt x="3205089" y="1642781"/>
                  </a:lnTo>
                  <a:lnTo>
                    <a:pt x="3210501" y="1691484"/>
                  </a:lnTo>
                  <a:lnTo>
                    <a:pt x="3214201" y="1740729"/>
                  </a:lnTo>
                  <a:lnTo>
                    <a:pt x="3216156" y="1790506"/>
                  </a:lnTo>
                  <a:lnTo>
                    <a:pt x="3216330" y="1840803"/>
                  </a:lnTo>
                  <a:lnTo>
                    <a:pt x="3214783" y="1890664"/>
                  </a:lnTo>
                  <a:lnTo>
                    <a:pt x="3211756" y="1940170"/>
                  </a:lnTo>
                  <a:lnTo>
                    <a:pt x="3207284" y="1989316"/>
                  </a:lnTo>
                  <a:lnTo>
                    <a:pt x="3201397" y="2038099"/>
                  </a:lnTo>
                  <a:lnTo>
                    <a:pt x="3194129" y="2086511"/>
                  </a:lnTo>
                  <a:lnTo>
                    <a:pt x="3185513" y="2134550"/>
                  </a:lnTo>
                  <a:lnTo>
                    <a:pt x="3175580" y="2182211"/>
                  </a:lnTo>
                  <a:lnTo>
                    <a:pt x="3164364" y="2229488"/>
                  </a:lnTo>
                  <a:lnTo>
                    <a:pt x="3151896" y="2276377"/>
                  </a:lnTo>
                  <a:lnTo>
                    <a:pt x="3138209" y="2322872"/>
                  </a:lnTo>
                  <a:lnTo>
                    <a:pt x="3123335" y="2368971"/>
                  </a:lnTo>
                  <a:lnTo>
                    <a:pt x="3107308" y="2414667"/>
                  </a:lnTo>
                  <a:lnTo>
                    <a:pt x="3090160" y="2459955"/>
                  </a:lnTo>
                  <a:lnTo>
                    <a:pt x="3071922" y="2504832"/>
                  </a:lnTo>
                  <a:lnTo>
                    <a:pt x="3052628" y="2549292"/>
                  </a:lnTo>
                  <a:lnTo>
                    <a:pt x="3032310" y="2593331"/>
                  </a:lnTo>
                  <a:lnTo>
                    <a:pt x="3011000" y="2636944"/>
                  </a:lnTo>
                  <a:lnTo>
                    <a:pt x="2988731" y="2680125"/>
                  </a:lnTo>
                  <a:lnTo>
                    <a:pt x="2965536" y="2722871"/>
                  </a:lnTo>
                  <a:lnTo>
                    <a:pt x="2941446" y="2765177"/>
                  </a:lnTo>
                  <a:lnTo>
                    <a:pt x="2916495" y="2807037"/>
                  </a:lnTo>
                  <a:lnTo>
                    <a:pt x="2890715" y="2848447"/>
                  </a:lnTo>
                  <a:lnTo>
                    <a:pt x="2864138" y="2889403"/>
                  </a:lnTo>
                  <a:lnTo>
                    <a:pt x="2836797" y="2929899"/>
                  </a:lnTo>
                  <a:lnTo>
                    <a:pt x="2808724" y="2969931"/>
                  </a:lnTo>
                  <a:lnTo>
                    <a:pt x="2779951" y="3009495"/>
                  </a:lnTo>
                  <a:lnTo>
                    <a:pt x="2750512" y="3048584"/>
                  </a:lnTo>
                  <a:lnTo>
                    <a:pt x="2720439" y="3087195"/>
                  </a:lnTo>
                  <a:lnTo>
                    <a:pt x="2689764" y="3125323"/>
                  </a:lnTo>
                  <a:lnTo>
                    <a:pt x="2658520" y="3162963"/>
                  </a:lnTo>
                  <a:lnTo>
                    <a:pt x="2626738" y="3200110"/>
                  </a:lnTo>
                  <a:lnTo>
                    <a:pt x="2594452" y="3236760"/>
                  </a:lnTo>
                  <a:lnTo>
                    <a:pt x="2561695" y="3272907"/>
                  </a:lnTo>
                  <a:lnTo>
                    <a:pt x="2528498" y="3308548"/>
                  </a:lnTo>
                  <a:lnTo>
                    <a:pt x="2494894" y="3343676"/>
                  </a:lnTo>
                  <a:lnTo>
                    <a:pt x="2460915" y="3378289"/>
                  </a:lnTo>
                  <a:lnTo>
                    <a:pt x="2425113" y="3413959"/>
                  </a:lnTo>
                  <a:lnTo>
                    <a:pt x="2388973" y="3449230"/>
                  </a:lnTo>
                  <a:lnTo>
                    <a:pt x="2352513" y="3484123"/>
                  </a:lnTo>
                  <a:lnTo>
                    <a:pt x="2315754" y="3518661"/>
                  </a:lnTo>
                  <a:lnTo>
                    <a:pt x="2278713" y="3552864"/>
                  </a:lnTo>
                  <a:lnTo>
                    <a:pt x="2241410" y="3586756"/>
                  </a:lnTo>
                  <a:lnTo>
                    <a:pt x="2224647" y="3601757"/>
                  </a:lnTo>
                  <a:lnTo>
                    <a:pt x="0" y="3601757"/>
                  </a:lnTo>
                  <a:lnTo>
                    <a:pt x="0" y="30118"/>
                  </a:lnTo>
                  <a:lnTo>
                    <a:pt x="59650" y="24454"/>
                  </a:lnTo>
                  <a:lnTo>
                    <a:pt x="159220" y="16201"/>
                  </a:lnTo>
                  <a:lnTo>
                    <a:pt x="209037" y="12649"/>
                  </a:lnTo>
                  <a:lnTo>
                    <a:pt x="258872" y="9500"/>
                  </a:lnTo>
                  <a:lnTo>
                    <a:pt x="308725" y="6771"/>
                  </a:lnTo>
                  <a:lnTo>
                    <a:pt x="358594" y="4479"/>
                  </a:lnTo>
                  <a:lnTo>
                    <a:pt x="408479" y="2640"/>
                  </a:lnTo>
                  <a:lnTo>
                    <a:pt x="458379" y="1269"/>
                  </a:lnTo>
                  <a:lnTo>
                    <a:pt x="508291" y="384"/>
                  </a:lnTo>
                  <a:lnTo>
                    <a:pt x="558214" y="0"/>
                  </a:lnTo>
                  <a:lnTo>
                    <a:pt x="657982" y="645"/>
                  </a:lnTo>
                  <a:lnTo>
                    <a:pt x="707866" y="1708"/>
                  </a:lnTo>
                  <a:lnTo>
                    <a:pt x="757786" y="3330"/>
                  </a:lnTo>
                  <a:lnTo>
                    <a:pt x="807729" y="5522"/>
                  </a:lnTo>
                  <a:lnTo>
                    <a:pt x="857679" y="8292"/>
                  </a:lnTo>
                  <a:lnTo>
                    <a:pt x="907623" y="11651"/>
                  </a:lnTo>
                  <a:lnTo>
                    <a:pt x="957547" y="15607"/>
                  </a:lnTo>
                  <a:lnTo>
                    <a:pt x="1007437" y="20170"/>
                  </a:lnTo>
                  <a:lnTo>
                    <a:pt x="1057277" y="25349"/>
                  </a:lnTo>
                  <a:lnTo>
                    <a:pt x="1107056" y="31154"/>
                  </a:lnTo>
                  <a:lnTo>
                    <a:pt x="1156757" y="37594"/>
                  </a:lnTo>
                  <a:lnTo>
                    <a:pt x="1206368" y="44679"/>
                  </a:lnTo>
                  <a:lnTo>
                    <a:pt x="1255874" y="52418"/>
                  </a:lnTo>
                  <a:lnTo>
                    <a:pt x="1305260" y="60820"/>
                  </a:lnTo>
                  <a:lnTo>
                    <a:pt x="1354514" y="69895"/>
                  </a:lnTo>
                  <a:lnTo>
                    <a:pt x="1403620" y="79652"/>
                  </a:lnTo>
                  <a:lnTo>
                    <a:pt x="1452564" y="90101"/>
                  </a:lnTo>
                  <a:lnTo>
                    <a:pt x="1501333" y="101251"/>
                  </a:lnTo>
                  <a:lnTo>
                    <a:pt x="1549912" y="113112"/>
                  </a:lnTo>
                  <a:lnTo>
                    <a:pt x="1598288" y="125693"/>
                  </a:lnTo>
                  <a:lnTo>
                    <a:pt x="1646445" y="139003"/>
                  </a:lnTo>
                  <a:lnTo>
                    <a:pt x="1694370" y="153051"/>
                  </a:lnTo>
                  <a:lnTo>
                    <a:pt x="1742049" y="167848"/>
                  </a:lnTo>
                  <a:lnTo>
                    <a:pt x="1789468" y="183403"/>
                  </a:lnTo>
                  <a:lnTo>
                    <a:pt x="1836612" y="199725"/>
                  </a:lnTo>
                  <a:lnTo>
                    <a:pt x="1883468" y="216823"/>
                  </a:lnTo>
                  <a:lnTo>
                    <a:pt x="1930021" y="234707"/>
                  </a:lnTo>
                  <a:lnTo>
                    <a:pt x="1976257" y="253386"/>
                  </a:lnTo>
                  <a:close/>
                </a:path>
              </a:pathLst>
            </a:custGeom>
            <a:solidFill>
              <a:srgbClr val="C7D0D8">
                <a:alpha val="862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1" name="object 6">
            <a:extLst>
              <a:ext uri="{FF2B5EF4-FFF2-40B4-BE49-F238E27FC236}">
                <a16:creationId xmlns:a16="http://schemas.microsoft.com/office/drawing/2014/main" id="{AADC8533-46B7-4A8F-B85E-DD2FEC19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693738"/>
            <a:ext cx="8005763" cy="6350"/>
          </a:xfrm>
          <a:custGeom>
            <a:avLst/>
            <a:gdLst>
              <a:gd name="T0" fmla="*/ 0 w 13376910"/>
              <a:gd name="T1" fmla="*/ 0 h 9525"/>
              <a:gd name="T2" fmla="*/ 13376910 w 13376910"/>
              <a:gd name="T3" fmla="*/ 9525 h 9525"/>
            </a:gdLst>
            <a:ahLst/>
            <a:cxnLst/>
            <a:rect l="T0" t="T1" r="T2" b="T3"/>
            <a:pathLst>
              <a:path w="13376910" h="9525">
                <a:moveTo>
                  <a:pt x="13376775" y="0"/>
                </a:moveTo>
                <a:lnTo>
                  <a:pt x="13376775" y="9524"/>
                </a:lnTo>
                <a:lnTo>
                  <a:pt x="0" y="9524"/>
                </a:lnTo>
                <a:lnTo>
                  <a:pt x="0" y="0"/>
                </a:lnTo>
                <a:lnTo>
                  <a:pt x="13376775" y="0"/>
                </a:lnTo>
                <a:close/>
              </a:path>
            </a:pathLst>
          </a:custGeom>
          <a:solidFill>
            <a:srgbClr val="6A44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102" name="Picture 2" descr="C:\Users\Пользователь\Desktop\Время 31\Перемена фото\CIvx_iGwfjY.jpg">
            <a:extLst>
              <a:ext uri="{FF2B5EF4-FFF2-40B4-BE49-F238E27FC236}">
                <a16:creationId xmlns:a16="http://schemas.microsoft.com/office/drawing/2014/main" id="{8CA5DBBB-675C-4FCF-9F9D-25191376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611562"/>
            <a:ext cx="4143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C:\Users\Пользователь\Desktop\Время 31\Перемена фото\EZDOsye5Kyw.jpg">
            <a:extLst>
              <a:ext uri="{FF2B5EF4-FFF2-40B4-BE49-F238E27FC236}">
                <a16:creationId xmlns:a16="http://schemas.microsoft.com/office/drawing/2014/main" id="{61032E69-3F86-4898-9739-C86C7E9F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857250"/>
            <a:ext cx="43037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 descr="C:\Users\Пользователь\Desktop\Время 31\Перемена фото\EK_LKhzIYTg.jpg">
            <a:extLst>
              <a:ext uri="{FF2B5EF4-FFF2-40B4-BE49-F238E27FC236}">
                <a16:creationId xmlns:a16="http://schemas.microsoft.com/office/drawing/2014/main" id="{0A75243B-1EE9-4616-80E3-CFAA31A4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/>
          <a:stretch>
            <a:fillRect/>
          </a:stretch>
        </p:blipFill>
        <p:spPr bwMode="auto">
          <a:xfrm>
            <a:off x="5884864" y="856687"/>
            <a:ext cx="3844801" cy="2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Заголовок 1">
            <a:extLst>
              <a:ext uri="{FF2B5EF4-FFF2-40B4-BE49-F238E27FC236}">
                <a16:creationId xmlns:a16="http://schemas.microsoft.com/office/drawing/2014/main" id="{602830B3-2967-4420-8397-3884A8DA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-142875"/>
            <a:ext cx="9852025" cy="1143000"/>
          </a:xfrm>
        </p:spPr>
        <p:txBody>
          <a:bodyPr/>
          <a:lstStyle/>
          <a:p>
            <a:pPr algn="l" eaLnBrk="1" hangingPunct="1"/>
            <a:r>
              <a:rPr lang="ru-RU" altLang="ru-RU" sz="2400" b="1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ПРОВЕДЕНИЕ СТРАТЕГИЧЕСКИХ СЕССИЙ</a:t>
            </a:r>
          </a:p>
        </p:txBody>
      </p:sp>
      <p:pic>
        <p:nvPicPr>
          <p:cNvPr id="4107" name="Picture 3" descr="F:\DCIM\110_FUJI\DSCF0538.JPG">
            <a:extLst>
              <a:ext uri="{FF2B5EF4-FFF2-40B4-BE49-F238E27FC236}">
                <a16:creationId xmlns:a16="http://schemas.microsoft.com/office/drawing/2014/main" id="{7BBAED2E-3FD1-444C-9AE9-85E9C9567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4" y="3608048"/>
            <a:ext cx="3914743" cy="24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object 3"/>
          <p:cNvGrpSpPr>
            <a:grpSpLocks/>
          </p:cNvGrpSpPr>
          <p:nvPr/>
        </p:nvGrpSpPr>
        <p:grpSpPr bwMode="auto">
          <a:xfrm>
            <a:off x="-85725" y="-4763"/>
            <a:ext cx="3162300" cy="2000251"/>
            <a:chOff x="0" y="0"/>
            <a:chExt cx="3161030" cy="1999614"/>
          </a:xfrm>
        </p:grpSpPr>
        <p:pic>
          <p:nvPicPr>
            <p:cNvPr id="6172" name="object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0853" cy="199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object 5"/>
            <p:cNvSpPr>
              <a:spLocks noChangeArrowheads="1"/>
            </p:cNvSpPr>
            <p:nvPr/>
          </p:nvSpPr>
          <p:spPr bwMode="auto">
            <a:xfrm>
              <a:off x="0" y="0"/>
              <a:ext cx="2696845" cy="1488440"/>
            </a:xfrm>
            <a:custGeom>
              <a:avLst/>
              <a:gdLst>
                <a:gd name="T0" fmla="*/ 1562357 w 2696845"/>
                <a:gd name="T1" fmla="*/ 735652 h 1488440"/>
                <a:gd name="T2" fmla="*/ 1706811 w 2696845"/>
                <a:gd name="T3" fmla="*/ 723545 h 1488440"/>
                <a:gd name="T4" fmla="*/ 1845857 w 2696845"/>
                <a:gd name="T5" fmla="*/ 695212 h 1488440"/>
                <a:gd name="T6" fmla="*/ 1978592 w 2696845"/>
                <a:gd name="T7" fmla="*/ 652323 h 1488440"/>
                <a:gd name="T8" fmla="*/ 2104192 w 2696845"/>
                <a:gd name="T9" fmla="*/ 595793 h 1488440"/>
                <a:gd name="T10" fmla="*/ 2221835 w 2696845"/>
                <a:gd name="T11" fmla="*/ 526537 h 1488440"/>
                <a:gd name="T12" fmla="*/ 2330698 w 2696845"/>
                <a:gd name="T13" fmla="*/ 445471 h 1488440"/>
                <a:gd name="T14" fmla="*/ 2429958 w 2696845"/>
                <a:gd name="T15" fmla="*/ 353509 h 1488440"/>
                <a:gd name="T16" fmla="*/ 2518791 w 2696845"/>
                <a:gd name="T17" fmla="*/ 251567 h 1488440"/>
                <a:gd name="T18" fmla="*/ 2596376 w 2696845"/>
                <a:gd name="T19" fmla="*/ 140560 h 1488440"/>
                <a:gd name="T20" fmla="*/ 2661888 w 2696845"/>
                <a:gd name="T21" fmla="*/ 21403 h 1488440"/>
                <a:gd name="T22" fmla="*/ 2662309 w 2696845"/>
                <a:gd name="T23" fmla="*/ 70006 h 1488440"/>
                <a:gd name="T24" fmla="*/ 2591553 w 2696845"/>
                <a:gd name="T25" fmla="*/ 188626 h 1488440"/>
                <a:gd name="T26" fmla="*/ 2508766 w 2696845"/>
                <a:gd name="T27" fmla="*/ 298652 h 1488440"/>
                <a:gd name="T28" fmla="*/ 2414770 w 2696845"/>
                <a:gd name="T29" fmla="*/ 399155 h 1488440"/>
                <a:gd name="T30" fmla="*/ 2310389 w 2696845"/>
                <a:gd name="T31" fmla="*/ 489210 h 1488440"/>
                <a:gd name="T32" fmla="*/ 2196446 w 2696845"/>
                <a:gd name="T33" fmla="*/ 567890 h 1488440"/>
                <a:gd name="T34" fmla="*/ 2073763 w 2696845"/>
                <a:gd name="T35" fmla="*/ 634268 h 1488440"/>
                <a:gd name="T36" fmla="*/ 1943164 w 2696845"/>
                <a:gd name="T37" fmla="*/ 687416 h 1488440"/>
                <a:gd name="T38" fmla="*/ 1805471 w 2696845"/>
                <a:gd name="T39" fmla="*/ 726410 h 1488440"/>
                <a:gd name="T40" fmla="*/ 0 w 2696845"/>
                <a:gd name="T41" fmla="*/ 1488232 h 1488440"/>
                <a:gd name="T42" fmla="*/ 67436 w 2696845"/>
                <a:gd name="T43" fmla="*/ 1453582 h 1488440"/>
                <a:gd name="T44" fmla="*/ 209339 w 2696845"/>
                <a:gd name="T45" fmla="*/ 1410720 h 1488440"/>
                <a:gd name="T46" fmla="*/ 344436 w 2696845"/>
                <a:gd name="T47" fmla="*/ 1351720 h 1488440"/>
                <a:gd name="T48" fmla="*/ 471499 w 2696845"/>
                <a:gd name="T49" fmla="*/ 1277320 h 1488440"/>
                <a:gd name="T50" fmla="*/ 589301 w 2696845"/>
                <a:gd name="T51" fmla="*/ 1188254 h 1488440"/>
                <a:gd name="T52" fmla="*/ 696613 w 2696845"/>
                <a:gd name="T53" fmla="*/ 1085259 h 1488440"/>
                <a:gd name="T54" fmla="*/ 792207 w 2696845"/>
                <a:gd name="T55" fmla="*/ 969071 h 1488440"/>
                <a:gd name="T56" fmla="*/ 887061 w 2696845"/>
                <a:gd name="T57" fmla="*/ 867167 h 1488440"/>
                <a:gd name="T58" fmla="*/ 1002153 w 2696845"/>
                <a:gd name="T59" fmla="*/ 790775 h 1488440"/>
                <a:gd name="T60" fmla="*/ 1132310 w 2696845"/>
                <a:gd name="T61" fmla="*/ 741933 h 1488440"/>
                <a:gd name="T62" fmla="*/ 1272359 w 2696845"/>
                <a:gd name="T63" fmla="*/ 722683 h 1488440"/>
                <a:gd name="T64" fmla="*/ 1417089 w 2696845"/>
                <a:gd name="T65" fmla="*/ 732102 h 1488440"/>
                <a:gd name="T66" fmla="*/ 1757444 w 2696845"/>
                <a:gd name="T67" fmla="*/ 736217 h 1488440"/>
                <a:gd name="T68" fmla="*/ 1313663 w 2696845"/>
                <a:gd name="T69" fmla="*/ 744162 h 1488440"/>
                <a:gd name="T70" fmla="*/ 1166166 w 2696845"/>
                <a:gd name="T71" fmla="*/ 755812 h 1488440"/>
                <a:gd name="T72" fmla="*/ 1028814 w 2696845"/>
                <a:gd name="T73" fmla="*/ 800570 h 1488440"/>
                <a:gd name="T74" fmla="*/ 907558 w 2696845"/>
                <a:gd name="T75" fmla="*/ 876229 h 1488440"/>
                <a:gd name="T76" fmla="*/ 808348 w 2696845"/>
                <a:gd name="T77" fmla="*/ 980584 h 1488440"/>
                <a:gd name="T78" fmla="*/ 714484 w 2696845"/>
                <a:gd name="T79" fmla="*/ 1094568 h 1488440"/>
                <a:gd name="T80" fmla="*/ 609974 w 2696845"/>
                <a:gd name="T81" fmla="*/ 1196059 h 1488440"/>
                <a:gd name="T82" fmla="*/ 495844 w 2696845"/>
                <a:gd name="T83" fmla="*/ 1284436 h 1488440"/>
                <a:gd name="T84" fmla="*/ 373121 w 2696845"/>
                <a:gd name="T85" fmla="*/ 1359078 h 1488440"/>
                <a:gd name="T86" fmla="*/ 242833 w 2696845"/>
                <a:gd name="T87" fmla="*/ 1419365 h 1488440"/>
                <a:gd name="T88" fmla="*/ 106005 w 2696845"/>
                <a:gd name="T89" fmla="*/ 1464676 h 1488440"/>
                <a:gd name="T90" fmla="*/ 0 w 2696845"/>
                <a:gd name="T91" fmla="*/ 1488232 h 1488440"/>
                <a:gd name="T92" fmla="*/ 1413630 w 2696845"/>
                <a:gd name="T93" fmla="*/ 752986 h 1488440"/>
                <a:gd name="T94" fmla="*/ 1709527 w 2696845"/>
                <a:gd name="T95" fmla="*/ 744162 h 1488440"/>
                <a:gd name="T96" fmla="*/ 1562356 w 2696845"/>
                <a:gd name="T97" fmla="*/ 757399 h 1488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96845"/>
                <a:gd name="T148" fmla="*/ 0 h 1488440"/>
                <a:gd name="T149" fmla="*/ 2696845 w 2696845"/>
                <a:gd name="T150" fmla="*/ 1488440 h 1488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96845" h="1488440">
                  <a:moveTo>
                    <a:pt x="1757444" y="736217"/>
                  </a:moveTo>
                  <a:lnTo>
                    <a:pt x="1513934" y="736217"/>
                  </a:lnTo>
                  <a:lnTo>
                    <a:pt x="1562357" y="735652"/>
                  </a:lnTo>
                  <a:lnTo>
                    <a:pt x="1610779" y="733424"/>
                  </a:lnTo>
                  <a:lnTo>
                    <a:pt x="1659202" y="729597"/>
                  </a:lnTo>
                  <a:lnTo>
                    <a:pt x="1706811" y="723545"/>
                  </a:lnTo>
                  <a:lnTo>
                    <a:pt x="1753810" y="715775"/>
                  </a:lnTo>
                  <a:lnTo>
                    <a:pt x="1800169" y="706319"/>
                  </a:lnTo>
                  <a:lnTo>
                    <a:pt x="1845857" y="695212"/>
                  </a:lnTo>
                  <a:lnTo>
                    <a:pt x="1890844" y="682488"/>
                  </a:lnTo>
                  <a:lnTo>
                    <a:pt x="1935099" y="668180"/>
                  </a:lnTo>
                  <a:lnTo>
                    <a:pt x="1978592" y="652323"/>
                  </a:lnTo>
                  <a:lnTo>
                    <a:pt x="2021292" y="634950"/>
                  </a:lnTo>
                  <a:lnTo>
                    <a:pt x="2063169" y="616095"/>
                  </a:lnTo>
                  <a:lnTo>
                    <a:pt x="2104192" y="595793"/>
                  </a:lnTo>
                  <a:lnTo>
                    <a:pt x="2144331" y="574076"/>
                  </a:lnTo>
                  <a:lnTo>
                    <a:pt x="2183556" y="550980"/>
                  </a:lnTo>
                  <a:lnTo>
                    <a:pt x="2221835" y="526537"/>
                  </a:lnTo>
                  <a:lnTo>
                    <a:pt x="2259139" y="500782"/>
                  </a:lnTo>
                  <a:lnTo>
                    <a:pt x="2295437" y="473749"/>
                  </a:lnTo>
                  <a:lnTo>
                    <a:pt x="2330698" y="445471"/>
                  </a:lnTo>
                  <a:lnTo>
                    <a:pt x="2364893" y="415983"/>
                  </a:lnTo>
                  <a:lnTo>
                    <a:pt x="2397989" y="385317"/>
                  </a:lnTo>
                  <a:lnTo>
                    <a:pt x="2429958" y="353509"/>
                  </a:lnTo>
                  <a:lnTo>
                    <a:pt x="2460768" y="320592"/>
                  </a:lnTo>
                  <a:lnTo>
                    <a:pt x="2490390" y="286600"/>
                  </a:lnTo>
                  <a:lnTo>
                    <a:pt x="2518791" y="251567"/>
                  </a:lnTo>
                  <a:lnTo>
                    <a:pt x="2545943" y="215527"/>
                  </a:lnTo>
                  <a:lnTo>
                    <a:pt x="2571815" y="178513"/>
                  </a:lnTo>
                  <a:lnTo>
                    <a:pt x="2596376" y="140560"/>
                  </a:lnTo>
                  <a:lnTo>
                    <a:pt x="2619595" y="101701"/>
                  </a:lnTo>
                  <a:lnTo>
                    <a:pt x="2641443" y="61971"/>
                  </a:lnTo>
                  <a:lnTo>
                    <a:pt x="2661888" y="21403"/>
                  </a:lnTo>
                  <a:lnTo>
                    <a:pt x="2671724" y="0"/>
                  </a:lnTo>
                  <a:lnTo>
                    <a:pt x="2696248" y="0"/>
                  </a:lnTo>
                  <a:lnTo>
                    <a:pt x="2662309" y="70006"/>
                  </a:lnTo>
                  <a:lnTo>
                    <a:pt x="2640111" y="110444"/>
                  </a:lnTo>
                  <a:lnTo>
                    <a:pt x="2616516" y="149995"/>
                  </a:lnTo>
                  <a:lnTo>
                    <a:pt x="2591553" y="188626"/>
                  </a:lnTo>
                  <a:lnTo>
                    <a:pt x="2565253" y="226302"/>
                  </a:lnTo>
                  <a:lnTo>
                    <a:pt x="2537647" y="262989"/>
                  </a:lnTo>
                  <a:lnTo>
                    <a:pt x="2508766" y="298652"/>
                  </a:lnTo>
                  <a:lnTo>
                    <a:pt x="2478638" y="333257"/>
                  </a:lnTo>
                  <a:lnTo>
                    <a:pt x="2447296" y="366769"/>
                  </a:lnTo>
                  <a:lnTo>
                    <a:pt x="2414770" y="399155"/>
                  </a:lnTo>
                  <a:lnTo>
                    <a:pt x="2381090" y="430380"/>
                  </a:lnTo>
                  <a:lnTo>
                    <a:pt x="2346286" y="460410"/>
                  </a:lnTo>
                  <a:lnTo>
                    <a:pt x="2310389" y="489210"/>
                  </a:lnTo>
                  <a:lnTo>
                    <a:pt x="2273430" y="516747"/>
                  </a:lnTo>
                  <a:lnTo>
                    <a:pt x="2235438" y="542985"/>
                  </a:lnTo>
                  <a:lnTo>
                    <a:pt x="2196446" y="567890"/>
                  </a:lnTo>
                  <a:lnTo>
                    <a:pt x="2156482" y="591429"/>
                  </a:lnTo>
                  <a:lnTo>
                    <a:pt x="2115577" y="613566"/>
                  </a:lnTo>
                  <a:lnTo>
                    <a:pt x="2073763" y="634268"/>
                  </a:lnTo>
                  <a:lnTo>
                    <a:pt x="2031069" y="653500"/>
                  </a:lnTo>
                  <a:lnTo>
                    <a:pt x="1987525" y="671227"/>
                  </a:lnTo>
                  <a:lnTo>
                    <a:pt x="1943164" y="687416"/>
                  </a:lnTo>
                  <a:lnTo>
                    <a:pt x="1898013" y="702033"/>
                  </a:lnTo>
                  <a:lnTo>
                    <a:pt x="1852106" y="715042"/>
                  </a:lnTo>
                  <a:lnTo>
                    <a:pt x="1805471" y="726410"/>
                  </a:lnTo>
                  <a:lnTo>
                    <a:pt x="1758139" y="736102"/>
                  </a:lnTo>
                  <a:lnTo>
                    <a:pt x="1757444" y="736217"/>
                  </a:lnTo>
                  <a:close/>
                </a:path>
                <a:path w="2696845" h="1488440">
                  <a:moveTo>
                    <a:pt x="0" y="1488232"/>
                  </a:moveTo>
                  <a:lnTo>
                    <a:pt x="0" y="1467479"/>
                  </a:lnTo>
                  <a:lnTo>
                    <a:pt x="18835" y="1464157"/>
                  </a:lnTo>
                  <a:lnTo>
                    <a:pt x="67436" y="1453582"/>
                  </a:lnTo>
                  <a:lnTo>
                    <a:pt x="115417" y="1441133"/>
                  </a:lnTo>
                  <a:lnTo>
                    <a:pt x="162733" y="1426837"/>
                  </a:lnTo>
                  <a:lnTo>
                    <a:pt x="209339" y="1410720"/>
                  </a:lnTo>
                  <a:lnTo>
                    <a:pt x="255188" y="1392810"/>
                  </a:lnTo>
                  <a:lnTo>
                    <a:pt x="300235" y="1373134"/>
                  </a:lnTo>
                  <a:lnTo>
                    <a:pt x="344436" y="1351720"/>
                  </a:lnTo>
                  <a:lnTo>
                    <a:pt x="387743" y="1328595"/>
                  </a:lnTo>
                  <a:lnTo>
                    <a:pt x="430113" y="1303786"/>
                  </a:lnTo>
                  <a:lnTo>
                    <a:pt x="471499" y="1277320"/>
                  </a:lnTo>
                  <a:lnTo>
                    <a:pt x="511856" y="1249224"/>
                  </a:lnTo>
                  <a:lnTo>
                    <a:pt x="551138" y="1219527"/>
                  </a:lnTo>
                  <a:lnTo>
                    <a:pt x="589301" y="1188254"/>
                  </a:lnTo>
                  <a:lnTo>
                    <a:pt x="626298" y="1155434"/>
                  </a:lnTo>
                  <a:lnTo>
                    <a:pt x="662084" y="1121093"/>
                  </a:lnTo>
                  <a:lnTo>
                    <a:pt x="696613" y="1085259"/>
                  </a:lnTo>
                  <a:lnTo>
                    <a:pt x="729840" y="1047959"/>
                  </a:lnTo>
                  <a:lnTo>
                    <a:pt x="761720" y="1009221"/>
                  </a:lnTo>
                  <a:lnTo>
                    <a:pt x="792207" y="969071"/>
                  </a:lnTo>
                  <a:lnTo>
                    <a:pt x="821257" y="932394"/>
                  </a:lnTo>
                  <a:lnTo>
                    <a:pt x="852939" y="898401"/>
                  </a:lnTo>
                  <a:lnTo>
                    <a:pt x="887061" y="867167"/>
                  </a:lnTo>
                  <a:lnTo>
                    <a:pt x="923432" y="838767"/>
                  </a:lnTo>
                  <a:lnTo>
                    <a:pt x="961859" y="813278"/>
                  </a:lnTo>
                  <a:lnTo>
                    <a:pt x="1002153" y="790775"/>
                  </a:lnTo>
                  <a:lnTo>
                    <a:pt x="1044120" y="771332"/>
                  </a:lnTo>
                  <a:lnTo>
                    <a:pt x="1087569" y="755027"/>
                  </a:lnTo>
                  <a:lnTo>
                    <a:pt x="1132310" y="741933"/>
                  </a:lnTo>
                  <a:lnTo>
                    <a:pt x="1178149" y="732128"/>
                  </a:lnTo>
                  <a:lnTo>
                    <a:pt x="1224896" y="725686"/>
                  </a:lnTo>
                  <a:lnTo>
                    <a:pt x="1272359" y="722683"/>
                  </a:lnTo>
                  <a:lnTo>
                    <a:pt x="1320346" y="723194"/>
                  </a:lnTo>
                  <a:lnTo>
                    <a:pt x="1368666" y="727294"/>
                  </a:lnTo>
                  <a:lnTo>
                    <a:pt x="1417089" y="732102"/>
                  </a:lnTo>
                  <a:lnTo>
                    <a:pt x="1465511" y="735055"/>
                  </a:lnTo>
                  <a:lnTo>
                    <a:pt x="1513934" y="736217"/>
                  </a:lnTo>
                  <a:lnTo>
                    <a:pt x="1757444" y="736217"/>
                  </a:lnTo>
                  <a:lnTo>
                    <a:pt x="1710141" y="744083"/>
                  </a:lnTo>
                  <a:lnTo>
                    <a:pt x="1709527" y="744162"/>
                  </a:lnTo>
                  <a:lnTo>
                    <a:pt x="1313663" y="744162"/>
                  </a:lnTo>
                  <a:lnTo>
                    <a:pt x="1263738" y="744230"/>
                  </a:lnTo>
                  <a:lnTo>
                    <a:pt x="1214499" y="748141"/>
                  </a:lnTo>
                  <a:lnTo>
                    <a:pt x="1166166" y="755812"/>
                  </a:lnTo>
                  <a:lnTo>
                    <a:pt x="1118961" y="767161"/>
                  </a:lnTo>
                  <a:lnTo>
                    <a:pt x="1073104" y="782108"/>
                  </a:lnTo>
                  <a:lnTo>
                    <a:pt x="1028814" y="800570"/>
                  </a:lnTo>
                  <a:lnTo>
                    <a:pt x="986313" y="822465"/>
                  </a:lnTo>
                  <a:lnTo>
                    <a:pt x="945821" y="847712"/>
                  </a:lnTo>
                  <a:lnTo>
                    <a:pt x="907558" y="876229"/>
                  </a:lnTo>
                  <a:lnTo>
                    <a:pt x="871744" y="907935"/>
                  </a:lnTo>
                  <a:lnTo>
                    <a:pt x="838601" y="942747"/>
                  </a:lnTo>
                  <a:lnTo>
                    <a:pt x="808348" y="980584"/>
                  </a:lnTo>
                  <a:lnTo>
                    <a:pt x="778306" y="1019928"/>
                  </a:lnTo>
                  <a:lnTo>
                    <a:pt x="747006" y="1057931"/>
                  </a:lnTo>
                  <a:lnTo>
                    <a:pt x="714484" y="1094568"/>
                  </a:lnTo>
                  <a:lnTo>
                    <a:pt x="680780" y="1129817"/>
                  </a:lnTo>
                  <a:lnTo>
                    <a:pt x="645930" y="1163656"/>
                  </a:lnTo>
                  <a:lnTo>
                    <a:pt x="609974" y="1196059"/>
                  </a:lnTo>
                  <a:lnTo>
                    <a:pt x="572949" y="1227006"/>
                  </a:lnTo>
                  <a:lnTo>
                    <a:pt x="534893" y="1256473"/>
                  </a:lnTo>
                  <a:lnTo>
                    <a:pt x="495844" y="1284436"/>
                  </a:lnTo>
                  <a:lnTo>
                    <a:pt x="455841" y="1310874"/>
                  </a:lnTo>
                  <a:lnTo>
                    <a:pt x="414920" y="1335762"/>
                  </a:lnTo>
                  <a:lnTo>
                    <a:pt x="373121" y="1359078"/>
                  </a:lnTo>
                  <a:lnTo>
                    <a:pt x="330482" y="1380800"/>
                  </a:lnTo>
                  <a:lnTo>
                    <a:pt x="287039" y="1400903"/>
                  </a:lnTo>
                  <a:lnTo>
                    <a:pt x="242833" y="1419365"/>
                  </a:lnTo>
                  <a:lnTo>
                    <a:pt x="197899" y="1436163"/>
                  </a:lnTo>
                  <a:lnTo>
                    <a:pt x="152277" y="1451274"/>
                  </a:lnTo>
                  <a:lnTo>
                    <a:pt x="106005" y="1464676"/>
                  </a:lnTo>
                  <a:lnTo>
                    <a:pt x="59120" y="1476344"/>
                  </a:lnTo>
                  <a:lnTo>
                    <a:pt x="11660" y="1486256"/>
                  </a:lnTo>
                  <a:lnTo>
                    <a:pt x="0" y="1488232"/>
                  </a:lnTo>
                  <a:close/>
                </a:path>
                <a:path w="2696845" h="1488440">
                  <a:moveTo>
                    <a:pt x="1512781" y="757804"/>
                  </a:moveTo>
                  <a:lnTo>
                    <a:pt x="1463205" y="756290"/>
                  </a:lnTo>
                  <a:lnTo>
                    <a:pt x="1413630" y="752986"/>
                  </a:lnTo>
                  <a:lnTo>
                    <a:pt x="1364055" y="748018"/>
                  </a:lnTo>
                  <a:lnTo>
                    <a:pt x="1313663" y="744162"/>
                  </a:lnTo>
                  <a:lnTo>
                    <a:pt x="1709527" y="744162"/>
                  </a:lnTo>
                  <a:lnTo>
                    <a:pt x="1661508" y="750321"/>
                  </a:lnTo>
                  <a:lnTo>
                    <a:pt x="1611932" y="754947"/>
                  </a:lnTo>
                  <a:lnTo>
                    <a:pt x="1562356" y="757399"/>
                  </a:lnTo>
                  <a:lnTo>
                    <a:pt x="1512781" y="7578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6147" name="object 2"/>
          <p:cNvGrpSpPr>
            <a:grpSpLocks/>
          </p:cNvGrpSpPr>
          <p:nvPr/>
        </p:nvGrpSpPr>
        <p:grpSpPr bwMode="auto">
          <a:xfrm flipH="1" flipV="1">
            <a:off x="7796213" y="-4763"/>
            <a:ext cx="3149600" cy="3829051"/>
            <a:chOff x="0" y="6330499"/>
            <a:chExt cx="3216910" cy="3959225"/>
          </a:xfrm>
        </p:grpSpPr>
        <p:pic>
          <p:nvPicPr>
            <p:cNvPr id="6169" name="object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05702"/>
              <a:ext cx="2729687" cy="278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object 4"/>
            <p:cNvSpPr>
              <a:spLocks noChangeArrowheads="1"/>
            </p:cNvSpPr>
            <p:nvPr/>
          </p:nvSpPr>
          <p:spPr bwMode="auto">
            <a:xfrm>
              <a:off x="762" y="6330505"/>
              <a:ext cx="3057525" cy="3959225"/>
            </a:xfrm>
            <a:custGeom>
              <a:avLst/>
              <a:gdLst>
                <a:gd name="T0" fmla="*/ 2412250 w 3057525"/>
                <a:gd name="T1" fmla="*/ 2813037 h 3959225"/>
                <a:gd name="T2" fmla="*/ 2437269 w 3057525"/>
                <a:gd name="T3" fmla="*/ 2612288 h 3959225"/>
                <a:gd name="T4" fmla="*/ 2156155 w 3057525"/>
                <a:gd name="T5" fmla="*/ 2763977 h 3959225"/>
                <a:gd name="T6" fmla="*/ 2307933 w 3057525"/>
                <a:gd name="T7" fmla="*/ 3056115 h 3959225"/>
                <a:gd name="T8" fmla="*/ 2585389 w 3057525"/>
                <a:gd name="T9" fmla="*/ 2933979 h 3959225"/>
                <a:gd name="T10" fmla="*/ 3056940 w 3057525"/>
                <a:gd name="T11" fmla="*/ 2448864 h 3959225"/>
                <a:gd name="T12" fmla="*/ 3024035 w 3057525"/>
                <a:gd name="T13" fmla="*/ 2221560 h 3959225"/>
                <a:gd name="T14" fmla="*/ 2946933 w 3057525"/>
                <a:gd name="T15" fmla="*/ 2002332 h 3959225"/>
                <a:gd name="T16" fmla="*/ 2847771 w 3057525"/>
                <a:gd name="T17" fmla="*/ 1804339 h 3959225"/>
                <a:gd name="T18" fmla="*/ 2701429 w 3057525"/>
                <a:gd name="T19" fmla="*/ 1622018 h 3959225"/>
                <a:gd name="T20" fmla="*/ 2529992 w 3057525"/>
                <a:gd name="T21" fmla="*/ 1468539 h 3959225"/>
                <a:gd name="T22" fmla="*/ 2331986 w 3057525"/>
                <a:gd name="T23" fmla="*/ 1347698 h 3959225"/>
                <a:gd name="T24" fmla="*/ 2081415 w 3057525"/>
                <a:gd name="T25" fmla="*/ 1256068 h 3959225"/>
                <a:gd name="T26" fmla="*/ 1852917 w 3057525"/>
                <a:gd name="T27" fmla="*/ 1177696 h 3959225"/>
                <a:gd name="T28" fmla="*/ 1679333 w 3057525"/>
                <a:gd name="T29" fmla="*/ 1029665 h 3959225"/>
                <a:gd name="T30" fmla="*/ 1569783 w 3057525"/>
                <a:gd name="T31" fmla="*/ 823391 h 3959225"/>
                <a:gd name="T32" fmla="*/ 1499019 w 3057525"/>
                <a:gd name="T33" fmla="*/ 588213 h 3959225"/>
                <a:gd name="T34" fmla="*/ 1364830 w 3057525"/>
                <a:gd name="T35" fmla="*/ 375183 h 3959225"/>
                <a:gd name="T36" fmla="*/ 1199299 w 3057525"/>
                <a:gd name="T37" fmla="*/ 206794 h 3959225"/>
                <a:gd name="T38" fmla="*/ 988834 w 3057525"/>
                <a:gd name="T39" fmla="*/ 82892 h 3959225"/>
                <a:gd name="T40" fmla="*/ 744093 w 3057525"/>
                <a:gd name="T41" fmla="*/ 11061 h 3959225"/>
                <a:gd name="T42" fmla="*/ 514540 w 3057525"/>
                <a:gd name="T43" fmla="*/ 4318 h 3959225"/>
                <a:gd name="T44" fmla="*/ 290944 w 3057525"/>
                <a:gd name="T45" fmla="*/ 51562 h 3959225"/>
                <a:gd name="T46" fmla="*/ 87909 w 3057525"/>
                <a:gd name="T47" fmla="*/ 150329 h 3959225"/>
                <a:gd name="T48" fmla="*/ 825 w 3057525"/>
                <a:gd name="T49" fmla="*/ 3957129 h 3959225"/>
                <a:gd name="T50" fmla="*/ 149440 w 3057525"/>
                <a:gd name="T51" fmla="*/ 132905 h 3959225"/>
                <a:gd name="T52" fmla="*/ 372427 w 3057525"/>
                <a:gd name="T53" fmla="*/ 52743 h 3959225"/>
                <a:gd name="T54" fmla="*/ 602589 w 3057525"/>
                <a:gd name="T55" fmla="*/ 23456 h 3959225"/>
                <a:gd name="T56" fmla="*/ 836853 w 3057525"/>
                <a:gd name="T57" fmla="*/ 52755 h 3959225"/>
                <a:gd name="T58" fmla="*/ 1060767 w 3057525"/>
                <a:gd name="T59" fmla="*/ 142697 h 3959225"/>
                <a:gd name="T60" fmla="*/ 1251153 w 3057525"/>
                <a:gd name="T61" fmla="*/ 282829 h 3959225"/>
                <a:gd name="T62" fmla="*/ 1409661 w 3057525"/>
                <a:gd name="T63" fmla="*/ 468922 h 3959225"/>
                <a:gd name="T64" fmla="*/ 1514373 w 3057525"/>
                <a:gd name="T65" fmla="*/ 687400 h 3959225"/>
                <a:gd name="T66" fmla="*/ 1586179 w 3057525"/>
                <a:gd name="T67" fmla="*/ 919962 h 3959225"/>
                <a:gd name="T68" fmla="*/ 1728647 w 3057525"/>
                <a:gd name="T69" fmla="*/ 1112075 h 3959225"/>
                <a:gd name="T70" fmla="*/ 1937537 w 3057525"/>
                <a:gd name="T71" fmla="*/ 1239964 h 3959225"/>
                <a:gd name="T72" fmla="*/ 2183523 w 3057525"/>
                <a:gd name="T73" fmla="*/ 1308658 h 3959225"/>
                <a:gd name="T74" fmla="*/ 2402662 w 3057525"/>
                <a:gd name="T75" fmla="*/ 1410652 h 3959225"/>
                <a:gd name="T76" fmla="*/ 2593733 w 3057525"/>
                <a:gd name="T77" fmla="*/ 1549044 h 3959225"/>
                <a:gd name="T78" fmla="*/ 2758478 w 3057525"/>
                <a:gd name="T79" fmla="*/ 1719389 h 3959225"/>
                <a:gd name="T80" fmla="*/ 2874861 w 3057525"/>
                <a:gd name="T81" fmla="*/ 1908378 h 3959225"/>
                <a:gd name="T82" fmla="*/ 2968079 w 3057525"/>
                <a:gd name="T83" fmla="*/ 2121420 h 3959225"/>
                <a:gd name="T84" fmla="*/ 3016059 w 3057525"/>
                <a:gd name="T85" fmla="*/ 2345156 h 3959225"/>
                <a:gd name="T86" fmla="*/ 3017329 w 3057525"/>
                <a:gd name="T87" fmla="*/ 2721343 h 3959225"/>
                <a:gd name="T88" fmla="*/ 2927273 w 3057525"/>
                <a:gd name="T89" fmla="*/ 3017697 h 3959225"/>
                <a:gd name="T90" fmla="*/ 2717190 w 3057525"/>
                <a:gd name="T91" fmla="*/ 3341192 h 3959225"/>
                <a:gd name="T92" fmla="*/ 2542629 w 3057525"/>
                <a:gd name="T93" fmla="*/ 3506025 h 3959225"/>
                <a:gd name="T94" fmla="*/ 2327630 w 3057525"/>
                <a:gd name="T95" fmla="*/ 3635019 h 3959225"/>
                <a:gd name="T96" fmla="*/ 825 w 3057525"/>
                <a:gd name="T97" fmla="*/ 3957129 h 3959225"/>
                <a:gd name="T98" fmla="*/ 2345906 w 3057525"/>
                <a:gd name="T99" fmla="*/ 3657841 h 3959225"/>
                <a:gd name="T100" fmla="*/ 2550858 w 3057525"/>
                <a:gd name="T101" fmla="*/ 3519728 h 3959225"/>
                <a:gd name="T102" fmla="*/ 2740863 w 3057525"/>
                <a:gd name="T103" fmla="*/ 3350399 h 3959225"/>
                <a:gd name="T104" fmla="*/ 3030309 w 3057525"/>
                <a:gd name="T105" fmla="*/ 2723045 h 39592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57525"/>
                <a:gd name="T160" fmla="*/ 0 h 3959225"/>
                <a:gd name="T161" fmla="*/ 3057525 w 3057525"/>
                <a:gd name="T162" fmla="*/ 3959225 h 39592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57525" h="3959225">
                  <a:moveTo>
                    <a:pt x="2610167" y="2908160"/>
                  </a:moveTo>
                  <a:lnTo>
                    <a:pt x="2608059" y="2898648"/>
                  </a:lnTo>
                  <a:lnTo>
                    <a:pt x="2602573" y="2890596"/>
                  </a:lnTo>
                  <a:lnTo>
                    <a:pt x="2594216" y="2885109"/>
                  </a:lnTo>
                  <a:lnTo>
                    <a:pt x="2412250" y="2813037"/>
                  </a:lnTo>
                  <a:lnTo>
                    <a:pt x="2484374" y="2630944"/>
                  </a:lnTo>
                  <a:lnTo>
                    <a:pt x="2460307" y="2596324"/>
                  </a:lnTo>
                  <a:lnTo>
                    <a:pt x="2450808" y="2598445"/>
                  </a:lnTo>
                  <a:lnTo>
                    <a:pt x="2442756" y="2603931"/>
                  </a:lnTo>
                  <a:lnTo>
                    <a:pt x="2437269" y="2612288"/>
                  </a:lnTo>
                  <a:lnTo>
                    <a:pt x="2365146" y="2794393"/>
                  </a:lnTo>
                  <a:lnTo>
                    <a:pt x="2183180" y="2722321"/>
                  </a:lnTo>
                  <a:lnTo>
                    <a:pt x="2148560" y="2746400"/>
                  </a:lnTo>
                  <a:lnTo>
                    <a:pt x="2150681" y="2755912"/>
                  </a:lnTo>
                  <a:lnTo>
                    <a:pt x="2156155" y="2763977"/>
                  </a:lnTo>
                  <a:lnTo>
                    <a:pt x="2164511" y="2769451"/>
                  </a:lnTo>
                  <a:lnTo>
                    <a:pt x="2346490" y="2841523"/>
                  </a:lnTo>
                  <a:lnTo>
                    <a:pt x="2274366" y="3023616"/>
                  </a:lnTo>
                  <a:lnTo>
                    <a:pt x="2298420" y="3058236"/>
                  </a:lnTo>
                  <a:lnTo>
                    <a:pt x="2307933" y="3056115"/>
                  </a:lnTo>
                  <a:lnTo>
                    <a:pt x="2315984" y="3050641"/>
                  </a:lnTo>
                  <a:lnTo>
                    <a:pt x="2321458" y="3042272"/>
                  </a:lnTo>
                  <a:lnTo>
                    <a:pt x="2393581" y="2860179"/>
                  </a:lnTo>
                  <a:lnTo>
                    <a:pt x="2575560" y="2932239"/>
                  </a:lnTo>
                  <a:lnTo>
                    <a:pt x="2585389" y="2933979"/>
                  </a:lnTo>
                  <a:lnTo>
                    <a:pt x="2594902" y="2931858"/>
                  </a:lnTo>
                  <a:lnTo>
                    <a:pt x="2602954" y="2926372"/>
                  </a:lnTo>
                  <a:lnTo>
                    <a:pt x="2608440" y="2918002"/>
                  </a:lnTo>
                  <a:lnTo>
                    <a:pt x="2610167" y="2908160"/>
                  </a:lnTo>
                  <a:close/>
                </a:path>
                <a:path w="3057525" h="3959225">
                  <a:moveTo>
                    <a:pt x="3056940" y="2448864"/>
                  </a:moveTo>
                  <a:lnTo>
                    <a:pt x="3048622" y="2400884"/>
                  </a:lnTo>
                  <a:lnTo>
                    <a:pt x="3040011" y="2353653"/>
                  </a:lnTo>
                  <a:lnTo>
                    <a:pt x="3042882" y="2311908"/>
                  </a:lnTo>
                  <a:lnTo>
                    <a:pt x="3033623" y="2266302"/>
                  </a:lnTo>
                  <a:lnTo>
                    <a:pt x="3024035" y="2221560"/>
                  </a:lnTo>
                  <a:lnTo>
                    <a:pt x="3014078" y="2177694"/>
                  </a:lnTo>
                  <a:lnTo>
                    <a:pt x="2991967" y="2130056"/>
                  </a:lnTo>
                  <a:lnTo>
                    <a:pt x="2981287" y="2088057"/>
                  </a:lnTo>
                  <a:lnTo>
                    <a:pt x="2970212" y="2047024"/>
                  </a:lnTo>
                  <a:lnTo>
                    <a:pt x="2946933" y="2002332"/>
                  </a:lnTo>
                  <a:lnTo>
                    <a:pt x="2935059" y="1963343"/>
                  </a:lnTo>
                  <a:lnTo>
                    <a:pt x="2910954" y="1920748"/>
                  </a:lnTo>
                  <a:lnTo>
                    <a:pt x="2886405" y="1879244"/>
                  </a:lnTo>
                  <a:lnTo>
                    <a:pt x="2873222" y="1843544"/>
                  </a:lnTo>
                  <a:lnTo>
                    <a:pt x="2847771" y="1804339"/>
                  </a:lnTo>
                  <a:lnTo>
                    <a:pt x="2821863" y="1766303"/>
                  </a:lnTo>
                  <a:lnTo>
                    <a:pt x="2795460" y="1729498"/>
                  </a:lnTo>
                  <a:lnTo>
                    <a:pt x="2768562" y="1693938"/>
                  </a:lnTo>
                  <a:lnTo>
                    <a:pt x="2729344" y="1654987"/>
                  </a:lnTo>
                  <a:lnTo>
                    <a:pt x="2701429" y="1622018"/>
                  </a:lnTo>
                  <a:lnTo>
                    <a:pt x="2672969" y="1590395"/>
                  </a:lnTo>
                  <a:lnTo>
                    <a:pt x="2632164" y="1555457"/>
                  </a:lnTo>
                  <a:lnTo>
                    <a:pt x="2602623" y="1526603"/>
                  </a:lnTo>
                  <a:lnTo>
                    <a:pt x="2572499" y="1499184"/>
                  </a:lnTo>
                  <a:lnTo>
                    <a:pt x="2529992" y="1468539"/>
                  </a:lnTo>
                  <a:lnTo>
                    <a:pt x="2498712" y="1444066"/>
                  </a:lnTo>
                  <a:lnTo>
                    <a:pt x="2455011" y="1416443"/>
                  </a:lnTo>
                  <a:lnTo>
                    <a:pt x="2410701" y="1390383"/>
                  </a:lnTo>
                  <a:lnTo>
                    <a:pt x="2377567" y="1370571"/>
                  </a:lnTo>
                  <a:lnTo>
                    <a:pt x="2331986" y="1347698"/>
                  </a:lnTo>
                  <a:lnTo>
                    <a:pt x="2285746" y="1326464"/>
                  </a:lnTo>
                  <a:lnTo>
                    <a:pt x="2238857" y="1306918"/>
                  </a:lnTo>
                  <a:lnTo>
                    <a:pt x="2191156" y="1289380"/>
                  </a:lnTo>
                  <a:lnTo>
                    <a:pt x="2142591" y="1274051"/>
                  </a:lnTo>
                  <a:lnTo>
                    <a:pt x="2081415" y="1256068"/>
                  </a:lnTo>
                  <a:lnTo>
                    <a:pt x="2031339" y="1244549"/>
                  </a:lnTo>
                  <a:lnTo>
                    <a:pt x="1981746" y="1231798"/>
                  </a:lnTo>
                  <a:lnTo>
                    <a:pt x="1945335" y="1220254"/>
                  </a:lnTo>
                  <a:lnTo>
                    <a:pt x="1898472" y="1200632"/>
                  </a:lnTo>
                  <a:lnTo>
                    <a:pt x="1852917" y="1177696"/>
                  </a:lnTo>
                  <a:lnTo>
                    <a:pt x="1808657" y="1151496"/>
                  </a:lnTo>
                  <a:lnTo>
                    <a:pt x="1777453" y="1126794"/>
                  </a:lnTo>
                  <a:lnTo>
                    <a:pt x="1735683" y="1094308"/>
                  </a:lnTo>
                  <a:lnTo>
                    <a:pt x="1706918" y="1063472"/>
                  </a:lnTo>
                  <a:lnTo>
                    <a:pt x="1679333" y="1029665"/>
                  </a:lnTo>
                  <a:lnTo>
                    <a:pt x="1652892" y="992962"/>
                  </a:lnTo>
                  <a:lnTo>
                    <a:pt x="1627555" y="953452"/>
                  </a:lnTo>
                  <a:lnTo>
                    <a:pt x="1603311" y="911186"/>
                  </a:lnTo>
                  <a:lnTo>
                    <a:pt x="1580134" y="866254"/>
                  </a:lnTo>
                  <a:lnTo>
                    <a:pt x="1569783" y="823391"/>
                  </a:lnTo>
                  <a:lnTo>
                    <a:pt x="1560449" y="778002"/>
                  </a:lnTo>
                  <a:lnTo>
                    <a:pt x="1540192" y="725652"/>
                  </a:lnTo>
                  <a:lnTo>
                    <a:pt x="1531086" y="679665"/>
                  </a:lnTo>
                  <a:lnTo>
                    <a:pt x="1509496" y="630720"/>
                  </a:lnTo>
                  <a:lnTo>
                    <a:pt x="1499019" y="588213"/>
                  </a:lnTo>
                  <a:lnTo>
                    <a:pt x="1476019" y="542810"/>
                  </a:lnTo>
                  <a:lnTo>
                    <a:pt x="1452295" y="499237"/>
                  </a:lnTo>
                  <a:lnTo>
                    <a:pt x="1427835" y="457542"/>
                  </a:lnTo>
                  <a:lnTo>
                    <a:pt x="1402613" y="417728"/>
                  </a:lnTo>
                  <a:lnTo>
                    <a:pt x="1364830" y="375183"/>
                  </a:lnTo>
                  <a:lnTo>
                    <a:pt x="1338072" y="339293"/>
                  </a:lnTo>
                  <a:lnTo>
                    <a:pt x="1310513" y="305396"/>
                  </a:lnTo>
                  <a:lnTo>
                    <a:pt x="1270330" y="268884"/>
                  </a:lnTo>
                  <a:lnTo>
                    <a:pt x="1229334" y="234442"/>
                  </a:lnTo>
                  <a:lnTo>
                    <a:pt x="1199299" y="206794"/>
                  </a:lnTo>
                  <a:lnTo>
                    <a:pt x="1156614" y="176631"/>
                  </a:lnTo>
                  <a:lnTo>
                    <a:pt x="1113053" y="148653"/>
                  </a:lnTo>
                  <a:lnTo>
                    <a:pt x="1068616" y="122897"/>
                  </a:lnTo>
                  <a:lnTo>
                    <a:pt x="1035088" y="104089"/>
                  </a:lnTo>
                  <a:lnTo>
                    <a:pt x="988834" y="82892"/>
                  </a:lnTo>
                  <a:lnTo>
                    <a:pt x="941666" y="64033"/>
                  </a:lnTo>
                  <a:lnTo>
                    <a:pt x="893559" y="47548"/>
                  </a:lnTo>
                  <a:lnTo>
                    <a:pt x="844499" y="33477"/>
                  </a:lnTo>
                  <a:lnTo>
                    <a:pt x="794715" y="21209"/>
                  </a:lnTo>
                  <a:lnTo>
                    <a:pt x="744093" y="11061"/>
                  </a:lnTo>
                  <a:lnTo>
                    <a:pt x="704456" y="7670"/>
                  </a:lnTo>
                  <a:lnTo>
                    <a:pt x="652208" y="1625"/>
                  </a:lnTo>
                  <a:lnTo>
                    <a:pt x="611009" y="2197"/>
                  </a:lnTo>
                  <a:lnTo>
                    <a:pt x="557237" y="0"/>
                  </a:lnTo>
                  <a:lnTo>
                    <a:pt x="514540" y="4318"/>
                  </a:lnTo>
                  <a:lnTo>
                    <a:pt x="471144" y="10426"/>
                  </a:lnTo>
                  <a:lnTo>
                    <a:pt x="427062" y="18262"/>
                  </a:lnTo>
                  <a:lnTo>
                    <a:pt x="382320" y="27762"/>
                  </a:lnTo>
                  <a:lnTo>
                    <a:pt x="336943" y="38887"/>
                  </a:lnTo>
                  <a:lnTo>
                    <a:pt x="290944" y="51562"/>
                  </a:lnTo>
                  <a:lnTo>
                    <a:pt x="244348" y="65735"/>
                  </a:lnTo>
                  <a:lnTo>
                    <a:pt x="208991" y="86029"/>
                  </a:lnTo>
                  <a:lnTo>
                    <a:pt x="161277" y="103035"/>
                  </a:lnTo>
                  <a:lnTo>
                    <a:pt x="124841" y="126047"/>
                  </a:lnTo>
                  <a:lnTo>
                    <a:pt x="87909" y="150329"/>
                  </a:lnTo>
                  <a:lnTo>
                    <a:pt x="38684" y="171145"/>
                  </a:lnTo>
                  <a:lnTo>
                    <a:pt x="12611" y="202463"/>
                  </a:lnTo>
                  <a:lnTo>
                    <a:pt x="0" y="199834"/>
                  </a:lnTo>
                  <a:lnTo>
                    <a:pt x="12" y="234302"/>
                  </a:lnTo>
                  <a:lnTo>
                    <a:pt x="825" y="3957129"/>
                  </a:lnTo>
                  <a:lnTo>
                    <a:pt x="1282" y="231089"/>
                  </a:lnTo>
                  <a:lnTo>
                    <a:pt x="37376" y="208940"/>
                  </a:lnTo>
                  <a:lnTo>
                    <a:pt x="75222" y="182346"/>
                  </a:lnTo>
                  <a:lnTo>
                    <a:pt x="112585" y="156984"/>
                  </a:lnTo>
                  <a:lnTo>
                    <a:pt x="149440" y="132905"/>
                  </a:lnTo>
                  <a:lnTo>
                    <a:pt x="197573" y="114858"/>
                  </a:lnTo>
                  <a:lnTo>
                    <a:pt x="233337" y="93548"/>
                  </a:lnTo>
                  <a:lnTo>
                    <a:pt x="280314" y="78384"/>
                  </a:lnTo>
                  <a:lnTo>
                    <a:pt x="326682" y="64770"/>
                  </a:lnTo>
                  <a:lnTo>
                    <a:pt x="372427" y="52743"/>
                  </a:lnTo>
                  <a:lnTo>
                    <a:pt x="417512" y="42392"/>
                  </a:lnTo>
                  <a:lnTo>
                    <a:pt x="461911" y="33743"/>
                  </a:lnTo>
                  <a:lnTo>
                    <a:pt x="505599" y="26898"/>
                  </a:lnTo>
                  <a:lnTo>
                    <a:pt x="560374" y="26555"/>
                  </a:lnTo>
                  <a:lnTo>
                    <a:pt x="602589" y="23456"/>
                  </a:lnTo>
                  <a:lnTo>
                    <a:pt x="644017" y="22326"/>
                  </a:lnTo>
                  <a:lnTo>
                    <a:pt x="696442" y="27901"/>
                  </a:lnTo>
                  <a:lnTo>
                    <a:pt x="748042" y="35572"/>
                  </a:lnTo>
                  <a:lnTo>
                    <a:pt x="786980" y="40716"/>
                  </a:lnTo>
                  <a:lnTo>
                    <a:pt x="836853" y="52755"/>
                  </a:lnTo>
                  <a:lnTo>
                    <a:pt x="885825" y="67081"/>
                  </a:lnTo>
                  <a:lnTo>
                    <a:pt x="933856" y="83743"/>
                  </a:lnTo>
                  <a:lnTo>
                    <a:pt x="980998" y="102704"/>
                  </a:lnTo>
                  <a:lnTo>
                    <a:pt x="1027226" y="123926"/>
                  </a:lnTo>
                  <a:lnTo>
                    <a:pt x="1060767" y="142697"/>
                  </a:lnTo>
                  <a:lnTo>
                    <a:pt x="1105255" y="168338"/>
                  </a:lnTo>
                  <a:lnTo>
                    <a:pt x="1148880" y="196138"/>
                  </a:lnTo>
                  <a:lnTo>
                    <a:pt x="1179868" y="221399"/>
                  </a:lnTo>
                  <a:lnTo>
                    <a:pt x="1221816" y="253415"/>
                  </a:lnTo>
                  <a:lnTo>
                    <a:pt x="1251153" y="282829"/>
                  </a:lnTo>
                  <a:lnTo>
                    <a:pt x="1291488" y="318935"/>
                  </a:lnTo>
                  <a:lnTo>
                    <a:pt x="1319225" y="352361"/>
                  </a:lnTo>
                  <a:lnTo>
                    <a:pt x="1357998" y="392417"/>
                  </a:lnTo>
                  <a:lnTo>
                    <a:pt x="1384211" y="429717"/>
                  </a:lnTo>
                  <a:lnTo>
                    <a:pt x="1409661" y="468922"/>
                  </a:lnTo>
                  <a:lnTo>
                    <a:pt x="1434388" y="509968"/>
                  </a:lnTo>
                  <a:lnTo>
                    <a:pt x="1458379" y="552843"/>
                  </a:lnTo>
                  <a:lnTo>
                    <a:pt x="1469859" y="592836"/>
                  </a:lnTo>
                  <a:lnTo>
                    <a:pt x="1492453" y="639254"/>
                  </a:lnTo>
                  <a:lnTo>
                    <a:pt x="1514373" y="687400"/>
                  </a:lnTo>
                  <a:lnTo>
                    <a:pt x="1523809" y="732548"/>
                  </a:lnTo>
                  <a:lnTo>
                    <a:pt x="1532585" y="779360"/>
                  </a:lnTo>
                  <a:lnTo>
                    <a:pt x="1553387" y="830313"/>
                  </a:lnTo>
                  <a:lnTo>
                    <a:pt x="1563370" y="874090"/>
                  </a:lnTo>
                  <a:lnTo>
                    <a:pt x="1586179" y="919962"/>
                  </a:lnTo>
                  <a:lnTo>
                    <a:pt x="1610055" y="963168"/>
                  </a:lnTo>
                  <a:lnTo>
                    <a:pt x="1635010" y="1003604"/>
                  </a:lnTo>
                  <a:lnTo>
                    <a:pt x="1661109" y="1041184"/>
                  </a:lnTo>
                  <a:lnTo>
                    <a:pt x="1688376" y="1075817"/>
                  </a:lnTo>
                  <a:lnTo>
                    <a:pt x="1728647" y="1112075"/>
                  </a:lnTo>
                  <a:lnTo>
                    <a:pt x="1758353" y="1140548"/>
                  </a:lnTo>
                  <a:lnTo>
                    <a:pt x="1801152" y="1170457"/>
                  </a:lnTo>
                  <a:lnTo>
                    <a:pt x="1845246" y="1197063"/>
                  </a:lnTo>
                  <a:lnTo>
                    <a:pt x="1890699" y="1220266"/>
                  </a:lnTo>
                  <a:lnTo>
                    <a:pt x="1937537" y="1239964"/>
                  </a:lnTo>
                  <a:lnTo>
                    <a:pt x="1985797" y="1256080"/>
                  </a:lnTo>
                  <a:lnTo>
                    <a:pt x="2023694" y="1263840"/>
                  </a:lnTo>
                  <a:lnTo>
                    <a:pt x="2085594" y="1280020"/>
                  </a:lnTo>
                  <a:lnTo>
                    <a:pt x="2134959" y="1293342"/>
                  </a:lnTo>
                  <a:lnTo>
                    <a:pt x="2183523" y="1308658"/>
                  </a:lnTo>
                  <a:lnTo>
                    <a:pt x="2231212" y="1326197"/>
                  </a:lnTo>
                  <a:lnTo>
                    <a:pt x="2278037" y="1345933"/>
                  </a:lnTo>
                  <a:lnTo>
                    <a:pt x="2324176" y="1367383"/>
                  </a:lnTo>
                  <a:lnTo>
                    <a:pt x="2369655" y="1390535"/>
                  </a:lnTo>
                  <a:lnTo>
                    <a:pt x="2402662" y="1410652"/>
                  </a:lnTo>
                  <a:lnTo>
                    <a:pt x="2446832" y="1437081"/>
                  </a:lnTo>
                  <a:lnTo>
                    <a:pt x="2490381" y="1465097"/>
                  </a:lnTo>
                  <a:lnTo>
                    <a:pt x="2521496" y="1490002"/>
                  </a:lnTo>
                  <a:lnTo>
                    <a:pt x="2563812" y="1521104"/>
                  </a:lnTo>
                  <a:lnTo>
                    <a:pt x="2593733" y="1549044"/>
                  </a:lnTo>
                  <a:lnTo>
                    <a:pt x="2634881" y="1583105"/>
                  </a:lnTo>
                  <a:lnTo>
                    <a:pt x="2663647" y="1613941"/>
                  </a:lnTo>
                  <a:lnTo>
                    <a:pt x="2691866" y="1646174"/>
                  </a:lnTo>
                  <a:lnTo>
                    <a:pt x="2731338" y="1684451"/>
                  </a:lnTo>
                  <a:lnTo>
                    <a:pt x="2758478" y="1719389"/>
                  </a:lnTo>
                  <a:lnTo>
                    <a:pt x="2785110" y="1755635"/>
                  </a:lnTo>
                  <a:lnTo>
                    <a:pt x="2811221" y="1793163"/>
                  </a:lnTo>
                  <a:lnTo>
                    <a:pt x="2836849" y="1831924"/>
                  </a:lnTo>
                  <a:lnTo>
                    <a:pt x="2861995" y="1871903"/>
                  </a:lnTo>
                  <a:lnTo>
                    <a:pt x="2874861" y="1908378"/>
                  </a:lnTo>
                  <a:lnTo>
                    <a:pt x="2899092" y="1950694"/>
                  </a:lnTo>
                  <a:lnTo>
                    <a:pt x="2922867" y="1994115"/>
                  </a:lnTo>
                  <a:lnTo>
                    <a:pt x="2934411" y="2033943"/>
                  </a:lnTo>
                  <a:lnTo>
                    <a:pt x="2957347" y="2079510"/>
                  </a:lnTo>
                  <a:lnTo>
                    <a:pt x="2968079" y="2121420"/>
                  </a:lnTo>
                  <a:lnTo>
                    <a:pt x="2978404" y="2164308"/>
                  </a:lnTo>
                  <a:lnTo>
                    <a:pt x="2988348" y="2208161"/>
                  </a:lnTo>
                  <a:lnTo>
                    <a:pt x="3009747" y="2257628"/>
                  </a:lnTo>
                  <a:lnTo>
                    <a:pt x="3007169" y="2298623"/>
                  </a:lnTo>
                  <a:lnTo>
                    <a:pt x="3016059" y="2345156"/>
                  </a:lnTo>
                  <a:lnTo>
                    <a:pt x="3024619" y="2392527"/>
                  </a:lnTo>
                  <a:lnTo>
                    <a:pt x="3032861" y="2440698"/>
                  </a:lnTo>
                  <a:lnTo>
                    <a:pt x="3024822" y="2529954"/>
                  </a:lnTo>
                  <a:lnTo>
                    <a:pt x="3032188" y="2580335"/>
                  </a:lnTo>
                  <a:lnTo>
                    <a:pt x="3017329" y="2721343"/>
                  </a:lnTo>
                  <a:lnTo>
                    <a:pt x="3000095" y="2764866"/>
                  </a:lnTo>
                  <a:lnTo>
                    <a:pt x="2994444" y="2813608"/>
                  </a:lnTo>
                  <a:lnTo>
                    <a:pt x="2965970" y="2885503"/>
                  </a:lnTo>
                  <a:lnTo>
                    <a:pt x="2966961" y="2917494"/>
                  </a:lnTo>
                  <a:lnTo>
                    <a:pt x="2927273" y="3017697"/>
                  </a:lnTo>
                  <a:lnTo>
                    <a:pt x="2897517" y="3058325"/>
                  </a:lnTo>
                  <a:lnTo>
                    <a:pt x="2879699" y="3103321"/>
                  </a:lnTo>
                  <a:lnTo>
                    <a:pt x="2850223" y="3143275"/>
                  </a:lnTo>
                  <a:lnTo>
                    <a:pt x="2832697" y="3187522"/>
                  </a:lnTo>
                  <a:lnTo>
                    <a:pt x="2717190" y="3341192"/>
                  </a:lnTo>
                  <a:lnTo>
                    <a:pt x="2677045" y="3373590"/>
                  </a:lnTo>
                  <a:lnTo>
                    <a:pt x="2648940" y="3410051"/>
                  </a:lnTo>
                  <a:lnTo>
                    <a:pt x="2609291" y="3441192"/>
                  </a:lnTo>
                  <a:lnTo>
                    <a:pt x="2581719" y="3476307"/>
                  </a:lnTo>
                  <a:lnTo>
                    <a:pt x="2542629" y="3506025"/>
                  </a:lnTo>
                  <a:lnTo>
                    <a:pt x="2503843" y="3534994"/>
                  </a:lnTo>
                  <a:lnTo>
                    <a:pt x="2453563" y="3558476"/>
                  </a:lnTo>
                  <a:lnTo>
                    <a:pt x="2415425" y="3585794"/>
                  </a:lnTo>
                  <a:lnTo>
                    <a:pt x="2377630" y="3612235"/>
                  </a:lnTo>
                  <a:lnTo>
                    <a:pt x="2327630" y="3635019"/>
                  </a:lnTo>
                  <a:lnTo>
                    <a:pt x="2288781" y="3664127"/>
                  </a:lnTo>
                  <a:lnTo>
                    <a:pt x="2249373" y="3694658"/>
                  </a:lnTo>
                  <a:lnTo>
                    <a:pt x="2135086" y="3845255"/>
                  </a:lnTo>
                  <a:lnTo>
                    <a:pt x="2090534" y="3957751"/>
                  </a:lnTo>
                  <a:lnTo>
                    <a:pt x="825" y="3957129"/>
                  </a:lnTo>
                  <a:lnTo>
                    <a:pt x="2117471" y="3958717"/>
                  </a:lnTo>
                  <a:lnTo>
                    <a:pt x="2157260" y="3858234"/>
                  </a:lnTo>
                  <a:lnTo>
                    <a:pt x="2268918" y="3714292"/>
                  </a:lnTo>
                  <a:lnTo>
                    <a:pt x="2307691" y="3685375"/>
                  </a:lnTo>
                  <a:lnTo>
                    <a:pt x="2345906" y="3657841"/>
                  </a:lnTo>
                  <a:lnTo>
                    <a:pt x="2383498" y="3631908"/>
                  </a:lnTo>
                  <a:lnTo>
                    <a:pt x="2433624" y="3608794"/>
                  </a:lnTo>
                  <a:lnTo>
                    <a:pt x="2472347" y="3580028"/>
                  </a:lnTo>
                  <a:lnTo>
                    <a:pt x="2511425" y="3550323"/>
                  </a:lnTo>
                  <a:lnTo>
                    <a:pt x="2550858" y="3519728"/>
                  </a:lnTo>
                  <a:lnTo>
                    <a:pt x="2590635" y="3488296"/>
                  </a:lnTo>
                  <a:lnTo>
                    <a:pt x="2630716" y="3456063"/>
                  </a:lnTo>
                  <a:lnTo>
                    <a:pt x="2671102" y="3423094"/>
                  </a:lnTo>
                  <a:lnTo>
                    <a:pt x="2699956" y="3384727"/>
                  </a:lnTo>
                  <a:lnTo>
                    <a:pt x="2740863" y="3350399"/>
                  </a:lnTo>
                  <a:lnTo>
                    <a:pt x="2859544" y="3188716"/>
                  </a:lnTo>
                  <a:lnTo>
                    <a:pt x="2877858" y="3142450"/>
                  </a:lnTo>
                  <a:lnTo>
                    <a:pt x="2908147" y="3100489"/>
                  </a:lnTo>
                  <a:lnTo>
                    <a:pt x="3019577" y="2819133"/>
                  </a:lnTo>
                  <a:lnTo>
                    <a:pt x="3030309" y="2723045"/>
                  </a:lnTo>
                  <a:lnTo>
                    <a:pt x="3047187" y="2680449"/>
                  </a:lnTo>
                  <a:lnTo>
                    <a:pt x="3056585" y="2587726"/>
                  </a:lnTo>
                  <a:lnTo>
                    <a:pt x="3049105" y="2537637"/>
                  </a:lnTo>
                  <a:lnTo>
                    <a:pt x="3056940" y="2448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171" name="object 5"/>
            <p:cNvSpPr>
              <a:spLocks noChangeArrowheads="1"/>
            </p:cNvSpPr>
            <p:nvPr/>
          </p:nvSpPr>
          <p:spPr bwMode="auto">
            <a:xfrm>
              <a:off x="0" y="6685242"/>
              <a:ext cx="3216910" cy="3602354"/>
            </a:xfrm>
            <a:custGeom>
              <a:avLst/>
              <a:gdLst>
                <a:gd name="T0" fmla="*/ 2067722 w 3216910"/>
                <a:gd name="T1" fmla="*/ 293168 h 3602354"/>
                <a:gd name="T2" fmla="*/ 2202191 w 3216910"/>
                <a:gd name="T3" fmla="*/ 359041 h 3602354"/>
                <a:gd name="T4" fmla="*/ 2333046 w 3216910"/>
                <a:gd name="T5" fmla="*/ 432581 h 3602354"/>
                <a:gd name="T6" fmla="*/ 2458799 w 3216910"/>
                <a:gd name="T7" fmla="*/ 513530 h 3602354"/>
                <a:gd name="T8" fmla="*/ 2576737 w 3216910"/>
                <a:gd name="T9" fmla="*/ 601256 h 3602354"/>
                <a:gd name="T10" fmla="*/ 2687654 w 3216910"/>
                <a:gd name="T11" fmla="*/ 696424 h 3602354"/>
                <a:gd name="T12" fmla="*/ 2790618 w 3216910"/>
                <a:gd name="T13" fmla="*/ 798750 h 3602354"/>
                <a:gd name="T14" fmla="*/ 2884700 w 3216910"/>
                <a:gd name="T15" fmla="*/ 907948 h 3602354"/>
                <a:gd name="T16" fmla="*/ 2968966 w 3216910"/>
                <a:gd name="T17" fmla="*/ 1023733 h 3602354"/>
                <a:gd name="T18" fmla="*/ 3042488 w 3216910"/>
                <a:gd name="T19" fmla="*/ 1145820 h 3602354"/>
                <a:gd name="T20" fmla="*/ 3104333 w 3216910"/>
                <a:gd name="T21" fmla="*/ 1273924 h 3602354"/>
                <a:gd name="T22" fmla="*/ 3153571 w 3216910"/>
                <a:gd name="T23" fmla="*/ 1407760 h 3602354"/>
                <a:gd name="T24" fmla="*/ 3189271 w 3216910"/>
                <a:gd name="T25" fmla="*/ 1547041 h 3602354"/>
                <a:gd name="T26" fmla="*/ 3210501 w 3216910"/>
                <a:gd name="T27" fmla="*/ 1691484 h 3602354"/>
                <a:gd name="T28" fmla="*/ 3216330 w 3216910"/>
                <a:gd name="T29" fmla="*/ 1840803 h 3602354"/>
                <a:gd name="T30" fmla="*/ 3207284 w 3216910"/>
                <a:gd name="T31" fmla="*/ 1989316 h 3602354"/>
                <a:gd name="T32" fmla="*/ 3185513 w 3216910"/>
                <a:gd name="T33" fmla="*/ 2134550 h 3602354"/>
                <a:gd name="T34" fmla="*/ 3151896 w 3216910"/>
                <a:gd name="T35" fmla="*/ 2276377 h 3602354"/>
                <a:gd name="T36" fmla="*/ 3107308 w 3216910"/>
                <a:gd name="T37" fmla="*/ 2414667 h 3602354"/>
                <a:gd name="T38" fmla="*/ 3052628 w 3216910"/>
                <a:gd name="T39" fmla="*/ 2549292 h 3602354"/>
                <a:gd name="T40" fmla="*/ 2988731 w 3216910"/>
                <a:gd name="T41" fmla="*/ 2680125 h 3602354"/>
                <a:gd name="T42" fmla="*/ 2916495 w 3216910"/>
                <a:gd name="T43" fmla="*/ 2807037 h 3602354"/>
                <a:gd name="T44" fmla="*/ 2836797 w 3216910"/>
                <a:gd name="T45" fmla="*/ 2929899 h 3602354"/>
                <a:gd name="T46" fmla="*/ 2750512 w 3216910"/>
                <a:gd name="T47" fmla="*/ 3048584 h 3602354"/>
                <a:gd name="T48" fmla="*/ 2658520 w 3216910"/>
                <a:gd name="T49" fmla="*/ 3162963 h 3602354"/>
                <a:gd name="T50" fmla="*/ 2561695 w 3216910"/>
                <a:gd name="T51" fmla="*/ 3272907 h 3602354"/>
                <a:gd name="T52" fmla="*/ 2460915 w 3216910"/>
                <a:gd name="T53" fmla="*/ 3378289 h 3602354"/>
                <a:gd name="T54" fmla="*/ 2352513 w 3216910"/>
                <a:gd name="T55" fmla="*/ 3484123 h 3602354"/>
                <a:gd name="T56" fmla="*/ 2241410 w 3216910"/>
                <a:gd name="T57" fmla="*/ 3586756 h 3602354"/>
                <a:gd name="T58" fmla="*/ 0 w 3216910"/>
                <a:gd name="T59" fmla="*/ 30118 h 3602354"/>
                <a:gd name="T60" fmla="*/ 209037 w 3216910"/>
                <a:gd name="T61" fmla="*/ 12649 h 3602354"/>
                <a:gd name="T62" fmla="*/ 358594 w 3216910"/>
                <a:gd name="T63" fmla="*/ 4479 h 3602354"/>
                <a:gd name="T64" fmla="*/ 508291 w 3216910"/>
                <a:gd name="T65" fmla="*/ 384 h 3602354"/>
                <a:gd name="T66" fmla="*/ 707866 w 3216910"/>
                <a:gd name="T67" fmla="*/ 1708 h 3602354"/>
                <a:gd name="T68" fmla="*/ 857679 w 3216910"/>
                <a:gd name="T69" fmla="*/ 8292 h 3602354"/>
                <a:gd name="T70" fmla="*/ 1007437 w 3216910"/>
                <a:gd name="T71" fmla="*/ 20170 h 3602354"/>
                <a:gd name="T72" fmla="*/ 1156757 w 3216910"/>
                <a:gd name="T73" fmla="*/ 37594 h 3602354"/>
                <a:gd name="T74" fmla="*/ 1305260 w 3216910"/>
                <a:gd name="T75" fmla="*/ 60820 h 3602354"/>
                <a:gd name="T76" fmla="*/ 1452564 w 3216910"/>
                <a:gd name="T77" fmla="*/ 90101 h 3602354"/>
                <a:gd name="T78" fmla="*/ 1598288 w 3216910"/>
                <a:gd name="T79" fmla="*/ 125693 h 3602354"/>
                <a:gd name="T80" fmla="*/ 1742049 w 3216910"/>
                <a:gd name="T81" fmla="*/ 167848 h 3602354"/>
                <a:gd name="T82" fmla="*/ 1883468 w 3216910"/>
                <a:gd name="T83" fmla="*/ 216823 h 3602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16910"/>
                <a:gd name="T127" fmla="*/ 0 h 3602354"/>
                <a:gd name="T128" fmla="*/ 3216910 w 3216910"/>
                <a:gd name="T129" fmla="*/ 3602354 h 3602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16910" h="3602354">
                  <a:moveTo>
                    <a:pt x="1976257" y="253386"/>
                  </a:moveTo>
                  <a:lnTo>
                    <a:pt x="2022162" y="272870"/>
                  </a:lnTo>
                  <a:lnTo>
                    <a:pt x="2067722" y="293168"/>
                  </a:lnTo>
                  <a:lnTo>
                    <a:pt x="2112923" y="314290"/>
                  </a:lnTo>
                  <a:lnTo>
                    <a:pt x="2157751" y="336244"/>
                  </a:lnTo>
                  <a:lnTo>
                    <a:pt x="2202191" y="359041"/>
                  </a:lnTo>
                  <a:lnTo>
                    <a:pt x="2246230" y="382690"/>
                  </a:lnTo>
                  <a:lnTo>
                    <a:pt x="2289853" y="407200"/>
                  </a:lnTo>
                  <a:lnTo>
                    <a:pt x="2333046" y="432581"/>
                  </a:lnTo>
                  <a:lnTo>
                    <a:pt x="2375796" y="458841"/>
                  </a:lnTo>
                  <a:lnTo>
                    <a:pt x="2418087" y="485992"/>
                  </a:lnTo>
                  <a:lnTo>
                    <a:pt x="2458799" y="513530"/>
                  </a:lnTo>
                  <a:lnTo>
                    <a:pt x="2498835" y="541928"/>
                  </a:lnTo>
                  <a:lnTo>
                    <a:pt x="2538159" y="571173"/>
                  </a:lnTo>
                  <a:lnTo>
                    <a:pt x="2576737" y="601256"/>
                  </a:lnTo>
                  <a:lnTo>
                    <a:pt x="2614535" y="632166"/>
                  </a:lnTo>
                  <a:lnTo>
                    <a:pt x="2651519" y="663892"/>
                  </a:lnTo>
                  <a:lnTo>
                    <a:pt x="2687654" y="696424"/>
                  </a:lnTo>
                  <a:lnTo>
                    <a:pt x="2722905" y="729752"/>
                  </a:lnTo>
                  <a:lnTo>
                    <a:pt x="2757238" y="763864"/>
                  </a:lnTo>
                  <a:lnTo>
                    <a:pt x="2790618" y="798750"/>
                  </a:lnTo>
                  <a:lnTo>
                    <a:pt x="2823012" y="834400"/>
                  </a:lnTo>
                  <a:lnTo>
                    <a:pt x="2854384" y="870803"/>
                  </a:lnTo>
                  <a:lnTo>
                    <a:pt x="2884700" y="907948"/>
                  </a:lnTo>
                  <a:lnTo>
                    <a:pt x="2913925" y="945825"/>
                  </a:lnTo>
                  <a:lnTo>
                    <a:pt x="2942025" y="984424"/>
                  </a:lnTo>
                  <a:lnTo>
                    <a:pt x="2968966" y="1023733"/>
                  </a:lnTo>
                  <a:lnTo>
                    <a:pt x="2994714" y="1063743"/>
                  </a:lnTo>
                  <a:lnTo>
                    <a:pt x="3019232" y="1104442"/>
                  </a:lnTo>
                  <a:lnTo>
                    <a:pt x="3042488" y="1145820"/>
                  </a:lnTo>
                  <a:lnTo>
                    <a:pt x="3064447" y="1187867"/>
                  </a:lnTo>
                  <a:lnTo>
                    <a:pt x="3085073" y="1230572"/>
                  </a:lnTo>
                  <a:lnTo>
                    <a:pt x="3104333" y="1273924"/>
                  </a:lnTo>
                  <a:lnTo>
                    <a:pt x="3122193" y="1317913"/>
                  </a:lnTo>
                  <a:lnTo>
                    <a:pt x="3138617" y="1362529"/>
                  </a:lnTo>
                  <a:lnTo>
                    <a:pt x="3153571" y="1407760"/>
                  </a:lnTo>
                  <a:lnTo>
                    <a:pt x="3167021" y="1453596"/>
                  </a:lnTo>
                  <a:lnTo>
                    <a:pt x="3178933" y="1500026"/>
                  </a:lnTo>
                  <a:lnTo>
                    <a:pt x="3189271" y="1547041"/>
                  </a:lnTo>
                  <a:lnTo>
                    <a:pt x="3198001" y="1594629"/>
                  </a:lnTo>
                  <a:lnTo>
                    <a:pt x="3205089" y="1642781"/>
                  </a:lnTo>
                  <a:lnTo>
                    <a:pt x="3210501" y="1691484"/>
                  </a:lnTo>
                  <a:lnTo>
                    <a:pt x="3214201" y="1740729"/>
                  </a:lnTo>
                  <a:lnTo>
                    <a:pt x="3216156" y="1790506"/>
                  </a:lnTo>
                  <a:lnTo>
                    <a:pt x="3216330" y="1840803"/>
                  </a:lnTo>
                  <a:lnTo>
                    <a:pt x="3214783" y="1890664"/>
                  </a:lnTo>
                  <a:lnTo>
                    <a:pt x="3211756" y="1940170"/>
                  </a:lnTo>
                  <a:lnTo>
                    <a:pt x="3207284" y="1989316"/>
                  </a:lnTo>
                  <a:lnTo>
                    <a:pt x="3201397" y="2038099"/>
                  </a:lnTo>
                  <a:lnTo>
                    <a:pt x="3194129" y="2086511"/>
                  </a:lnTo>
                  <a:lnTo>
                    <a:pt x="3185513" y="2134550"/>
                  </a:lnTo>
                  <a:lnTo>
                    <a:pt x="3175580" y="2182211"/>
                  </a:lnTo>
                  <a:lnTo>
                    <a:pt x="3164364" y="2229488"/>
                  </a:lnTo>
                  <a:lnTo>
                    <a:pt x="3151896" y="2276377"/>
                  </a:lnTo>
                  <a:lnTo>
                    <a:pt x="3138209" y="2322872"/>
                  </a:lnTo>
                  <a:lnTo>
                    <a:pt x="3123335" y="2368971"/>
                  </a:lnTo>
                  <a:lnTo>
                    <a:pt x="3107308" y="2414667"/>
                  </a:lnTo>
                  <a:lnTo>
                    <a:pt x="3090160" y="2459955"/>
                  </a:lnTo>
                  <a:lnTo>
                    <a:pt x="3071922" y="2504832"/>
                  </a:lnTo>
                  <a:lnTo>
                    <a:pt x="3052628" y="2549292"/>
                  </a:lnTo>
                  <a:lnTo>
                    <a:pt x="3032310" y="2593331"/>
                  </a:lnTo>
                  <a:lnTo>
                    <a:pt x="3011000" y="2636944"/>
                  </a:lnTo>
                  <a:lnTo>
                    <a:pt x="2988731" y="2680125"/>
                  </a:lnTo>
                  <a:lnTo>
                    <a:pt x="2965536" y="2722871"/>
                  </a:lnTo>
                  <a:lnTo>
                    <a:pt x="2941446" y="2765177"/>
                  </a:lnTo>
                  <a:lnTo>
                    <a:pt x="2916495" y="2807037"/>
                  </a:lnTo>
                  <a:lnTo>
                    <a:pt x="2890715" y="2848447"/>
                  </a:lnTo>
                  <a:lnTo>
                    <a:pt x="2864138" y="2889403"/>
                  </a:lnTo>
                  <a:lnTo>
                    <a:pt x="2836797" y="2929899"/>
                  </a:lnTo>
                  <a:lnTo>
                    <a:pt x="2808724" y="2969931"/>
                  </a:lnTo>
                  <a:lnTo>
                    <a:pt x="2779951" y="3009495"/>
                  </a:lnTo>
                  <a:lnTo>
                    <a:pt x="2750512" y="3048584"/>
                  </a:lnTo>
                  <a:lnTo>
                    <a:pt x="2720439" y="3087195"/>
                  </a:lnTo>
                  <a:lnTo>
                    <a:pt x="2689764" y="3125323"/>
                  </a:lnTo>
                  <a:lnTo>
                    <a:pt x="2658520" y="3162963"/>
                  </a:lnTo>
                  <a:lnTo>
                    <a:pt x="2626738" y="3200110"/>
                  </a:lnTo>
                  <a:lnTo>
                    <a:pt x="2594452" y="3236760"/>
                  </a:lnTo>
                  <a:lnTo>
                    <a:pt x="2561695" y="3272907"/>
                  </a:lnTo>
                  <a:lnTo>
                    <a:pt x="2528498" y="3308548"/>
                  </a:lnTo>
                  <a:lnTo>
                    <a:pt x="2494894" y="3343676"/>
                  </a:lnTo>
                  <a:lnTo>
                    <a:pt x="2460915" y="3378289"/>
                  </a:lnTo>
                  <a:lnTo>
                    <a:pt x="2425113" y="3413959"/>
                  </a:lnTo>
                  <a:lnTo>
                    <a:pt x="2388973" y="3449230"/>
                  </a:lnTo>
                  <a:lnTo>
                    <a:pt x="2352513" y="3484123"/>
                  </a:lnTo>
                  <a:lnTo>
                    <a:pt x="2315754" y="3518661"/>
                  </a:lnTo>
                  <a:lnTo>
                    <a:pt x="2278713" y="3552864"/>
                  </a:lnTo>
                  <a:lnTo>
                    <a:pt x="2241410" y="3586756"/>
                  </a:lnTo>
                  <a:lnTo>
                    <a:pt x="2224647" y="3601757"/>
                  </a:lnTo>
                  <a:lnTo>
                    <a:pt x="0" y="3601757"/>
                  </a:lnTo>
                  <a:lnTo>
                    <a:pt x="0" y="30118"/>
                  </a:lnTo>
                  <a:lnTo>
                    <a:pt x="59650" y="24454"/>
                  </a:lnTo>
                  <a:lnTo>
                    <a:pt x="159220" y="16201"/>
                  </a:lnTo>
                  <a:lnTo>
                    <a:pt x="209037" y="12649"/>
                  </a:lnTo>
                  <a:lnTo>
                    <a:pt x="258872" y="9500"/>
                  </a:lnTo>
                  <a:lnTo>
                    <a:pt x="308725" y="6771"/>
                  </a:lnTo>
                  <a:lnTo>
                    <a:pt x="358594" y="4479"/>
                  </a:lnTo>
                  <a:lnTo>
                    <a:pt x="408479" y="2640"/>
                  </a:lnTo>
                  <a:lnTo>
                    <a:pt x="458379" y="1269"/>
                  </a:lnTo>
                  <a:lnTo>
                    <a:pt x="508291" y="384"/>
                  </a:lnTo>
                  <a:lnTo>
                    <a:pt x="558214" y="0"/>
                  </a:lnTo>
                  <a:lnTo>
                    <a:pt x="657982" y="645"/>
                  </a:lnTo>
                  <a:lnTo>
                    <a:pt x="707866" y="1708"/>
                  </a:lnTo>
                  <a:lnTo>
                    <a:pt x="757786" y="3330"/>
                  </a:lnTo>
                  <a:lnTo>
                    <a:pt x="807729" y="5522"/>
                  </a:lnTo>
                  <a:lnTo>
                    <a:pt x="857679" y="8292"/>
                  </a:lnTo>
                  <a:lnTo>
                    <a:pt x="907623" y="11651"/>
                  </a:lnTo>
                  <a:lnTo>
                    <a:pt x="957547" y="15607"/>
                  </a:lnTo>
                  <a:lnTo>
                    <a:pt x="1007437" y="20170"/>
                  </a:lnTo>
                  <a:lnTo>
                    <a:pt x="1057277" y="25349"/>
                  </a:lnTo>
                  <a:lnTo>
                    <a:pt x="1107056" y="31154"/>
                  </a:lnTo>
                  <a:lnTo>
                    <a:pt x="1156757" y="37594"/>
                  </a:lnTo>
                  <a:lnTo>
                    <a:pt x="1206368" y="44679"/>
                  </a:lnTo>
                  <a:lnTo>
                    <a:pt x="1255874" y="52418"/>
                  </a:lnTo>
                  <a:lnTo>
                    <a:pt x="1305260" y="60820"/>
                  </a:lnTo>
                  <a:lnTo>
                    <a:pt x="1354514" y="69895"/>
                  </a:lnTo>
                  <a:lnTo>
                    <a:pt x="1403620" y="79652"/>
                  </a:lnTo>
                  <a:lnTo>
                    <a:pt x="1452564" y="90101"/>
                  </a:lnTo>
                  <a:lnTo>
                    <a:pt x="1501333" y="101251"/>
                  </a:lnTo>
                  <a:lnTo>
                    <a:pt x="1549912" y="113112"/>
                  </a:lnTo>
                  <a:lnTo>
                    <a:pt x="1598288" y="125693"/>
                  </a:lnTo>
                  <a:lnTo>
                    <a:pt x="1646445" y="139003"/>
                  </a:lnTo>
                  <a:lnTo>
                    <a:pt x="1694370" y="153051"/>
                  </a:lnTo>
                  <a:lnTo>
                    <a:pt x="1742049" y="167848"/>
                  </a:lnTo>
                  <a:lnTo>
                    <a:pt x="1789468" y="183403"/>
                  </a:lnTo>
                  <a:lnTo>
                    <a:pt x="1836612" y="199725"/>
                  </a:lnTo>
                  <a:lnTo>
                    <a:pt x="1883468" y="216823"/>
                  </a:lnTo>
                  <a:lnTo>
                    <a:pt x="1930021" y="234707"/>
                  </a:lnTo>
                  <a:lnTo>
                    <a:pt x="1976257" y="253386"/>
                  </a:lnTo>
                  <a:close/>
                </a:path>
              </a:pathLst>
            </a:custGeom>
            <a:solidFill>
              <a:srgbClr val="C7D0D8">
                <a:alpha val="862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6148" name="object 2"/>
          <p:cNvGrpSpPr>
            <a:grpSpLocks/>
          </p:cNvGrpSpPr>
          <p:nvPr/>
        </p:nvGrpSpPr>
        <p:grpSpPr bwMode="auto">
          <a:xfrm flipH="1">
            <a:off x="8337550" y="4344988"/>
            <a:ext cx="2676525" cy="2516187"/>
            <a:chOff x="0" y="6330499"/>
            <a:chExt cx="3216910" cy="3959225"/>
          </a:xfrm>
        </p:grpSpPr>
        <p:pic>
          <p:nvPicPr>
            <p:cNvPr id="6166" name="object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05702"/>
              <a:ext cx="2729687" cy="278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object 4"/>
            <p:cNvSpPr>
              <a:spLocks noChangeArrowheads="1"/>
            </p:cNvSpPr>
            <p:nvPr/>
          </p:nvSpPr>
          <p:spPr bwMode="auto">
            <a:xfrm>
              <a:off x="762" y="6330505"/>
              <a:ext cx="3057525" cy="3959225"/>
            </a:xfrm>
            <a:custGeom>
              <a:avLst/>
              <a:gdLst>
                <a:gd name="T0" fmla="*/ 2412250 w 3057525"/>
                <a:gd name="T1" fmla="*/ 2813037 h 3959225"/>
                <a:gd name="T2" fmla="*/ 2437269 w 3057525"/>
                <a:gd name="T3" fmla="*/ 2612288 h 3959225"/>
                <a:gd name="T4" fmla="*/ 2156155 w 3057525"/>
                <a:gd name="T5" fmla="*/ 2763977 h 3959225"/>
                <a:gd name="T6" fmla="*/ 2307933 w 3057525"/>
                <a:gd name="T7" fmla="*/ 3056115 h 3959225"/>
                <a:gd name="T8" fmla="*/ 2585389 w 3057525"/>
                <a:gd name="T9" fmla="*/ 2933979 h 3959225"/>
                <a:gd name="T10" fmla="*/ 3056940 w 3057525"/>
                <a:gd name="T11" fmla="*/ 2448864 h 3959225"/>
                <a:gd name="T12" fmla="*/ 3024035 w 3057525"/>
                <a:gd name="T13" fmla="*/ 2221560 h 3959225"/>
                <a:gd name="T14" fmla="*/ 2946933 w 3057525"/>
                <a:gd name="T15" fmla="*/ 2002332 h 3959225"/>
                <a:gd name="T16" fmla="*/ 2847771 w 3057525"/>
                <a:gd name="T17" fmla="*/ 1804339 h 3959225"/>
                <a:gd name="T18" fmla="*/ 2701429 w 3057525"/>
                <a:gd name="T19" fmla="*/ 1622018 h 3959225"/>
                <a:gd name="T20" fmla="*/ 2529992 w 3057525"/>
                <a:gd name="T21" fmla="*/ 1468539 h 3959225"/>
                <a:gd name="T22" fmla="*/ 2331986 w 3057525"/>
                <a:gd name="T23" fmla="*/ 1347698 h 3959225"/>
                <a:gd name="T24" fmla="*/ 2081415 w 3057525"/>
                <a:gd name="T25" fmla="*/ 1256068 h 3959225"/>
                <a:gd name="T26" fmla="*/ 1852917 w 3057525"/>
                <a:gd name="T27" fmla="*/ 1177696 h 3959225"/>
                <a:gd name="T28" fmla="*/ 1679333 w 3057525"/>
                <a:gd name="T29" fmla="*/ 1029665 h 3959225"/>
                <a:gd name="T30" fmla="*/ 1569783 w 3057525"/>
                <a:gd name="T31" fmla="*/ 823391 h 3959225"/>
                <a:gd name="T32" fmla="*/ 1499019 w 3057525"/>
                <a:gd name="T33" fmla="*/ 588213 h 3959225"/>
                <a:gd name="T34" fmla="*/ 1364830 w 3057525"/>
                <a:gd name="T35" fmla="*/ 375183 h 3959225"/>
                <a:gd name="T36" fmla="*/ 1199299 w 3057525"/>
                <a:gd name="T37" fmla="*/ 206794 h 3959225"/>
                <a:gd name="T38" fmla="*/ 988834 w 3057525"/>
                <a:gd name="T39" fmla="*/ 82892 h 3959225"/>
                <a:gd name="T40" fmla="*/ 744093 w 3057525"/>
                <a:gd name="T41" fmla="*/ 11061 h 3959225"/>
                <a:gd name="T42" fmla="*/ 514540 w 3057525"/>
                <a:gd name="T43" fmla="*/ 4318 h 3959225"/>
                <a:gd name="T44" fmla="*/ 290944 w 3057525"/>
                <a:gd name="T45" fmla="*/ 51562 h 3959225"/>
                <a:gd name="T46" fmla="*/ 87909 w 3057525"/>
                <a:gd name="T47" fmla="*/ 150329 h 3959225"/>
                <a:gd name="T48" fmla="*/ 825 w 3057525"/>
                <a:gd name="T49" fmla="*/ 3957129 h 3959225"/>
                <a:gd name="T50" fmla="*/ 149440 w 3057525"/>
                <a:gd name="T51" fmla="*/ 132905 h 3959225"/>
                <a:gd name="T52" fmla="*/ 372427 w 3057525"/>
                <a:gd name="T53" fmla="*/ 52743 h 3959225"/>
                <a:gd name="T54" fmla="*/ 602589 w 3057525"/>
                <a:gd name="T55" fmla="*/ 23456 h 3959225"/>
                <a:gd name="T56" fmla="*/ 836853 w 3057525"/>
                <a:gd name="T57" fmla="*/ 52755 h 3959225"/>
                <a:gd name="T58" fmla="*/ 1060767 w 3057525"/>
                <a:gd name="T59" fmla="*/ 142697 h 3959225"/>
                <a:gd name="T60" fmla="*/ 1251153 w 3057525"/>
                <a:gd name="T61" fmla="*/ 282829 h 3959225"/>
                <a:gd name="T62" fmla="*/ 1409661 w 3057525"/>
                <a:gd name="T63" fmla="*/ 468922 h 3959225"/>
                <a:gd name="T64" fmla="*/ 1514373 w 3057525"/>
                <a:gd name="T65" fmla="*/ 687400 h 3959225"/>
                <a:gd name="T66" fmla="*/ 1586179 w 3057525"/>
                <a:gd name="T67" fmla="*/ 919962 h 3959225"/>
                <a:gd name="T68" fmla="*/ 1728647 w 3057525"/>
                <a:gd name="T69" fmla="*/ 1112075 h 3959225"/>
                <a:gd name="T70" fmla="*/ 1937537 w 3057525"/>
                <a:gd name="T71" fmla="*/ 1239964 h 3959225"/>
                <a:gd name="T72" fmla="*/ 2183523 w 3057525"/>
                <a:gd name="T73" fmla="*/ 1308658 h 3959225"/>
                <a:gd name="T74" fmla="*/ 2402662 w 3057525"/>
                <a:gd name="T75" fmla="*/ 1410652 h 3959225"/>
                <a:gd name="T76" fmla="*/ 2593733 w 3057525"/>
                <a:gd name="T77" fmla="*/ 1549044 h 3959225"/>
                <a:gd name="T78" fmla="*/ 2758478 w 3057525"/>
                <a:gd name="T79" fmla="*/ 1719389 h 3959225"/>
                <a:gd name="T80" fmla="*/ 2874861 w 3057525"/>
                <a:gd name="T81" fmla="*/ 1908378 h 3959225"/>
                <a:gd name="T82" fmla="*/ 2968079 w 3057525"/>
                <a:gd name="T83" fmla="*/ 2121420 h 3959225"/>
                <a:gd name="T84" fmla="*/ 3016059 w 3057525"/>
                <a:gd name="T85" fmla="*/ 2345156 h 3959225"/>
                <a:gd name="T86" fmla="*/ 3017329 w 3057525"/>
                <a:gd name="T87" fmla="*/ 2721343 h 3959225"/>
                <a:gd name="T88" fmla="*/ 2927273 w 3057525"/>
                <a:gd name="T89" fmla="*/ 3017697 h 3959225"/>
                <a:gd name="T90" fmla="*/ 2717190 w 3057525"/>
                <a:gd name="T91" fmla="*/ 3341192 h 3959225"/>
                <a:gd name="T92" fmla="*/ 2542629 w 3057525"/>
                <a:gd name="T93" fmla="*/ 3506025 h 3959225"/>
                <a:gd name="T94" fmla="*/ 2327630 w 3057525"/>
                <a:gd name="T95" fmla="*/ 3635019 h 3959225"/>
                <a:gd name="T96" fmla="*/ 825 w 3057525"/>
                <a:gd name="T97" fmla="*/ 3957129 h 3959225"/>
                <a:gd name="T98" fmla="*/ 2345906 w 3057525"/>
                <a:gd name="T99" fmla="*/ 3657841 h 3959225"/>
                <a:gd name="T100" fmla="*/ 2550858 w 3057525"/>
                <a:gd name="T101" fmla="*/ 3519728 h 3959225"/>
                <a:gd name="T102" fmla="*/ 2740863 w 3057525"/>
                <a:gd name="T103" fmla="*/ 3350399 h 3959225"/>
                <a:gd name="T104" fmla="*/ 3030309 w 3057525"/>
                <a:gd name="T105" fmla="*/ 2723045 h 39592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57525"/>
                <a:gd name="T160" fmla="*/ 0 h 3959225"/>
                <a:gd name="T161" fmla="*/ 3057525 w 3057525"/>
                <a:gd name="T162" fmla="*/ 3959225 h 39592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57525" h="3959225">
                  <a:moveTo>
                    <a:pt x="2610167" y="2908160"/>
                  </a:moveTo>
                  <a:lnTo>
                    <a:pt x="2608059" y="2898648"/>
                  </a:lnTo>
                  <a:lnTo>
                    <a:pt x="2602573" y="2890596"/>
                  </a:lnTo>
                  <a:lnTo>
                    <a:pt x="2594216" y="2885109"/>
                  </a:lnTo>
                  <a:lnTo>
                    <a:pt x="2412250" y="2813037"/>
                  </a:lnTo>
                  <a:lnTo>
                    <a:pt x="2484374" y="2630944"/>
                  </a:lnTo>
                  <a:lnTo>
                    <a:pt x="2460307" y="2596324"/>
                  </a:lnTo>
                  <a:lnTo>
                    <a:pt x="2450808" y="2598445"/>
                  </a:lnTo>
                  <a:lnTo>
                    <a:pt x="2442756" y="2603931"/>
                  </a:lnTo>
                  <a:lnTo>
                    <a:pt x="2437269" y="2612288"/>
                  </a:lnTo>
                  <a:lnTo>
                    <a:pt x="2365146" y="2794393"/>
                  </a:lnTo>
                  <a:lnTo>
                    <a:pt x="2183180" y="2722321"/>
                  </a:lnTo>
                  <a:lnTo>
                    <a:pt x="2148560" y="2746400"/>
                  </a:lnTo>
                  <a:lnTo>
                    <a:pt x="2150681" y="2755912"/>
                  </a:lnTo>
                  <a:lnTo>
                    <a:pt x="2156155" y="2763977"/>
                  </a:lnTo>
                  <a:lnTo>
                    <a:pt x="2164511" y="2769451"/>
                  </a:lnTo>
                  <a:lnTo>
                    <a:pt x="2346490" y="2841523"/>
                  </a:lnTo>
                  <a:lnTo>
                    <a:pt x="2274366" y="3023616"/>
                  </a:lnTo>
                  <a:lnTo>
                    <a:pt x="2298420" y="3058236"/>
                  </a:lnTo>
                  <a:lnTo>
                    <a:pt x="2307933" y="3056115"/>
                  </a:lnTo>
                  <a:lnTo>
                    <a:pt x="2315984" y="3050641"/>
                  </a:lnTo>
                  <a:lnTo>
                    <a:pt x="2321458" y="3042272"/>
                  </a:lnTo>
                  <a:lnTo>
                    <a:pt x="2393581" y="2860179"/>
                  </a:lnTo>
                  <a:lnTo>
                    <a:pt x="2575560" y="2932239"/>
                  </a:lnTo>
                  <a:lnTo>
                    <a:pt x="2585389" y="2933979"/>
                  </a:lnTo>
                  <a:lnTo>
                    <a:pt x="2594902" y="2931858"/>
                  </a:lnTo>
                  <a:lnTo>
                    <a:pt x="2602954" y="2926372"/>
                  </a:lnTo>
                  <a:lnTo>
                    <a:pt x="2608440" y="2918002"/>
                  </a:lnTo>
                  <a:lnTo>
                    <a:pt x="2610167" y="2908160"/>
                  </a:lnTo>
                  <a:close/>
                </a:path>
                <a:path w="3057525" h="3959225">
                  <a:moveTo>
                    <a:pt x="3056940" y="2448864"/>
                  </a:moveTo>
                  <a:lnTo>
                    <a:pt x="3048622" y="2400884"/>
                  </a:lnTo>
                  <a:lnTo>
                    <a:pt x="3040011" y="2353653"/>
                  </a:lnTo>
                  <a:lnTo>
                    <a:pt x="3042882" y="2311908"/>
                  </a:lnTo>
                  <a:lnTo>
                    <a:pt x="3033623" y="2266302"/>
                  </a:lnTo>
                  <a:lnTo>
                    <a:pt x="3024035" y="2221560"/>
                  </a:lnTo>
                  <a:lnTo>
                    <a:pt x="3014078" y="2177694"/>
                  </a:lnTo>
                  <a:lnTo>
                    <a:pt x="2991967" y="2130056"/>
                  </a:lnTo>
                  <a:lnTo>
                    <a:pt x="2981287" y="2088057"/>
                  </a:lnTo>
                  <a:lnTo>
                    <a:pt x="2970212" y="2047024"/>
                  </a:lnTo>
                  <a:lnTo>
                    <a:pt x="2946933" y="2002332"/>
                  </a:lnTo>
                  <a:lnTo>
                    <a:pt x="2935059" y="1963343"/>
                  </a:lnTo>
                  <a:lnTo>
                    <a:pt x="2910954" y="1920748"/>
                  </a:lnTo>
                  <a:lnTo>
                    <a:pt x="2886405" y="1879244"/>
                  </a:lnTo>
                  <a:lnTo>
                    <a:pt x="2873222" y="1843544"/>
                  </a:lnTo>
                  <a:lnTo>
                    <a:pt x="2847771" y="1804339"/>
                  </a:lnTo>
                  <a:lnTo>
                    <a:pt x="2821863" y="1766303"/>
                  </a:lnTo>
                  <a:lnTo>
                    <a:pt x="2795460" y="1729498"/>
                  </a:lnTo>
                  <a:lnTo>
                    <a:pt x="2768562" y="1693938"/>
                  </a:lnTo>
                  <a:lnTo>
                    <a:pt x="2729344" y="1654987"/>
                  </a:lnTo>
                  <a:lnTo>
                    <a:pt x="2701429" y="1622018"/>
                  </a:lnTo>
                  <a:lnTo>
                    <a:pt x="2672969" y="1590395"/>
                  </a:lnTo>
                  <a:lnTo>
                    <a:pt x="2632164" y="1555457"/>
                  </a:lnTo>
                  <a:lnTo>
                    <a:pt x="2602623" y="1526603"/>
                  </a:lnTo>
                  <a:lnTo>
                    <a:pt x="2572499" y="1499184"/>
                  </a:lnTo>
                  <a:lnTo>
                    <a:pt x="2529992" y="1468539"/>
                  </a:lnTo>
                  <a:lnTo>
                    <a:pt x="2498712" y="1444066"/>
                  </a:lnTo>
                  <a:lnTo>
                    <a:pt x="2455011" y="1416443"/>
                  </a:lnTo>
                  <a:lnTo>
                    <a:pt x="2410701" y="1390383"/>
                  </a:lnTo>
                  <a:lnTo>
                    <a:pt x="2377567" y="1370571"/>
                  </a:lnTo>
                  <a:lnTo>
                    <a:pt x="2331986" y="1347698"/>
                  </a:lnTo>
                  <a:lnTo>
                    <a:pt x="2285746" y="1326464"/>
                  </a:lnTo>
                  <a:lnTo>
                    <a:pt x="2238857" y="1306918"/>
                  </a:lnTo>
                  <a:lnTo>
                    <a:pt x="2191156" y="1289380"/>
                  </a:lnTo>
                  <a:lnTo>
                    <a:pt x="2142591" y="1274051"/>
                  </a:lnTo>
                  <a:lnTo>
                    <a:pt x="2081415" y="1256068"/>
                  </a:lnTo>
                  <a:lnTo>
                    <a:pt x="2031339" y="1244549"/>
                  </a:lnTo>
                  <a:lnTo>
                    <a:pt x="1981746" y="1231798"/>
                  </a:lnTo>
                  <a:lnTo>
                    <a:pt x="1945335" y="1220254"/>
                  </a:lnTo>
                  <a:lnTo>
                    <a:pt x="1898472" y="1200632"/>
                  </a:lnTo>
                  <a:lnTo>
                    <a:pt x="1852917" y="1177696"/>
                  </a:lnTo>
                  <a:lnTo>
                    <a:pt x="1808657" y="1151496"/>
                  </a:lnTo>
                  <a:lnTo>
                    <a:pt x="1777453" y="1126794"/>
                  </a:lnTo>
                  <a:lnTo>
                    <a:pt x="1735683" y="1094308"/>
                  </a:lnTo>
                  <a:lnTo>
                    <a:pt x="1706918" y="1063472"/>
                  </a:lnTo>
                  <a:lnTo>
                    <a:pt x="1679333" y="1029665"/>
                  </a:lnTo>
                  <a:lnTo>
                    <a:pt x="1652892" y="992962"/>
                  </a:lnTo>
                  <a:lnTo>
                    <a:pt x="1627555" y="953452"/>
                  </a:lnTo>
                  <a:lnTo>
                    <a:pt x="1603311" y="911186"/>
                  </a:lnTo>
                  <a:lnTo>
                    <a:pt x="1580134" y="866254"/>
                  </a:lnTo>
                  <a:lnTo>
                    <a:pt x="1569783" y="823391"/>
                  </a:lnTo>
                  <a:lnTo>
                    <a:pt x="1560449" y="778002"/>
                  </a:lnTo>
                  <a:lnTo>
                    <a:pt x="1540192" y="725652"/>
                  </a:lnTo>
                  <a:lnTo>
                    <a:pt x="1531086" y="679665"/>
                  </a:lnTo>
                  <a:lnTo>
                    <a:pt x="1509496" y="630720"/>
                  </a:lnTo>
                  <a:lnTo>
                    <a:pt x="1499019" y="588213"/>
                  </a:lnTo>
                  <a:lnTo>
                    <a:pt x="1476019" y="542810"/>
                  </a:lnTo>
                  <a:lnTo>
                    <a:pt x="1452295" y="499237"/>
                  </a:lnTo>
                  <a:lnTo>
                    <a:pt x="1427835" y="457542"/>
                  </a:lnTo>
                  <a:lnTo>
                    <a:pt x="1402613" y="417728"/>
                  </a:lnTo>
                  <a:lnTo>
                    <a:pt x="1364830" y="375183"/>
                  </a:lnTo>
                  <a:lnTo>
                    <a:pt x="1338072" y="339293"/>
                  </a:lnTo>
                  <a:lnTo>
                    <a:pt x="1310513" y="305396"/>
                  </a:lnTo>
                  <a:lnTo>
                    <a:pt x="1270330" y="268884"/>
                  </a:lnTo>
                  <a:lnTo>
                    <a:pt x="1229334" y="234442"/>
                  </a:lnTo>
                  <a:lnTo>
                    <a:pt x="1199299" y="206794"/>
                  </a:lnTo>
                  <a:lnTo>
                    <a:pt x="1156614" y="176631"/>
                  </a:lnTo>
                  <a:lnTo>
                    <a:pt x="1113053" y="148653"/>
                  </a:lnTo>
                  <a:lnTo>
                    <a:pt x="1068616" y="122897"/>
                  </a:lnTo>
                  <a:lnTo>
                    <a:pt x="1035088" y="104089"/>
                  </a:lnTo>
                  <a:lnTo>
                    <a:pt x="988834" y="82892"/>
                  </a:lnTo>
                  <a:lnTo>
                    <a:pt x="941666" y="64033"/>
                  </a:lnTo>
                  <a:lnTo>
                    <a:pt x="893559" y="47548"/>
                  </a:lnTo>
                  <a:lnTo>
                    <a:pt x="844499" y="33477"/>
                  </a:lnTo>
                  <a:lnTo>
                    <a:pt x="794715" y="21209"/>
                  </a:lnTo>
                  <a:lnTo>
                    <a:pt x="744093" y="11061"/>
                  </a:lnTo>
                  <a:lnTo>
                    <a:pt x="704456" y="7670"/>
                  </a:lnTo>
                  <a:lnTo>
                    <a:pt x="652208" y="1625"/>
                  </a:lnTo>
                  <a:lnTo>
                    <a:pt x="611009" y="2197"/>
                  </a:lnTo>
                  <a:lnTo>
                    <a:pt x="557237" y="0"/>
                  </a:lnTo>
                  <a:lnTo>
                    <a:pt x="514540" y="4318"/>
                  </a:lnTo>
                  <a:lnTo>
                    <a:pt x="471144" y="10426"/>
                  </a:lnTo>
                  <a:lnTo>
                    <a:pt x="427062" y="18262"/>
                  </a:lnTo>
                  <a:lnTo>
                    <a:pt x="382320" y="27762"/>
                  </a:lnTo>
                  <a:lnTo>
                    <a:pt x="336943" y="38887"/>
                  </a:lnTo>
                  <a:lnTo>
                    <a:pt x="290944" y="51562"/>
                  </a:lnTo>
                  <a:lnTo>
                    <a:pt x="244348" y="65735"/>
                  </a:lnTo>
                  <a:lnTo>
                    <a:pt x="208991" y="86029"/>
                  </a:lnTo>
                  <a:lnTo>
                    <a:pt x="161277" y="103035"/>
                  </a:lnTo>
                  <a:lnTo>
                    <a:pt x="124841" y="126047"/>
                  </a:lnTo>
                  <a:lnTo>
                    <a:pt x="87909" y="150329"/>
                  </a:lnTo>
                  <a:lnTo>
                    <a:pt x="38684" y="171145"/>
                  </a:lnTo>
                  <a:lnTo>
                    <a:pt x="12611" y="202463"/>
                  </a:lnTo>
                  <a:lnTo>
                    <a:pt x="0" y="199834"/>
                  </a:lnTo>
                  <a:lnTo>
                    <a:pt x="12" y="234302"/>
                  </a:lnTo>
                  <a:lnTo>
                    <a:pt x="825" y="3957129"/>
                  </a:lnTo>
                  <a:lnTo>
                    <a:pt x="1282" y="231089"/>
                  </a:lnTo>
                  <a:lnTo>
                    <a:pt x="37376" y="208940"/>
                  </a:lnTo>
                  <a:lnTo>
                    <a:pt x="75222" y="182346"/>
                  </a:lnTo>
                  <a:lnTo>
                    <a:pt x="112585" y="156984"/>
                  </a:lnTo>
                  <a:lnTo>
                    <a:pt x="149440" y="132905"/>
                  </a:lnTo>
                  <a:lnTo>
                    <a:pt x="197573" y="114858"/>
                  </a:lnTo>
                  <a:lnTo>
                    <a:pt x="233337" y="93548"/>
                  </a:lnTo>
                  <a:lnTo>
                    <a:pt x="280314" y="78384"/>
                  </a:lnTo>
                  <a:lnTo>
                    <a:pt x="326682" y="64770"/>
                  </a:lnTo>
                  <a:lnTo>
                    <a:pt x="372427" y="52743"/>
                  </a:lnTo>
                  <a:lnTo>
                    <a:pt x="417512" y="42392"/>
                  </a:lnTo>
                  <a:lnTo>
                    <a:pt x="461911" y="33743"/>
                  </a:lnTo>
                  <a:lnTo>
                    <a:pt x="505599" y="26898"/>
                  </a:lnTo>
                  <a:lnTo>
                    <a:pt x="560374" y="26555"/>
                  </a:lnTo>
                  <a:lnTo>
                    <a:pt x="602589" y="23456"/>
                  </a:lnTo>
                  <a:lnTo>
                    <a:pt x="644017" y="22326"/>
                  </a:lnTo>
                  <a:lnTo>
                    <a:pt x="696442" y="27901"/>
                  </a:lnTo>
                  <a:lnTo>
                    <a:pt x="748042" y="35572"/>
                  </a:lnTo>
                  <a:lnTo>
                    <a:pt x="786980" y="40716"/>
                  </a:lnTo>
                  <a:lnTo>
                    <a:pt x="836853" y="52755"/>
                  </a:lnTo>
                  <a:lnTo>
                    <a:pt x="885825" y="67081"/>
                  </a:lnTo>
                  <a:lnTo>
                    <a:pt x="933856" y="83743"/>
                  </a:lnTo>
                  <a:lnTo>
                    <a:pt x="980998" y="102704"/>
                  </a:lnTo>
                  <a:lnTo>
                    <a:pt x="1027226" y="123926"/>
                  </a:lnTo>
                  <a:lnTo>
                    <a:pt x="1060767" y="142697"/>
                  </a:lnTo>
                  <a:lnTo>
                    <a:pt x="1105255" y="168338"/>
                  </a:lnTo>
                  <a:lnTo>
                    <a:pt x="1148880" y="196138"/>
                  </a:lnTo>
                  <a:lnTo>
                    <a:pt x="1179868" y="221399"/>
                  </a:lnTo>
                  <a:lnTo>
                    <a:pt x="1221816" y="253415"/>
                  </a:lnTo>
                  <a:lnTo>
                    <a:pt x="1251153" y="282829"/>
                  </a:lnTo>
                  <a:lnTo>
                    <a:pt x="1291488" y="318935"/>
                  </a:lnTo>
                  <a:lnTo>
                    <a:pt x="1319225" y="352361"/>
                  </a:lnTo>
                  <a:lnTo>
                    <a:pt x="1357998" y="392417"/>
                  </a:lnTo>
                  <a:lnTo>
                    <a:pt x="1384211" y="429717"/>
                  </a:lnTo>
                  <a:lnTo>
                    <a:pt x="1409661" y="468922"/>
                  </a:lnTo>
                  <a:lnTo>
                    <a:pt x="1434388" y="509968"/>
                  </a:lnTo>
                  <a:lnTo>
                    <a:pt x="1458379" y="552843"/>
                  </a:lnTo>
                  <a:lnTo>
                    <a:pt x="1469859" y="592836"/>
                  </a:lnTo>
                  <a:lnTo>
                    <a:pt x="1492453" y="639254"/>
                  </a:lnTo>
                  <a:lnTo>
                    <a:pt x="1514373" y="687400"/>
                  </a:lnTo>
                  <a:lnTo>
                    <a:pt x="1523809" y="732548"/>
                  </a:lnTo>
                  <a:lnTo>
                    <a:pt x="1532585" y="779360"/>
                  </a:lnTo>
                  <a:lnTo>
                    <a:pt x="1553387" y="830313"/>
                  </a:lnTo>
                  <a:lnTo>
                    <a:pt x="1563370" y="874090"/>
                  </a:lnTo>
                  <a:lnTo>
                    <a:pt x="1586179" y="919962"/>
                  </a:lnTo>
                  <a:lnTo>
                    <a:pt x="1610055" y="963168"/>
                  </a:lnTo>
                  <a:lnTo>
                    <a:pt x="1635010" y="1003604"/>
                  </a:lnTo>
                  <a:lnTo>
                    <a:pt x="1661109" y="1041184"/>
                  </a:lnTo>
                  <a:lnTo>
                    <a:pt x="1688376" y="1075817"/>
                  </a:lnTo>
                  <a:lnTo>
                    <a:pt x="1728647" y="1112075"/>
                  </a:lnTo>
                  <a:lnTo>
                    <a:pt x="1758353" y="1140548"/>
                  </a:lnTo>
                  <a:lnTo>
                    <a:pt x="1801152" y="1170457"/>
                  </a:lnTo>
                  <a:lnTo>
                    <a:pt x="1845246" y="1197063"/>
                  </a:lnTo>
                  <a:lnTo>
                    <a:pt x="1890699" y="1220266"/>
                  </a:lnTo>
                  <a:lnTo>
                    <a:pt x="1937537" y="1239964"/>
                  </a:lnTo>
                  <a:lnTo>
                    <a:pt x="1985797" y="1256080"/>
                  </a:lnTo>
                  <a:lnTo>
                    <a:pt x="2023694" y="1263840"/>
                  </a:lnTo>
                  <a:lnTo>
                    <a:pt x="2085594" y="1280020"/>
                  </a:lnTo>
                  <a:lnTo>
                    <a:pt x="2134959" y="1293342"/>
                  </a:lnTo>
                  <a:lnTo>
                    <a:pt x="2183523" y="1308658"/>
                  </a:lnTo>
                  <a:lnTo>
                    <a:pt x="2231212" y="1326197"/>
                  </a:lnTo>
                  <a:lnTo>
                    <a:pt x="2278037" y="1345933"/>
                  </a:lnTo>
                  <a:lnTo>
                    <a:pt x="2324176" y="1367383"/>
                  </a:lnTo>
                  <a:lnTo>
                    <a:pt x="2369655" y="1390535"/>
                  </a:lnTo>
                  <a:lnTo>
                    <a:pt x="2402662" y="1410652"/>
                  </a:lnTo>
                  <a:lnTo>
                    <a:pt x="2446832" y="1437081"/>
                  </a:lnTo>
                  <a:lnTo>
                    <a:pt x="2490381" y="1465097"/>
                  </a:lnTo>
                  <a:lnTo>
                    <a:pt x="2521496" y="1490002"/>
                  </a:lnTo>
                  <a:lnTo>
                    <a:pt x="2563812" y="1521104"/>
                  </a:lnTo>
                  <a:lnTo>
                    <a:pt x="2593733" y="1549044"/>
                  </a:lnTo>
                  <a:lnTo>
                    <a:pt x="2634881" y="1583105"/>
                  </a:lnTo>
                  <a:lnTo>
                    <a:pt x="2663647" y="1613941"/>
                  </a:lnTo>
                  <a:lnTo>
                    <a:pt x="2691866" y="1646174"/>
                  </a:lnTo>
                  <a:lnTo>
                    <a:pt x="2731338" y="1684451"/>
                  </a:lnTo>
                  <a:lnTo>
                    <a:pt x="2758478" y="1719389"/>
                  </a:lnTo>
                  <a:lnTo>
                    <a:pt x="2785110" y="1755635"/>
                  </a:lnTo>
                  <a:lnTo>
                    <a:pt x="2811221" y="1793163"/>
                  </a:lnTo>
                  <a:lnTo>
                    <a:pt x="2836849" y="1831924"/>
                  </a:lnTo>
                  <a:lnTo>
                    <a:pt x="2861995" y="1871903"/>
                  </a:lnTo>
                  <a:lnTo>
                    <a:pt x="2874861" y="1908378"/>
                  </a:lnTo>
                  <a:lnTo>
                    <a:pt x="2899092" y="1950694"/>
                  </a:lnTo>
                  <a:lnTo>
                    <a:pt x="2922867" y="1994115"/>
                  </a:lnTo>
                  <a:lnTo>
                    <a:pt x="2934411" y="2033943"/>
                  </a:lnTo>
                  <a:lnTo>
                    <a:pt x="2957347" y="2079510"/>
                  </a:lnTo>
                  <a:lnTo>
                    <a:pt x="2968079" y="2121420"/>
                  </a:lnTo>
                  <a:lnTo>
                    <a:pt x="2978404" y="2164308"/>
                  </a:lnTo>
                  <a:lnTo>
                    <a:pt x="2988348" y="2208161"/>
                  </a:lnTo>
                  <a:lnTo>
                    <a:pt x="3009747" y="2257628"/>
                  </a:lnTo>
                  <a:lnTo>
                    <a:pt x="3007169" y="2298623"/>
                  </a:lnTo>
                  <a:lnTo>
                    <a:pt x="3016059" y="2345156"/>
                  </a:lnTo>
                  <a:lnTo>
                    <a:pt x="3024619" y="2392527"/>
                  </a:lnTo>
                  <a:lnTo>
                    <a:pt x="3032861" y="2440698"/>
                  </a:lnTo>
                  <a:lnTo>
                    <a:pt x="3024822" y="2529954"/>
                  </a:lnTo>
                  <a:lnTo>
                    <a:pt x="3032188" y="2580335"/>
                  </a:lnTo>
                  <a:lnTo>
                    <a:pt x="3017329" y="2721343"/>
                  </a:lnTo>
                  <a:lnTo>
                    <a:pt x="3000095" y="2764866"/>
                  </a:lnTo>
                  <a:lnTo>
                    <a:pt x="2994444" y="2813608"/>
                  </a:lnTo>
                  <a:lnTo>
                    <a:pt x="2965970" y="2885503"/>
                  </a:lnTo>
                  <a:lnTo>
                    <a:pt x="2966961" y="2917494"/>
                  </a:lnTo>
                  <a:lnTo>
                    <a:pt x="2927273" y="3017697"/>
                  </a:lnTo>
                  <a:lnTo>
                    <a:pt x="2897517" y="3058325"/>
                  </a:lnTo>
                  <a:lnTo>
                    <a:pt x="2879699" y="3103321"/>
                  </a:lnTo>
                  <a:lnTo>
                    <a:pt x="2850223" y="3143275"/>
                  </a:lnTo>
                  <a:lnTo>
                    <a:pt x="2832697" y="3187522"/>
                  </a:lnTo>
                  <a:lnTo>
                    <a:pt x="2717190" y="3341192"/>
                  </a:lnTo>
                  <a:lnTo>
                    <a:pt x="2677045" y="3373590"/>
                  </a:lnTo>
                  <a:lnTo>
                    <a:pt x="2648940" y="3410051"/>
                  </a:lnTo>
                  <a:lnTo>
                    <a:pt x="2609291" y="3441192"/>
                  </a:lnTo>
                  <a:lnTo>
                    <a:pt x="2581719" y="3476307"/>
                  </a:lnTo>
                  <a:lnTo>
                    <a:pt x="2542629" y="3506025"/>
                  </a:lnTo>
                  <a:lnTo>
                    <a:pt x="2503843" y="3534994"/>
                  </a:lnTo>
                  <a:lnTo>
                    <a:pt x="2453563" y="3558476"/>
                  </a:lnTo>
                  <a:lnTo>
                    <a:pt x="2415425" y="3585794"/>
                  </a:lnTo>
                  <a:lnTo>
                    <a:pt x="2377630" y="3612235"/>
                  </a:lnTo>
                  <a:lnTo>
                    <a:pt x="2327630" y="3635019"/>
                  </a:lnTo>
                  <a:lnTo>
                    <a:pt x="2288781" y="3664127"/>
                  </a:lnTo>
                  <a:lnTo>
                    <a:pt x="2249373" y="3694658"/>
                  </a:lnTo>
                  <a:lnTo>
                    <a:pt x="2135086" y="3845255"/>
                  </a:lnTo>
                  <a:lnTo>
                    <a:pt x="2090534" y="3957751"/>
                  </a:lnTo>
                  <a:lnTo>
                    <a:pt x="825" y="3957129"/>
                  </a:lnTo>
                  <a:lnTo>
                    <a:pt x="2117471" y="3958717"/>
                  </a:lnTo>
                  <a:lnTo>
                    <a:pt x="2157260" y="3858234"/>
                  </a:lnTo>
                  <a:lnTo>
                    <a:pt x="2268918" y="3714292"/>
                  </a:lnTo>
                  <a:lnTo>
                    <a:pt x="2307691" y="3685375"/>
                  </a:lnTo>
                  <a:lnTo>
                    <a:pt x="2345906" y="3657841"/>
                  </a:lnTo>
                  <a:lnTo>
                    <a:pt x="2383498" y="3631908"/>
                  </a:lnTo>
                  <a:lnTo>
                    <a:pt x="2433624" y="3608794"/>
                  </a:lnTo>
                  <a:lnTo>
                    <a:pt x="2472347" y="3580028"/>
                  </a:lnTo>
                  <a:lnTo>
                    <a:pt x="2511425" y="3550323"/>
                  </a:lnTo>
                  <a:lnTo>
                    <a:pt x="2550858" y="3519728"/>
                  </a:lnTo>
                  <a:lnTo>
                    <a:pt x="2590635" y="3488296"/>
                  </a:lnTo>
                  <a:lnTo>
                    <a:pt x="2630716" y="3456063"/>
                  </a:lnTo>
                  <a:lnTo>
                    <a:pt x="2671102" y="3423094"/>
                  </a:lnTo>
                  <a:lnTo>
                    <a:pt x="2699956" y="3384727"/>
                  </a:lnTo>
                  <a:lnTo>
                    <a:pt x="2740863" y="3350399"/>
                  </a:lnTo>
                  <a:lnTo>
                    <a:pt x="2859544" y="3188716"/>
                  </a:lnTo>
                  <a:lnTo>
                    <a:pt x="2877858" y="3142450"/>
                  </a:lnTo>
                  <a:lnTo>
                    <a:pt x="2908147" y="3100489"/>
                  </a:lnTo>
                  <a:lnTo>
                    <a:pt x="3019577" y="2819133"/>
                  </a:lnTo>
                  <a:lnTo>
                    <a:pt x="3030309" y="2723045"/>
                  </a:lnTo>
                  <a:lnTo>
                    <a:pt x="3047187" y="2680449"/>
                  </a:lnTo>
                  <a:lnTo>
                    <a:pt x="3056585" y="2587726"/>
                  </a:lnTo>
                  <a:lnTo>
                    <a:pt x="3049105" y="2537637"/>
                  </a:lnTo>
                  <a:lnTo>
                    <a:pt x="3056940" y="2448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168" name="object 5"/>
            <p:cNvSpPr>
              <a:spLocks noChangeArrowheads="1"/>
            </p:cNvSpPr>
            <p:nvPr/>
          </p:nvSpPr>
          <p:spPr bwMode="auto">
            <a:xfrm>
              <a:off x="0" y="6685242"/>
              <a:ext cx="3216910" cy="3602354"/>
            </a:xfrm>
            <a:custGeom>
              <a:avLst/>
              <a:gdLst>
                <a:gd name="T0" fmla="*/ 2067722 w 3216910"/>
                <a:gd name="T1" fmla="*/ 293168 h 3602354"/>
                <a:gd name="T2" fmla="*/ 2202191 w 3216910"/>
                <a:gd name="T3" fmla="*/ 359041 h 3602354"/>
                <a:gd name="T4" fmla="*/ 2333046 w 3216910"/>
                <a:gd name="T5" fmla="*/ 432581 h 3602354"/>
                <a:gd name="T6" fmla="*/ 2458799 w 3216910"/>
                <a:gd name="T7" fmla="*/ 513530 h 3602354"/>
                <a:gd name="T8" fmla="*/ 2576737 w 3216910"/>
                <a:gd name="T9" fmla="*/ 601256 h 3602354"/>
                <a:gd name="T10" fmla="*/ 2687654 w 3216910"/>
                <a:gd name="T11" fmla="*/ 696424 h 3602354"/>
                <a:gd name="T12" fmla="*/ 2790618 w 3216910"/>
                <a:gd name="T13" fmla="*/ 798750 h 3602354"/>
                <a:gd name="T14" fmla="*/ 2884700 w 3216910"/>
                <a:gd name="T15" fmla="*/ 907948 h 3602354"/>
                <a:gd name="T16" fmla="*/ 2968966 w 3216910"/>
                <a:gd name="T17" fmla="*/ 1023733 h 3602354"/>
                <a:gd name="T18" fmla="*/ 3042488 w 3216910"/>
                <a:gd name="T19" fmla="*/ 1145820 h 3602354"/>
                <a:gd name="T20" fmla="*/ 3104333 w 3216910"/>
                <a:gd name="T21" fmla="*/ 1273924 h 3602354"/>
                <a:gd name="T22" fmla="*/ 3153571 w 3216910"/>
                <a:gd name="T23" fmla="*/ 1407760 h 3602354"/>
                <a:gd name="T24" fmla="*/ 3189271 w 3216910"/>
                <a:gd name="T25" fmla="*/ 1547041 h 3602354"/>
                <a:gd name="T26" fmla="*/ 3210501 w 3216910"/>
                <a:gd name="T27" fmla="*/ 1691484 h 3602354"/>
                <a:gd name="T28" fmla="*/ 3216330 w 3216910"/>
                <a:gd name="T29" fmla="*/ 1840803 h 3602354"/>
                <a:gd name="T30" fmla="*/ 3207284 w 3216910"/>
                <a:gd name="T31" fmla="*/ 1989316 h 3602354"/>
                <a:gd name="T32" fmla="*/ 3185513 w 3216910"/>
                <a:gd name="T33" fmla="*/ 2134550 h 3602354"/>
                <a:gd name="T34" fmla="*/ 3151896 w 3216910"/>
                <a:gd name="T35" fmla="*/ 2276377 h 3602354"/>
                <a:gd name="T36" fmla="*/ 3107308 w 3216910"/>
                <a:gd name="T37" fmla="*/ 2414667 h 3602354"/>
                <a:gd name="T38" fmla="*/ 3052628 w 3216910"/>
                <a:gd name="T39" fmla="*/ 2549292 h 3602354"/>
                <a:gd name="T40" fmla="*/ 2988731 w 3216910"/>
                <a:gd name="T41" fmla="*/ 2680125 h 3602354"/>
                <a:gd name="T42" fmla="*/ 2916495 w 3216910"/>
                <a:gd name="T43" fmla="*/ 2807037 h 3602354"/>
                <a:gd name="T44" fmla="*/ 2836797 w 3216910"/>
                <a:gd name="T45" fmla="*/ 2929899 h 3602354"/>
                <a:gd name="T46" fmla="*/ 2750512 w 3216910"/>
                <a:gd name="T47" fmla="*/ 3048584 h 3602354"/>
                <a:gd name="T48" fmla="*/ 2658520 w 3216910"/>
                <a:gd name="T49" fmla="*/ 3162963 h 3602354"/>
                <a:gd name="T50" fmla="*/ 2561695 w 3216910"/>
                <a:gd name="T51" fmla="*/ 3272907 h 3602354"/>
                <a:gd name="T52" fmla="*/ 2460915 w 3216910"/>
                <a:gd name="T53" fmla="*/ 3378289 h 3602354"/>
                <a:gd name="T54" fmla="*/ 2352513 w 3216910"/>
                <a:gd name="T55" fmla="*/ 3484123 h 3602354"/>
                <a:gd name="T56" fmla="*/ 2241410 w 3216910"/>
                <a:gd name="T57" fmla="*/ 3586756 h 3602354"/>
                <a:gd name="T58" fmla="*/ 0 w 3216910"/>
                <a:gd name="T59" fmla="*/ 30118 h 3602354"/>
                <a:gd name="T60" fmla="*/ 209037 w 3216910"/>
                <a:gd name="T61" fmla="*/ 12649 h 3602354"/>
                <a:gd name="T62" fmla="*/ 358594 w 3216910"/>
                <a:gd name="T63" fmla="*/ 4479 h 3602354"/>
                <a:gd name="T64" fmla="*/ 508291 w 3216910"/>
                <a:gd name="T65" fmla="*/ 384 h 3602354"/>
                <a:gd name="T66" fmla="*/ 707866 w 3216910"/>
                <a:gd name="T67" fmla="*/ 1708 h 3602354"/>
                <a:gd name="T68" fmla="*/ 857679 w 3216910"/>
                <a:gd name="T69" fmla="*/ 8292 h 3602354"/>
                <a:gd name="T70" fmla="*/ 1007437 w 3216910"/>
                <a:gd name="T71" fmla="*/ 20170 h 3602354"/>
                <a:gd name="T72" fmla="*/ 1156757 w 3216910"/>
                <a:gd name="T73" fmla="*/ 37594 h 3602354"/>
                <a:gd name="T74" fmla="*/ 1305260 w 3216910"/>
                <a:gd name="T75" fmla="*/ 60820 h 3602354"/>
                <a:gd name="T76" fmla="*/ 1452564 w 3216910"/>
                <a:gd name="T77" fmla="*/ 90101 h 3602354"/>
                <a:gd name="T78" fmla="*/ 1598288 w 3216910"/>
                <a:gd name="T79" fmla="*/ 125693 h 3602354"/>
                <a:gd name="T80" fmla="*/ 1742049 w 3216910"/>
                <a:gd name="T81" fmla="*/ 167848 h 3602354"/>
                <a:gd name="T82" fmla="*/ 1883468 w 3216910"/>
                <a:gd name="T83" fmla="*/ 216823 h 3602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16910"/>
                <a:gd name="T127" fmla="*/ 0 h 3602354"/>
                <a:gd name="T128" fmla="*/ 3216910 w 3216910"/>
                <a:gd name="T129" fmla="*/ 3602354 h 3602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16910" h="3602354">
                  <a:moveTo>
                    <a:pt x="1976257" y="253386"/>
                  </a:moveTo>
                  <a:lnTo>
                    <a:pt x="2022162" y="272870"/>
                  </a:lnTo>
                  <a:lnTo>
                    <a:pt x="2067722" y="293168"/>
                  </a:lnTo>
                  <a:lnTo>
                    <a:pt x="2112923" y="314290"/>
                  </a:lnTo>
                  <a:lnTo>
                    <a:pt x="2157751" y="336244"/>
                  </a:lnTo>
                  <a:lnTo>
                    <a:pt x="2202191" y="359041"/>
                  </a:lnTo>
                  <a:lnTo>
                    <a:pt x="2246230" y="382690"/>
                  </a:lnTo>
                  <a:lnTo>
                    <a:pt x="2289853" y="407200"/>
                  </a:lnTo>
                  <a:lnTo>
                    <a:pt x="2333046" y="432581"/>
                  </a:lnTo>
                  <a:lnTo>
                    <a:pt x="2375796" y="458841"/>
                  </a:lnTo>
                  <a:lnTo>
                    <a:pt x="2418087" y="485992"/>
                  </a:lnTo>
                  <a:lnTo>
                    <a:pt x="2458799" y="513530"/>
                  </a:lnTo>
                  <a:lnTo>
                    <a:pt x="2498835" y="541928"/>
                  </a:lnTo>
                  <a:lnTo>
                    <a:pt x="2538159" y="571173"/>
                  </a:lnTo>
                  <a:lnTo>
                    <a:pt x="2576737" y="601256"/>
                  </a:lnTo>
                  <a:lnTo>
                    <a:pt x="2614535" y="632166"/>
                  </a:lnTo>
                  <a:lnTo>
                    <a:pt x="2651519" y="663892"/>
                  </a:lnTo>
                  <a:lnTo>
                    <a:pt x="2687654" y="696424"/>
                  </a:lnTo>
                  <a:lnTo>
                    <a:pt x="2722905" y="729752"/>
                  </a:lnTo>
                  <a:lnTo>
                    <a:pt x="2757238" y="763864"/>
                  </a:lnTo>
                  <a:lnTo>
                    <a:pt x="2790618" y="798750"/>
                  </a:lnTo>
                  <a:lnTo>
                    <a:pt x="2823012" y="834400"/>
                  </a:lnTo>
                  <a:lnTo>
                    <a:pt x="2854384" y="870803"/>
                  </a:lnTo>
                  <a:lnTo>
                    <a:pt x="2884700" y="907948"/>
                  </a:lnTo>
                  <a:lnTo>
                    <a:pt x="2913925" y="945825"/>
                  </a:lnTo>
                  <a:lnTo>
                    <a:pt x="2942025" y="984424"/>
                  </a:lnTo>
                  <a:lnTo>
                    <a:pt x="2968966" y="1023733"/>
                  </a:lnTo>
                  <a:lnTo>
                    <a:pt x="2994714" y="1063743"/>
                  </a:lnTo>
                  <a:lnTo>
                    <a:pt x="3019232" y="1104442"/>
                  </a:lnTo>
                  <a:lnTo>
                    <a:pt x="3042488" y="1145820"/>
                  </a:lnTo>
                  <a:lnTo>
                    <a:pt x="3064447" y="1187867"/>
                  </a:lnTo>
                  <a:lnTo>
                    <a:pt x="3085073" y="1230572"/>
                  </a:lnTo>
                  <a:lnTo>
                    <a:pt x="3104333" y="1273924"/>
                  </a:lnTo>
                  <a:lnTo>
                    <a:pt x="3122193" y="1317913"/>
                  </a:lnTo>
                  <a:lnTo>
                    <a:pt x="3138617" y="1362529"/>
                  </a:lnTo>
                  <a:lnTo>
                    <a:pt x="3153571" y="1407760"/>
                  </a:lnTo>
                  <a:lnTo>
                    <a:pt x="3167021" y="1453596"/>
                  </a:lnTo>
                  <a:lnTo>
                    <a:pt x="3178933" y="1500026"/>
                  </a:lnTo>
                  <a:lnTo>
                    <a:pt x="3189271" y="1547041"/>
                  </a:lnTo>
                  <a:lnTo>
                    <a:pt x="3198001" y="1594629"/>
                  </a:lnTo>
                  <a:lnTo>
                    <a:pt x="3205089" y="1642781"/>
                  </a:lnTo>
                  <a:lnTo>
                    <a:pt x="3210501" y="1691484"/>
                  </a:lnTo>
                  <a:lnTo>
                    <a:pt x="3214201" y="1740729"/>
                  </a:lnTo>
                  <a:lnTo>
                    <a:pt x="3216156" y="1790506"/>
                  </a:lnTo>
                  <a:lnTo>
                    <a:pt x="3216330" y="1840803"/>
                  </a:lnTo>
                  <a:lnTo>
                    <a:pt x="3214783" y="1890664"/>
                  </a:lnTo>
                  <a:lnTo>
                    <a:pt x="3211756" y="1940170"/>
                  </a:lnTo>
                  <a:lnTo>
                    <a:pt x="3207284" y="1989316"/>
                  </a:lnTo>
                  <a:lnTo>
                    <a:pt x="3201397" y="2038099"/>
                  </a:lnTo>
                  <a:lnTo>
                    <a:pt x="3194129" y="2086511"/>
                  </a:lnTo>
                  <a:lnTo>
                    <a:pt x="3185513" y="2134550"/>
                  </a:lnTo>
                  <a:lnTo>
                    <a:pt x="3175580" y="2182211"/>
                  </a:lnTo>
                  <a:lnTo>
                    <a:pt x="3164364" y="2229488"/>
                  </a:lnTo>
                  <a:lnTo>
                    <a:pt x="3151896" y="2276377"/>
                  </a:lnTo>
                  <a:lnTo>
                    <a:pt x="3138209" y="2322872"/>
                  </a:lnTo>
                  <a:lnTo>
                    <a:pt x="3123335" y="2368971"/>
                  </a:lnTo>
                  <a:lnTo>
                    <a:pt x="3107308" y="2414667"/>
                  </a:lnTo>
                  <a:lnTo>
                    <a:pt x="3090160" y="2459955"/>
                  </a:lnTo>
                  <a:lnTo>
                    <a:pt x="3071922" y="2504832"/>
                  </a:lnTo>
                  <a:lnTo>
                    <a:pt x="3052628" y="2549292"/>
                  </a:lnTo>
                  <a:lnTo>
                    <a:pt x="3032310" y="2593331"/>
                  </a:lnTo>
                  <a:lnTo>
                    <a:pt x="3011000" y="2636944"/>
                  </a:lnTo>
                  <a:lnTo>
                    <a:pt x="2988731" y="2680125"/>
                  </a:lnTo>
                  <a:lnTo>
                    <a:pt x="2965536" y="2722871"/>
                  </a:lnTo>
                  <a:lnTo>
                    <a:pt x="2941446" y="2765177"/>
                  </a:lnTo>
                  <a:lnTo>
                    <a:pt x="2916495" y="2807037"/>
                  </a:lnTo>
                  <a:lnTo>
                    <a:pt x="2890715" y="2848447"/>
                  </a:lnTo>
                  <a:lnTo>
                    <a:pt x="2864138" y="2889403"/>
                  </a:lnTo>
                  <a:lnTo>
                    <a:pt x="2836797" y="2929899"/>
                  </a:lnTo>
                  <a:lnTo>
                    <a:pt x="2808724" y="2969931"/>
                  </a:lnTo>
                  <a:lnTo>
                    <a:pt x="2779951" y="3009495"/>
                  </a:lnTo>
                  <a:lnTo>
                    <a:pt x="2750512" y="3048584"/>
                  </a:lnTo>
                  <a:lnTo>
                    <a:pt x="2720439" y="3087195"/>
                  </a:lnTo>
                  <a:lnTo>
                    <a:pt x="2689764" y="3125323"/>
                  </a:lnTo>
                  <a:lnTo>
                    <a:pt x="2658520" y="3162963"/>
                  </a:lnTo>
                  <a:lnTo>
                    <a:pt x="2626738" y="3200110"/>
                  </a:lnTo>
                  <a:lnTo>
                    <a:pt x="2594452" y="3236760"/>
                  </a:lnTo>
                  <a:lnTo>
                    <a:pt x="2561695" y="3272907"/>
                  </a:lnTo>
                  <a:lnTo>
                    <a:pt x="2528498" y="3308548"/>
                  </a:lnTo>
                  <a:lnTo>
                    <a:pt x="2494894" y="3343676"/>
                  </a:lnTo>
                  <a:lnTo>
                    <a:pt x="2460915" y="3378289"/>
                  </a:lnTo>
                  <a:lnTo>
                    <a:pt x="2425113" y="3413959"/>
                  </a:lnTo>
                  <a:lnTo>
                    <a:pt x="2388973" y="3449230"/>
                  </a:lnTo>
                  <a:lnTo>
                    <a:pt x="2352513" y="3484123"/>
                  </a:lnTo>
                  <a:lnTo>
                    <a:pt x="2315754" y="3518661"/>
                  </a:lnTo>
                  <a:lnTo>
                    <a:pt x="2278713" y="3552864"/>
                  </a:lnTo>
                  <a:lnTo>
                    <a:pt x="2241410" y="3586756"/>
                  </a:lnTo>
                  <a:lnTo>
                    <a:pt x="2224647" y="3601757"/>
                  </a:lnTo>
                  <a:lnTo>
                    <a:pt x="0" y="3601757"/>
                  </a:lnTo>
                  <a:lnTo>
                    <a:pt x="0" y="30118"/>
                  </a:lnTo>
                  <a:lnTo>
                    <a:pt x="59650" y="24454"/>
                  </a:lnTo>
                  <a:lnTo>
                    <a:pt x="159220" y="16201"/>
                  </a:lnTo>
                  <a:lnTo>
                    <a:pt x="209037" y="12649"/>
                  </a:lnTo>
                  <a:lnTo>
                    <a:pt x="258872" y="9500"/>
                  </a:lnTo>
                  <a:lnTo>
                    <a:pt x="308725" y="6771"/>
                  </a:lnTo>
                  <a:lnTo>
                    <a:pt x="358594" y="4479"/>
                  </a:lnTo>
                  <a:lnTo>
                    <a:pt x="408479" y="2640"/>
                  </a:lnTo>
                  <a:lnTo>
                    <a:pt x="458379" y="1269"/>
                  </a:lnTo>
                  <a:lnTo>
                    <a:pt x="508291" y="384"/>
                  </a:lnTo>
                  <a:lnTo>
                    <a:pt x="558214" y="0"/>
                  </a:lnTo>
                  <a:lnTo>
                    <a:pt x="657982" y="645"/>
                  </a:lnTo>
                  <a:lnTo>
                    <a:pt x="707866" y="1708"/>
                  </a:lnTo>
                  <a:lnTo>
                    <a:pt x="757786" y="3330"/>
                  </a:lnTo>
                  <a:lnTo>
                    <a:pt x="807729" y="5522"/>
                  </a:lnTo>
                  <a:lnTo>
                    <a:pt x="857679" y="8292"/>
                  </a:lnTo>
                  <a:lnTo>
                    <a:pt x="907623" y="11651"/>
                  </a:lnTo>
                  <a:lnTo>
                    <a:pt x="957547" y="15607"/>
                  </a:lnTo>
                  <a:lnTo>
                    <a:pt x="1007437" y="20170"/>
                  </a:lnTo>
                  <a:lnTo>
                    <a:pt x="1057277" y="25349"/>
                  </a:lnTo>
                  <a:lnTo>
                    <a:pt x="1107056" y="31154"/>
                  </a:lnTo>
                  <a:lnTo>
                    <a:pt x="1156757" y="37594"/>
                  </a:lnTo>
                  <a:lnTo>
                    <a:pt x="1206368" y="44679"/>
                  </a:lnTo>
                  <a:lnTo>
                    <a:pt x="1255874" y="52418"/>
                  </a:lnTo>
                  <a:lnTo>
                    <a:pt x="1305260" y="60820"/>
                  </a:lnTo>
                  <a:lnTo>
                    <a:pt x="1354514" y="69895"/>
                  </a:lnTo>
                  <a:lnTo>
                    <a:pt x="1403620" y="79652"/>
                  </a:lnTo>
                  <a:lnTo>
                    <a:pt x="1452564" y="90101"/>
                  </a:lnTo>
                  <a:lnTo>
                    <a:pt x="1501333" y="101251"/>
                  </a:lnTo>
                  <a:lnTo>
                    <a:pt x="1549912" y="113112"/>
                  </a:lnTo>
                  <a:lnTo>
                    <a:pt x="1598288" y="125693"/>
                  </a:lnTo>
                  <a:lnTo>
                    <a:pt x="1646445" y="139003"/>
                  </a:lnTo>
                  <a:lnTo>
                    <a:pt x="1694370" y="153051"/>
                  </a:lnTo>
                  <a:lnTo>
                    <a:pt x="1742049" y="167848"/>
                  </a:lnTo>
                  <a:lnTo>
                    <a:pt x="1789468" y="183403"/>
                  </a:lnTo>
                  <a:lnTo>
                    <a:pt x="1836612" y="199725"/>
                  </a:lnTo>
                  <a:lnTo>
                    <a:pt x="1883468" y="216823"/>
                  </a:lnTo>
                  <a:lnTo>
                    <a:pt x="1930021" y="234707"/>
                  </a:lnTo>
                  <a:lnTo>
                    <a:pt x="1976257" y="253386"/>
                  </a:lnTo>
                  <a:close/>
                </a:path>
              </a:pathLst>
            </a:custGeom>
            <a:solidFill>
              <a:srgbClr val="C7D0D8">
                <a:alpha val="862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709613" y="-198438"/>
            <a:ext cx="9850437" cy="1143001"/>
          </a:xfrm>
        </p:spPr>
        <p:txBody>
          <a:bodyPr/>
          <a:lstStyle/>
          <a:p>
            <a:pPr algn="l" eaLnBrk="1" hangingPunct="1"/>
            <a:r>
              <a:rPr lang="ru-RU" altLang="ru-RU" sz="2400" b="1">
                <a:solidFill>
                  <a:srgbClr val="002060"/>
                </a:solidFill>
              </a:rPr>
              <a:t>СИТУАЦИЯ «КАК ЕСТЬ»</a:t>
            </a:r>
          </a:p>
        </p:txBody>
      </p:sp>
      <p:grpSp>
        <p:nvGrpSpPr>
          <p:cNvPr id="6150" name="Группа 20"/>
          <p:cNvGrpSpPr>
            <a:grpSpLocks/>
          </p:cNvGrpSpPr>
          <p:nvPr/>
        </p:nvGrpSpPr>
        <p:grpSpPr bwMode="auto">
          <a:xfrm>
            <a:off x="384175" y="709613"/>
            <a:ext cx="10175875" cy="2962275"/>
            <a:chOff x="214313" y="655638"/>
            <a:chExt cx="8501062" cy="296306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14313" y="655638"/>
              <a:ext cx="8501062" cy="148788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проект «Большая перемена»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</a:rPr>
                <a:t>Белгородская область: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 </a:t>
              </a:r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</a:rPr>
                <a:t>2020 год </a:t>
              </a:r>
              <a:r>
                <a:rPr lang="ru-RU" sz="1600" dirty="0">
                  <a:solidFill>
                    <a:srgbClr val="002060"/>
                  </a:solidFill>
                </a:rPr>
                <a:t>–  </a:t>
              </a:r>
              <a:r>
                <a:rPr lang="ru-RU" sz="1600" b="1" dirty="0">
                  <a:solidFill>
                    <a:srgbClr val="002060"/>
                  </a:solidFill>
                </a:rPr>
                <a:t>8072</a:t>
              </a:r>
              <a:r>
                <a:rPr lang="ru-RU" sz="1600" dirty="0">
                  <a:solidFill>
                    <a:srgbClr val="002060"/>
                  </a:solidFill>
                </a:rPr>
                <a:t> чел., финал, полуфинал -</a:t>
              </a:r>
              <a:r>
                <a:rPr lang="ru-RU" sz="1600" b="1" dirty="0">
                  <a:solidFill>
                    <a:srgbClr val="002060"/>
                  </a:solidFill>
                </a:rPr>
                <a:t>116</a:t>
              </a:r>
              <a:r>
                <a:rPr lang="ru-RU" sz="1600" dirty="0">
                  <a:solidFill>
                    <a:srgbClr val="002060"/>
                  </a:solidFill>
                </a:rPr>
                <a:t> чел., победители – </a:t>
              </a:r>
              <a:r>
                <a:rPr lang="ru-RU" sz="1600" b="1" dirty="0">
                  <a:solidFill>
                    <a:srgbClr val="002060"/>
                  </a:solidFill>
                </a:rPr>
                <a:t>16</a:t>
              </a:r>
              <a:r>
                <a:rPr lang="ru-RU" sz="1600" dirty="0">
                  <a:solidFill>
                    <a:srgbClr val="002060"/>
                  </a:solidFill>
                </a:rPr>
                <a:t> чел., ТОП-20 – </a:t>
              </a:r>
              <a:r>
                <a:rPr lang="ru-RU" sz="1600" b="1" dirty="0">
                  <a:solidFill>
                    <a:srgbClr val="002060"/>
                  </a:solidFill>
                </a:rPr>
                <a:t>2</a:t>
              </a:r>
              <a:r>
                <a:rPr lang="ru-RU" sz="1600" dirty="0">
                  <a:solidFill>
                    <a:srgbClr val="002060"/>
                  </a:solidFill>
                </a:rPr>
                <a:t> школы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</a:rPr>
                <a:t>2021 год</a:t>
              </a:r>
              <a:r>
                <a:rPr lang="ru-RU" sz="16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</a:rPr>
                <a:t>–  </a:t>
              </a:r>
              <a:r>
                <a:rPr lang="ru-RU" sz="1600" b="1" dirty="0">
                  <a:solidFill>
                    <a:srgbClr val="002060"/>
                  </a:solidFill>
                </a:rPr>
                <a:t>29707 </a:t>
              </a:r>
              <a:r>
                <a:rPr lang="ru-RU" sz="1600" dirty="0">
                  <a:solidFill>
                    <a:srgbClr val="002060"/>
                  </a:solidFill>
                </a:rPr>
                <a:t>чел.,  финал, полуфинал – </a:t>
              </a:r>
              <a:r>
                <a:rPr lang="ru-RU" sz="1600" b="1" dirty="0">
                  <a:solidFill>
                    <a:srgbClr val="002060"/>
                  </a:solidFill>
                </a:rPr>
                <a:t>141</a:t>
              </a:r>
              <a:r>
                <a:rPr lang="ru-RU" sz="1600" dirty="0">
                  <a:solidFill>
                    <a:srgbClr val="002060"/>
                  </a:solidFill>
                </a:rPr>
                <a:t> чел., победители – </a:t>
              </a:r>
              <a:r>
                <a:rPr lang="ru-RU" sz="1600" b="1" dirty="0">
                  <a:solidFill>
                    <a:srgbClr val="002060"/>
                  </a:solidFill>
                </a:rPr>
                <a:t>17</a:t>
              </a:r>
              <a:r>
                <a:rPr lang="ru-RU" sz="1600" dirty="0">
                  <a:solidFill>
                    <a:srgbClr val="002060"/>
                  </a:solidFill>
                </a:rPr>
                <a:t> чел., ТОП-30 – </a:t>
              </a:r>
              <a:r>
                <a:rPr lang="ru-RU" sz="1600" b="1" dirty="0">
                  <a:solidFill>
                    <a:srgbClr val="002060"/>
                  </a:solidFill>
                </a:rPr>
                <a:t>3</a:t>
              </a:r>
              <a:r>
                <a:rPr lang="ru-RU" sz="1600" dirty="0">
                  <a:solidFill>
                    <a:srgbClr val="002060"/>
                  </a:solidFill>
                </a:rPr>
                <a:t> школы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2060"/>
                  </a:solidFill>
                </a:rPr>
                <a:t>II </a:t>
              </a:r>
              <a:r>
                <a:rPr lang="ru-RU" dirty="0">
                  <a:solidFill>
                    <a:srgbClr val="002060"/>
                  </a:solidFill>
                </a:rPr>
                <a:t>место в ЦФО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ru-RU" dirty="0">
                  <a:solidFill>
                    <a:srgbClr val="002060"/>
                  </a:solidFill>
                </a:rPr>
                <a:t>по количеству зарегистрировавшихся участников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22788" y="2392829"/>
              <a:ext cx="3357986" cy="12258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Участники: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Школьники 5-10 классов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Студенты СПО 1-3 курсов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Педагоги-наставники 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951566" y="2392829"/>
              <a:ext cx="3356660" cy="12227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Организатор: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АНО «Россия – страна возможностей»</a:t>
              </a:r>
            </a:p>
          </p:txBody>
        </p:sp>
      </p:grp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1300163" y="3770313"/>
            <a:ext cx="3165475" cy="369887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Проектная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деятельность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-49213" y="4221163"/>
            <a:ext cx="1104423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3"/>
          <p:cNvSpPr txBox="1">
            <a:spLocks noChangeArrowheads="1"/>
          </p:cNvSpPr>
          <p:nvPr/>
        </p:nvSpPr>
        <p:spPr bwMode="auto">
          <a:xfrm>
            <a:off x="3519488" y="4394200"/>
            <a:ext cx="3335337" cy="40163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Calibri" panose="020F0502020204030204" pitchFamily="34" charset="0"/>
              </a:rPr>
              <a:t>Федеральная платформа</a:t>
            </a:r>
          </a:p>
        </p:txBody>
      </p: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4413250" y="5300663"/>
            <a:ext cx="1539875" cy="400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Calibri" panose="020F0502020204030204" pitchFamily="34" charset="0"/>
              </a:rPr>
              <a:t>проекты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6425406" y="5093494"/>
            <a:ext cx="357188" cy="7429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6" name="TextBox 17"/>
          <p:cNvSpPr txBox="1">
            <a:spLocks noChangeArrowheads="1"/>
          </p:cNvSpPr>
          <p:nvPr/>
        </p:nvSpPr>
        <p:spPr bwMode="auto">
          <a:xfrm>
            <a:off x="7196138" y="4913313"/>
            <a:ext cx="2387600" cy="1016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Calibri" panose="020F0502020204030204" pitchFamily="34" charset="0"/>
              </a:rPr>
              <a:t>работа с экспертным сообществом</a:t>
            </a:r>
          </a:p>
        </p:txBody>
      </p:sp>
      <p:sp>
        <p:nvSpPr>
          <p:cNvPr id="6157" name="TextBox 19"/>
          <p:cNvSpPr txBox="1">
            <a:spLocks noChangeArrowheads="1"/>
          </p:cNvSpPr>
          <p:nvPr/>
        </p:nvSpPr>
        <p:spPr bwMode="auto">
          <a:xfrm>
            <a:off x="4071938" y="6254750"/>
            <a:ext cx="2224087" cy="400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Calibri" panose="020F0502020204030204" pitchFamily="34" charset="0"/>
              </a:rPr>
              <a:t>победители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967106" y="4366031"/>
            <a:ext cx="1477303" cy="2928959"/>
          </a:xfrm>
          <a:prstGeom prst="rect">
            <a:avLst/>
          </a:prstGeom>
          <a:noFill/>
        </p:spPr>
        <p:txBody>
          <a:bodyPr vert="vert270" lIns="91428" tIns="45715" rIns="91428" bIns="45715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Обучающиеся</a:t>
            </a:r>
            <a:r>
              <a:rPr lang="ru-RU" sz="1400" b="1" dirty="0">
                <a:solidFill>
                  <a:srgbClr val="0070C0"/>
                </a:solidFill>
                <a:latin typeface="+mn-lt"/>
                <a:cs typeface="+mn-cs"/>
              </a:rPr>
              <a:t> - гранты на образование,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+mn-lt"/>
                <a:cs typeface="+mn-cs"/>
              </a:rPr>
              <a:t> «путешествие мечты»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Школы</a:t>
            </a:r>
            <a:r>
              <a:rPr lang="ru-RU" sz="1400" b="1" dirty="0">
                <a:solidFill>
                  <a:srgbClr val="0070C0"/>
                </a:solidFill>
                <a:latin typeface="+mn-lt"/>
                <a:cs typeface="+mn-cs"/>
              </a:rPr>
              <a:t> - развитие образовательной среды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4913" y="312738"/>
            <a:ext cx="4386262" cy="338137"/>
          </a:xfrm>
          <a:prstGeom prst="rect">
            <a:avLst/>
          </a:prstGeom>
          <a:noFill/>
        </p:spPr>
        <p:txBody>
          <a:bodyPr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ФЕДЕРАЛЬНЫЙ ПРОЕКТ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1412718" y="3842654"/>
            <a:ext cx="461641" cy="2155283"/>
          </a:xfrm>
          <a:prstGeom prst="rect">
            <a:avLst/>
          </a:prstGeom>
          <a:noFill/>
        </p:spPr>
        <p:txBody>
          <a:bodyPr vert="vert270"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ПОБЕДИТЕЛИ: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Стрелка вниз 16"/>
          <p:cNvSpPr/>
          <p:nvPr/>
        </p:nvSpPr>
        <p:spPr>
          <a:xfrm>
            <a:off x="5062538" y="4895850"/>
            <a:ext cx="241300" cy="34766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Стрелка вниз 16"/>
          <p:cNvSpPr/>
          <p:nvPr/>
        </p:nvSpPr>
        <p:spPr>
          <a:xfrm>
            <a:off x="5062538" y="5797550"/>
            <a:ext cx="241300" cy="37941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object 3"/>
          <p:cNvGrpSpPr>
            <a:grpSpLocks/>
          </p:cNvGrpSpPr>
          <p:nvPr/>
        </p:nvGrpSpPr>
        <p:grpSpPr bwMode="auto">
          <a:xfrm>
            <a:off x="-85725" y="-4763"/>
            <a:ext cx="3162300" cy="2000251"/>
            <a:chOff x="0" y="0"/>
            <a:chExt cx="3161030" cy="1999614"/>
          </a:xfrm>
        </p:grpSpPr>
        <p:pic>
          <p:nvPicPr>
            <p:cNvPr id="7186" name="object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0853" cy="199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object 5"/>
            <p:cNvSpPr>
              <a:spLocks noChangeArrowheads="1"/>
            </p:cNvSpPr>
            <p:nvPr/>
          </p:nvSpPr>
          <p:spPr bwMode="auto">
            <a:xfrm>
              <a:off x="0" y="0"/>
              <a:ext cx="2696845" cy="1488440"/>
            </a:xfrm>
            <a:custGeom>
              <a:avLst/>
              <a:gdLst>
                <a:gd name="T0" fmla="*/ 1562357 w 2696845"/>
                <a:gd name="T1" fmla="*/ 735652 h 1488440"/>
                <a:gd name="T2" fmla="*/ 1706811 w 2696845"/>
                <a:gd name="T3" fmla="*/ 723545 h 1488440"/>
                <a:gd name="T4" fmla="*/ 1845857 w 2696845"/>
                <a:gd name="T5" fmla="*/ 695212 h 1488440"/>
                <a:gd name="T6" fmla="*/ 1978592 w 2696845"/>
                <a:gd name="T7" fmla="*/ 652323 h 1488440"/>
                <a:gd name="T8" fmla="*/ 2104192 w 2696845"/>
                <a:gd name="T9" fmla="*/ 595793 h 1488440"/>
                <a:gd name="T10" fmla="*/ 2221835 w 2696845"/>
                <a:gd name="T11" fmla="*/ 526537 h 1488440"/>
                <a:gd name="T12" fmla="*/ 2330698 w 2696845"/>
                <a:gd name="T13" fmla="*/ 445471 h 1488440"/>
                <a:gd name="T14" fmla="*/ 2429958 w 2696845"/>
                <a:gd name="T15" fmla="*/ 353509 h 1488440"/>
                <a:gd name="T16" fmla="*/ 2518791 w 2696845"/>
                <a:gd name="T17" fmla="*/ 251567 h 1488440"/>
                <a:gd name="T18" fmla="*/ 2596376 w 2696845"/>
                <a:gd name="T19" fmla="*/ 140560 h 1488440"/>
                <a:gd name="T20" fmla="*/ 2661888 w 2696845"/>
                <a:gd name="T21" fmla="*/ 21403 h 1488440"/>
                <a:gd name="T22" fmla="*/ 2662309 w 2696845"/>
                <a:gd name="T23" fmla="*/ 70006 h 1488440"/>
                <a:gd name="T24" fmla="*/ 2591553 w 2696845"/>
                <a:gd name="T25" fmla="*/ 188626 h 1488440"/>
                <a:gd name="T26" fmla="*/ 2508766 w 2696845"/>
                <a:gd name="T27" fmla="*/ 298652 h 1488440"/>
                <a:gd name="T28" fmla="*/ 2414770 w 2696845"/>
                <a:gd name="T29" fmla="*/ 399155 h 1488440"/>
                <a:gd name="T30" fmla="*/ 2310389 w 2696845"/>
                <a:gd name="T31" fmla="*/ 489210 h 1488440"/>
                <a:gd name="T32" fmla="*/ 2196446 w 2696845"/>
                <a:gd name="T33" fmla="*/ 567890 h 1488440"/>
                <a:gd name="T34" fmla="*/ 2073763 w 2696845"/>
                <a:gd name="T35" fmla="*/ 634268 h 1488440"/>
                <a:gd name="T36" fmla="*/ 1943164 w 2696845"/>
                <a:gd name="T37" fmla="*/ 687416 h 1488440"/>
                <a:gd name="T38" fmla="*/ 1805471 w 2696845"/>
                <a:gd name="T39" fmla="*/ 726410 h 1488440"/>
                <a:gd name="T40" fmla="*/ 0 w 2696845"/>
                <a:gd name="T41" fmla="*/ 1488232 h 1488440"/>
                <a:gd name="T42" fmla="*/ 67436 w 2696845"/>
                <a:gd name="T43" fmla="*/ 1453582 h 1488440"/>
                <a:gd name="T44" fmla="*/ 209339 w 2696845"/>
                <a:gd name="T45" fmla="*/ 1410720 h 1488440"/>
                <a:gd name="T46" fmla="*/ 344436 w 2696845"/>
                <a:gd name="T47" fmla="*/ 1351720 h 1488440"/>
                <a:gd name="T48" fmla="*/ 471499 w 2696845"/>
                <a:gd name="T49" fmla="*/ 1277320 h 1488440"/>
                <a:gd name="T50" fmla="*/ 589301 w 2696845"/>
                <a:gd name="T51" fmla="*/ 1188254 h 1488440"/>
                <a:gd name="T52" fmla="*/ 696613 w 2696845"/>
                <a:gd name="T53" fmla="*/ 1085259 h 1488440"/>
                <a:gd name="T54" fmla="*/ 792207 w 2696845"/>
                <a:gd name="T55" fmla="*/ 969071 h 1488440"/>
                <a:gd name="T56" fmla="*/ 887061 w 2696845"/>
                <a:gd name="T57" fmla="*/ 867167 h 1488440"/>
                <a:gd name="T58" fmla="*/ 1002153 w 2696845"/>
                <a:gd name="T59" fmla="*/ 790775 h 1488440"/>
                <a:gd name="T60" fmla="*/ 1132310 w 2696845"/>
                <a:gd name="T61" fmla="*/ 741933 h 1488440"/>
                <a:gd name="T62" fmla="*/ 1272359 w 2696845"/>
                <a:gd name="T63" fmla="*/ 722683 h 1488440"/>
                <a:gd name="T64" fmla="*/ 1417089 w 2696845"/>
                <a:gd name="T65" fmla="*/ 732102 h 1488440"/>
                <a:gd name="T66" fmla="*/ 1757444 w 2696845"/>
                <a:gd name="T67" fmla="*/ 736217 h 1488440"/>
                <a:gd name="T68" fmla="*/ 1313663 w 2696845"/>
                <a:gd name="T69" fmla="*/ 744162 h 1488440"/>
                <a:gd name="T70" fmla="*/ 1166166 w 2696845"/>
                <a:gd name="T71" fmla="*/ 755812 h 1488440"/>
                <a:gd name="T72" fmla="*/ 1028814 w 2696845"/>
                <a:gd name="T73" fmla="*/ 800570 h 1488440"/>
                <a:gd name="T74" fmla="*/ 907558 w 2696845"/>
                <a:gd name="T75" fmla="*/ 876229 h 1488440"/>
                <a:gd name="T76" fmla="*/ 808348 w 2696845"/>
                <a:gd name="T77" fmla="*/ 980584 h 1488440"/>
                <a:gd name="T78" fmla="*/ 714484 w 2696845"/>
                <a:gd name="T79" fmla="*/ 1094568 h 1488440"/>
                <a:gd name="T80" fmla="*/ 609974 w 2696845"/>
                <a:gd name="T81" fmla="*/ 1196059 h 1488440"/>
                <a:gd name="T82" fmla="*/ 495844 w 2696845"/>
                <a:gd name="T83" fmla="*/ 1284436 h 1488440"/>
                <a:gd name="T84" fmla="*/ 373121 w 2696845"/>
                <a:gd name="T85" fmla="*/ 1359078 h 1488440"/>
                <a:gd name="T86" fmla="*/ 242833 w 2696845"/>
                <a:gd name="T87" fmla="*/ 1419365 h 1488440"/>
                <a:gd name="T88" fmla="*/ 106005 w 2696845"/>
                <a:gd name="T89" fmla="*/ 1464676 h 1488440"/>
                <a:gd name="T90" fmla="*/ 0 w 2696845"/>
                <a:gd name="T91" fmla="*/ 1488232 h 1488440"/>
                <a:gd name="T92" fmla="*/ 1413630 w 2696845"/>
                <a:gd name="T93" fmla="*/ 752986 h 1488440"/>
                <a:gd name="T94" fmla="*/ 1709527 w 2696845"/>
                <a:gd name="T95" fmla="*/ 744162 h 1488440"/>
                <a:gd name="T96" fmla="*/ 1562356 w 2696845"/>
                <a:gd name="T97" fmla="*/ 757399 h 1488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96845"/>
                <a:gd name="T148" fmla="*/ 0 h 1488440"/>
                <a:gd name="T149" fmla="*/ 2696845 w 2696845"/>
                <a:gd name="T150" fmla="*/ 1488440 h 1488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96845" h="1488440">
                  <a:moveTo>
                    <a:pt x="1757444" y="736217"/>
                  </a:moveTo>
                  <a:lnTo>
                    <a:pt x="1513934" y="736217"/>
                  </a:lnTo>
                  <a:lnTo>
                    <a:pt x="1562357" y="735652"/>
                  </a:lnTo>
                  <a:lnTo>
                    <a:pt x="1610779" y="733424"/>
                  </a:lnTo>
                  <a:lnTo>
                    <a:pt x="1659202" y="729597"/>
                  </a:lnTo>
                  <a:lnTo>
                    <a:pt x="1706811" y="723545"/>
                  </a:lnTo>
                  <a:lnTo>
                    <a:pt x="1753810" y="715775"/>
                  </a:lnTo>
                  <a:lnTo>
                    <a:pt x="1800169" y="706319"/>
                  </a:lnTo>
                  <a:lnTo>
                    <a:pt x="1845857" y="695212"/>
                  </a:lnTo>
                  <a:lnTo>
                    <a:pt x="1890844" y="682488"/>
                  </a:lnTo>
                  <a:lnTo>
                    <a:pt x="1935099" y="668180"/>
                  </a:lnTo>
                  <a:lnTo>
                    <a:pt x="1978592" y="652323"/>
                  </a:lnTo>
                  <a:lnTo>
                    <a:pt x="2021292" y="634950"/>
                  </a:lnTo>
                  <a:lnTo>
                    <a:pt x="2063169" y="616095"/>
                  </a:lnTo>
                  <a:lnTo>
                    <a:pt x="2104192" y="595793"/>
                  </a:lnTo>
                  <a:lnTo>
                    <a:pt x="2144331" y="574076"/>
                  </a:lnTo>
                  <a:lnTo>
                    <a:pt x="2183556" y="550980"/>
                  </a:lnTo>
                  <a:lnTo>
                    <a:pt x="2221835" y="526537"/>
                  </a:lnTo>
                  <a:lnTo>
                    <a:pt x="2259139" y="500782"/>
                  </a:lnTo>
                  <a:lnTo>
                    <a:pt x="2295437" y="473749"/>
                  </a:lnTo>
                  <a:lnTo>
                    <a:pt x="2330698" y="445471"/>
                  </a:lnTo>
                  <a:lnTo>
                    <a:pt x="2364893" y="415983"/>
                  </a:lnTo>
                  <a:lnTo>
                    <a:pt x="2397989" y="385317"/>
                  </a:lnTo>
                  <a:lnTo>
                    <a:pt x="2429958" y="353509"/>
                  </a:lnTo>
                  <a:lnTo>
                    <a:pt x="2460768" y="320592"/>
                  </a:lnTo>
                  <a:lnTo>
                    <a:pt x="2490390" y="286600"/>
                  </a:lnTo>
                  <a:lnTo>
                    <a:pt x="2518791" y="251567"/>
                  </a:lnTo>
                  <a:lnTo>
                    <a:pt x="2545943" y="215527"/>
                  </a:lnTo>
                  <a:lnTo>
                    <a:pt x="2571815" y="178513"/>
                  </a:lnTo>
                  <a:lnTo>
                    <a:pt x="2596376" y="140560"/>
                  </a:lnTo>
                  <a:lnTo>
                    <a:pt x="2619595" y="101701"/>
                  </a:lnTo>
                  <a:lnTo>
                    <a:pt x="2641443" y="61971"/>
                  </a:lnTo>
                  <a:lnTo>
                    <a:pt x="2661888" y="21403"/>
                  </a:lnTo>
                  <a:lnTo>
                    <a:pt x="2671724" y="0"/>
                  </a:lnTo>
                  <a:lnTo>
                    <a:pt x="2696248" y="0"/>
                  </a:lnTo>
                  <a:lnTo>
                    <a:pt x="2662309" y="70006"/>
                  </a:lnTo>
                  <a:lnTo>
                    <a:pt x="2640111" y="110444"/>
                  </a:lnTo>
                  <a:lnTo>
                    <a:pt x="2616516" y="149995"/>
                  </a:lnTo>
                  <a:lnTo>
                    <a:pt x="2591553" y="188626"/>
                  </a:lnTo>
                  <a:lnTo>
                    <a:pt x="2565253" y="226302"/>
                  </a:lnTo>
                  <a:lnTo>
                    <a:pt x="2537647" y="262989"/>
                  </a:lnTo>
                  <a:lnTo>
                    <a:pt x="2508766" y="298652"/>
                  </a:lnTo>
                  <a:lnTo>
                    <a:pt x="2478638" y="333257"/>
                  </a:lnTo>
                  <a:lnTo>
                    <a:pt x="2447296" y="366769"/>
                  </a:lnTo>
                  <a:lnTo>
                    <a:pt x="2414770" y="399155"/>
                  </a:lnTo>
                  <a:lnTo>
                    <a:pt x="2381090" y="430380"/>
                  </a:lnTo>
                  <a:lnTo>
                    <a:pt x="2346286" y="460410"/>
                  </a:lnTo>
                  <a:lnTo>
                    <a:pt x="2310389" y="489210"/>
                  </a:lnTo>
                  <a:lnTo>
                    <a:pt x="2273430" y="516747"/>
                  </a:lnTo>
                  <a:lnTo>
                    <a:pt x="2235438" y="542985"/>
                  </a:lnTo>
                  <a:lnTo>
                    <a:pt x="2196446" y="567890"/>
                  </a:lnTo>
                  <a:lnTo>
                    <a:pt x="2156482" y="591429"/>
                  </a:lnTo>
                  <a:lnTo>
                    <a:pt x="2115577" y="613566"/>
                  </a:lnTo>
                  <a:lnTo>
                    <a:pt x="2073763" y="634268"/>
                  </a:lnTo>
                  <a:lnTo>
                    <a:pt x="2031069" y="653500"/>
                  </a:lnTo>
                  <a:lnTo>
                    <a:pt x="1987525" y="671227"/>
                  </a:lnTo>
                  <a:lnTo>
                    <a:pt x="1943164" y="687416"/>
                  </a:lnTo>
                  <a:lnTo>
                    <a:pt x="1898013" y="702033"/>
                  </a:lnTo>
                  <a:lnTo>
                    <a:pt x="1852106" y="715042"/>
                  </a:lnTo>
                  <a:lnTo>
                    <a:pt x="1805471" y="726410"/>
                  </a:lnTo>
                  <a:lnTo>
                    <a:pt x="1758139" y="736102"/>
                  </a:lnTo>
                  <a:lnTo>
                    <a:pt x="1757444" y="736217"/>
                  </a:lnTo>
                  <a:close/>
                </a:path>
                <a:path w="2696845" h="1488440">
                  <a:moveTo>
                    <a:pt x="0" y="1488232"/>
                  </a:moveTo>
                  <a:lnTo>
                    <a:pt x="0" y="1467479"/>
                  </a:lnTo>
                  <a:lnTo>
                    <a:pt x="18835" y="1464157"/>
                  </a:lnTo>
                  <a:lnTo>
                    <a:pt x="67436" y="1453582"/>
                  </a:lnTo>
                  <a:lnTo>
                    <a:pt x="115417" y="1441133"/>
                  </a:lnTo>
                  <a:lnTo>
                    <a:pt x="162733" y="1426837"/>
                  </a:lnTo>
                  <a:lnTo>
                    <a:pt x="209339" y="1410720"/>
                  </a:lnTo>
                  <a:lnTo>
                    <a:pt x="255188" y="1392810"/>
                  </a:lnTo>
                  <a:lnTo>
                    <a:pt x="300235" y="1373134"/>
                  </a:lnTo>
                  <a:lnTo>
                    <a:pt x="344436" y="1351720"/>
                  </a:lnTo>
                  <a:lnTo>
                    <a:pt x="387743" y="1328595"/>
                  </a:lnTo>
                  <a:lnTo>
                    <a:pt x="430113" y="1303786"/>
                  </a:lnTo>
                  <a:lnTo>
                    <a:pt x="471499" y="1277320"/>
                  </a:lnTo>
                  <a:lnTo>
                    <a:pt x="511856" y="1249224"/>
                  </a:lnTo>
                  <a:lnTo>
                    <a:pt x="551138" y="1219527"/>
                  </a:lnTo>
                  <a:lnTo>
                    <a:pt x="589301" y="1188254"/>
                  </a:lnTo>
                  <a:lnTo>
                    <a:pt x="626298" y="1155434"/>
                  </a:lnTo>
                  <a:lnTo>
                    <a:pt x="662084" y="1121093"/>
                  </a:lnTo>
                  <a:lnTo>
                    <a:pt x="696613" y="1085259"/>
                  </a:lnTo>
                  <a:lnTo>
                    <a:pt x="729840" y="1047959"/>
                  </a:lnTo>
                  <a:lnTo>
                    <a:pt x="761720" y="1009221"/>
                  </a:lnTo>
                  <a:lnTo>
                    <a:pt x="792207" y="969071"/>
                  </a:lnTo>
                  <a:lnTo>
                    <a:pt x="821257" y="932394"/>
                  </a:lnTo>
                  <a:lnTo>
                    <a:pt x="852939" y="898401"/>
                  </a:lnTo>
                  <a:lnTo>
                    <a:pt x="887061" y="867167"/>
                  </a:lnTo>
                  <a:lnTo>
                    <a:pt x="923432" y="838767"/>
                  </a:lnTo>
                  <a:lnTo>
                    <a:pt x="961859" y="813278"/>
                  </a:lnTo>
                  <a:lnTo>
                    <a:pt x="1002153" y="790775"/>
                  </a:lnTo>
                  <a:lnTo>
                    <a:pt x="1044120" y="771332"/>
                  </a:lnTo>
                  <a:lnTo>
                    <a:pt x="1087569" y="755027"/>
                  </a:lnTo>
                  <a:lnTo>
                    <a:pt x="1132310" y="741933"/>
                  </a:lnTo>
                  <a:lnTo>
                    <a:pt x="1178149" y="732128"/>
                  </a:lnTo>
                  <a:lnTo>
                    <a:pt x="1224896" y="725686"/>
                  </a:lnTo>
                  <a:lnTo>
                    <a:pt x="1272359" y="722683"/>
                  </a:lnTo>
                  <a:lnTo>
                    <a:pt x="1320346" y="723194"/>
                  </a:lnTo>
                  <a:lnTo>
                    <a:pt x="1368666" y="727294"/>
                  </a:lnTo>
                  <a:lnTo>
                    <a:pt x="1417089" y="732102"/>
                  </a:lnTo>
                  <a:lnTo>
                    <a:pt x="1465511" y="735055"/>
                  </a:lnTo>
                  <a:lnTo>
                    <a:pt x="1513934" y="736217"/>
                  </a:lnTo>
                  <a:lnTo>
                    <a:pt x="1757444" y="736217"/>
                  </a:lnTo>
                  <a:lnTo>
                    <a:pt x="1710141" y="744083"/>
                  </a:lnTo>
                  <a:lnTo>
                    <a:pt x="1709527" y="744162"/>
                  </a:lnTo>
                  <a:lnTo>
                    <a:pt x="1313663" y="744162"/>
                  </a:lnTo>
                  <a:lnTo>
                    <a:pt x="1263738" y="744230"/>
                  </a:lnTo>
                  <a:lnTo>
                    <a:pt x="1214499" y="748141"/>
                  </a:lnTo>
                  <a:lnTo>
                    <a:pt x="1166166" y="755812"/>
                  </a:lnTo>
                  <a:lnTo>
                    <a:pt x="1118961" y="767161"/>
                  </a:lnTo>
                  <a:lnTo>
                    <a:pt x="1073104" y="782108"/>
                  </a:lnTo>
                  <a:lnTo>
                    <a:pt x="1028814" y="800570"/>
                  </a:lnTo>
                  <a:lnTo>
                    <a:pt x="986313" y="822465"/>
                  </a:lnTo>
                  <a:lnTo>
                    <a:pt x="945821" y="847712"/>
                  </a:lnTo>
                  <a:lnTo>
                    <a:pt x="907558" y="876229"/>
                  </a:lnTo>
                  <a:lnTo>
                    <a:pt x="871744" y="907935"/>
                  </a:lnTo>
                  <a:lnTo>
                    <a:pt x="838601" y="942747"/>
                  </a:lnTo>
                  <a:lnTo>
                    <a:pt x="808348" y="980584"/>
                  </a:lnTo>
                  <a:lnTo>
                    <a:pt x="778306" y="1019928"/>
                  </a:lnTo>
                  <a:lnTo>
                    <a:pt x="747006" y="1057931"/>
                  </a:lnTo>
                  <a:lnTo>
                    <a:pt x="714484" y="1094568"/>
                  </a:lnTo>
                  <a:lnTo>
                    <a:pt x="680780" y="1129817"/>
                  </a:lnTo>
                  <a:lnTo>
                    <a:pt x="645930" y="1163656"/>
                  </a:lnTo>
                  <a:lnTo>
                    <a:pt x="609974" y="1196059"/>
                  </a:lnTo>
                  <a:lnTo>
                    <a:pt x="572949" y="1227006"/>
                  </a:lnTo>
                  <a:lnTo>
                    <a:pt x="534893" y="1256473"/>
                  </a:lnTo>
                  <a:lnTo>
                    <a:pt x="495844" y="1284436"/>
                  </a:lnTo>
                  <a:lnTo>
                    <a:pt x="455841" y="1310874"/>
                  </a:lnTo>
                  <a:lnTo>
                    <a:pt x="414920" y="1335762"/>
                  </a:lnTo>
                  <a:lnTo>
                    <a:pt x="373121" y="1359078"/>
                  </a:lnTo>
                  <a:lnTo>
                    <a:pt x="330482" y="1380800"/>
                  </a:lnTo>
                  <a:lnTo>
                    <a:pt x="287039" y="1400903"/>
                  </a:lnTo>
                  <a:lnTo>
                    <a:pt x="242833" y="1419365"/>
                  </a:lnTo>
                  <a:lnTo>
                    <a:pt x="197899" y="1436163"/>
                  </a:lnTo>
                  <a:lnTo>
                    <a:pt x="152277" y="1451274"/>
                  </a:lnTo>
                  <a:lnTo>
                    <a:pt x="106005" y="1464676"/>
                  </a:lnTo>
                  <a:lnTo>
                    <a:pt x="59120" y="1476344"/>
                  </a:lnTo>
                  <a:lnTo>
                    <a:pt x="11660" y="1486256"/>
                  </a:lnTo>
                  <a:lnTo>
                    <a:pt x="0" y="1488232"/>
                  </a:lnTo>
                  <a:close/>
                </a:path>
                <a:path w="2696845" h="1488440">
                  <a:moveTo>
                    <a:pt x="1512781" y="757804"/>
                  </a:moveTo>
                  <a:lnTo>
                    <a:pt x="1463205" y="756290"/>
                  </a:lnTo>
                  <a:lnTo>
                    <a:pt x="1413630" y="752986"/>
                  </a:lnTo>
                  <a:lnTo>
                    <a:pt x="1364055" y="748018"/>
                  </a:lnTo>
                  <a:lnTo>
                    <a:pt x="1313663" y="744162"/>
                  </a:lnTo>
                  <a:lnTo>
                    <a:pt x="1709527" y="744162"/>
                  </a:lnTo>
                  <a:lnTo>
                    <a:pt x="1661508" y="750321"/>
                  </a:lnTo>
                  <a:lnTo>
                    <a:pt x="1611932" y="754947"/>
                  </a:lnTo>
                  <a:lnTo>
                    <a:pt x="1562356" y="757399"/>
                  </a:lnTo>
                  <a:lnTo>
                    <a:pt x="1512781" y="7578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7171" name="objec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1663"/>
            <a:ext cx="91884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object 7"/>
          <p:cNvGrpSpPr>
            <a:grpSpLocks/>
          </p:cNvGrpSpPr>
          <p:nvPr/>
        </p:nvGrpSpPr>
        <p:grpSpPr bwMode="auto">
          <a:xfrm>
            <a:off x="-1128713" y="-300038"/>
            <a:ext cx="12260263" cy="2786063"/>
            <a:chOff x="4911089" y="4347"/>
            <a:chExt cx="13376910" cy="3655667"/>
          </a:xfrm>
        </p:grpSpPr>
        <p:pic>
          <p:nvPicPr>
            <p:cNvPr id="7184" name="object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7427" y="4347"/>
              <a:ext cx="2390572" cy="365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object 9"/>
            <p:cNvSpPr>
              <a:spLocks noChangeArrowheads="1"/>
            </p:cNvSpPr>
            <p:nvPr/>
          </p:nvSpPr>
          <p:spPr bwMode="auto">
            <a:xfrm>
              <a:off x="4911089" y="1179651"/>
              <a:ext cx="13376910" cy="9525"/>
            </a:xfrm>
            <a:custGeom>
              <a:avLst/>
              <a:gdLst>
                <a:gd name="T0" fmla="*/ 0 w 13376910"/>
                <a:gd name="T1" fmla="*/ 9524 h 9525"/>
                <a:gd name="T2" fmla="*/ 0 w 13376910"/>
                <a:gd name="T3" fmla="*/ 0 h 9525"/>
                <a:gd name="T4" fmla="*/ 13376775 w 13376910"/>
                <a:gd name="T5" fmla="*/ 0 h 9525"/>
                <a:gd name="T6" fmla="*/ 13376775 w 13376910"/>
                <a:gd name="T7" fmla="*/ 9524 h 9525"/>
                <a:gd name="T8" fmla="*/ 0 w 13376910"/>
                <a:gd name="T9" fmla="*/ 9524 h 9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76910"/>
                <a:gd name="T16" fmla="*/ 0 h 9525"/>
                <a:gd name="T17" fmla="*/ 13376910 w 13376910"/>
                <a:gd name="T18" fmla="*/ 9525 h 95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76910" h="9525">
                  <a:moveTo>
                    <a:pt x="0" y="9524"/>
                  </a:moveTo>
                  <a:lnTo>
                    <a:pt x="0" y="0"/>
                  </a:lnTo>
                  <a:lnTo>
                    <a:pt x="13376775" y="0"/>
                  </a:lnTo>
                  <a:lnTo>
                    <a:pt x="13376775" y="9524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6A4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57950" y="238125"/>
            <a:ext cx="4186238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Проектная деятельность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1400940" y="928670"/>
            <a:ext cx="8319324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Участие обучающихся региона в возрасте 11-18 лет в конкурсах проектов и конкурсах исследовательских работ</a:t>
            </a: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257932" y="2857496"/>
            <a:ext cx="6413500" cy="3724086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Century Gothic" panose="020B0502020202020204" pitchFamily="34" charset="0"/>
              </a:rPr>
              <a:t>«Мы - Белгородцы! Думай, решай, действуй!»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Century Gothic" panose="020B0502020202020204" pitchFamily="34" charset="0"/>
              </a:rPr>
              <a:t>«Меня оценят в XXI веке»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Century Gothic" panose="020B0502020202020204" pitchFamily="34" charset="0"/>
              </a:rPr>
              <a:t>«Отечество»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Century Gothic" panose="020B0502020202020204" pitchFamily="34" charset="0"/>
              </a:rPr>
              <a:t>«Первые шаги в науке»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Century Gothic" panose="020B0502020202020204" pitchFamily="34" charset="0"/>
              </a:rPr>
              <a:t>«Шаги в науку»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Century Gothic" panose="020B0502020202020204" pitchFamily="34" charset="0"/>
              </a:rPr>
              <a:t>«Мир без границ»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Century Gothic" panose="020B0502020202020204" pitchFamily="34" charset="0"/>
              </a:rPr>
              <a:t>«Большие вызовы»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Century Gothic" panose="020B0502020202020204" pitchFamily="34" charset="0"/>
              </a:rPr>
              <a:t>«Я – исследователь» </a:t>
            </a:r>
            <a:endParaRPr lang="ru-RU" altLang="ru-RU" sz="2000" dirty="0" smtClean="0">
              <a:latin typeface="Century Gothic" panose="020B0502020202020204" pitchFamily="34" charset="0"/>
            </a:endParaRP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ru-RU" sz="2000" dirty="0" smtClean="0">
                <a:latin typeface="Century Gothic" panose="020B0502020202020204" pitchFamily="34" charset="0"/>
              </a:rPr>
              <a:t>«Форум рабочей молодежи»</a:t>
            </a:r>
            <a:r>
              <a:rPr lang="ru-RU" altLang="ru-RU" sz="2000" dirty="0">
                <a:latin typeface="Century Gothic" panose="020B0502020202020204" pitchFamily="34" charset="0"/>
              </a:rPr>
              <a:t> …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endParaRPr lang="ru-RU" altLang="ru-RU" sz="2000" dirty="0"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ru-RU" altLang="ru-RU" dirty="0"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ru-RU" altLang="ru-RU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6675" y="2386013"/>
            <a:ext cx="5986463" cy="400050"/>
          </a:xfrm>
          <a:prstGeom prst="rect">
            <a:avLst/>
          </a:prstGeom>
          <a:noFill/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Более 30 региональных конкурсов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0675" y="2863850"/>
            <a:ext cx="3762375" cy="769938"/>
          </a:xfrm>
          <a:prstGeom prst="rect">
            <a:avLst/>
          </a:prstGeom>
          <a:noFill/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Arial" charset="0"/>
              </a:rPr>
              <a:t>Участие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в 2021 году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rot="10800000">
            <a:off x="1" y="5789614"/>
            <a:ext cx="10945813" cy="6827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900874" y="5857892"/>
            <a:ext cx="6544476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УЗКАЯ НАПРАВЛЕННОСТЬ КОНКУРСОВ</a:t>
            </a:r>
          </a:p>
          <a:p>
            <a:pPr algn="ctr" eaLnBrk="1" hangingPunct="1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МАЛОЕ КОЛИЧЕСТВО РЕАЛИЗОВАННЫХ ПРОЕКТОВ</a:t>
            </a:r>
          </a:p>
          <a:p>
            <a:pPr algn="ctr" eaLnBrk="1" hangingPunct="1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ОТСУТСТВИЕ НАСТАВНИЧЕСТВА НА ВСЕХ ЭТАПАХ КОНКУРСОВ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6075" y="3417888"/>
            <a:ext cx="2157413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11 000 чел.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231313" y="3409950"/>
            <a:ext cx="922337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8" tIns="45715" rIns="91428" bIns="45715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10%</a:t>
            </a:r>
          </a:p>
        </p:txBody>
      </p:sp>
      <p:pic>
        <p:nvPicPr>
          <p:cNvPr id="7182" name="Picture 12" descr="C:\Users\Sebur\Downloads\kisspng-lipedema-marketing-microsoft-thumb-employment-5ae22778c559c5.259681231524770680808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157538"/>
            <a:ext cx="23606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Заголовок 1"/>
          <p:cNvSpPr>
            <a:spLocks noGrp="1"/>
          </p:cNvSpPr>
          <p:nvPr>
            <p:ph type="title"/>
          </p:nvPr>
        </p:nvSpPr>
        <p:spPr>
          <a:xfrm>
            <a:off x="709613" y="-198438"/>
            <a:ext cx="9850437" cy="1143001"/>
          </a:xfrm>
        </p:spPr>
        <p:txBody>
          <a:bodyPr/>
          <a:lstStyle/>
          <a:p>
            <a:pPr algn="l" eaLnBrk="1" hangingPunct="1"/>
            <a:r>
              <a:rPr lang="ru-RU" altLang="ru-RU" sz="2400" b="1">
                <a:solidFill>
                  <a:srgbClr val="002060"/>
                </a:solidFill>
              </a:rPr>
              <a:t>СИТУАЦИЯ «КАК ЕСТЬ»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16178" y="5842337"/>
            <a:ext cx="10438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6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!!! 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ject 8">
            <a:extLst>
              <a:ext uri="{FF2B5EF4-FFF2-40B4-BE49-F238E27FC236}">
                <a16:creationId xmlns:a16="http://schemas.microsoft.com/office/drawing/2014/main" id="{745A48AA-A446-4F5C-9946-931AE4B2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3" y="4929188"/>
            <a:ext cx="2190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TextBox 36">
            <a:extLst>
              <a:ext uri="{FF2B5EF4-FFF2-40B4-BE49-F238E27FC236}">
                <a16:creationId xmlns:a16="http://schemas.microsoft.com/office/drawing/2014/main" id="{CAB0EA51-BF1E-419E-8D86-62A9A9AD5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13" y="1052736"/>
            <a:ext cx="9431337" cy="470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just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Arial" charset="0"/>
              </a:rPr>
              <a:t>Цель:  </a:t>
            </a:r>
            <a:r>
              <a:rPr lang="ru-RU" altLang="ru-RU" sz="2000" dirty="0">
                <a:latin typeface="+mj-lt"/>
                <a:cs typeface="Arial" charset="0"/>
              </a:rPr>
              <a:t>увеличить охват детей в возрасте от 11 до 18 лет из числа обучающихся в школах и СПО, вовлеченных в социально значимую  проектную деятельность, с 10% до 20% в 22 муниципалитетах посредством участия в конкурсе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«Время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31х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»</a:t>
            </a:r>
            <a:r>
              <a:rPr lang="ru-RU" altLang="ru-RU" sz="2000" dirty="0">
                <a:latin typeface="+mj-lt"/>
                <a:cs typeface="Arial" charset="0"/>
              </a:rPr>
              <a:t> к концу 2023 года.</a:t>
            </a:r>
          </a:p>
          <a:p>
            <a:pPr algn="just" eaLnBrk="1" hangingPunct="1">
              <a:defRPr/>
            </a:pPr>
            <a:endParaRPr lang="ru-RU" altLang="ru-RU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endParaRPr lang="ru-RU" altLang="ru-RU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Arial" charset="0"/>
              </a:rPr>
              <a:t>Способ:</a:t>
            </a:r>
            <a:r>
              <a:rPr lang="ru-RU" altLang="ru-RU" sz="2000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ru-RU" altLang="ru-RU" sz="2000" dirty="0">
                <a:latin typeface="+mj-lt"/>
                <a:cs typeface="Arial" charset="0"/>
              </a:rPr>
              <a:t>разработка и внедрение модели сопровождения детей  для участия в социально значимых инициативах, направленных на решение социально-экономических задач региона.</a:t>
            </a:r>
          </a:p>
          <a:p>
            <a:pPr algn="just" eaLnBrk="1" hangingPunct="1">
              <a:defRPr/>
            </a:pPr>
            <a:endParaRPr lang="ru-RU" altLang="ru-RU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endParaRPr lang="ru-RU" altLang="ru-RU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Arial" charset="0"/>
              </a:rPr>
              <a:t>Результат: </a:t>
            </a:r>
            <a:r>
              <a:rPr lang="ru-RU" altLang="ru-RU" sz="2000" dirty="0">
                <a:latin typeface="+mj-lt"/>
                <a:cs typeface="Arial" charset="0"/>
              </a:rPr>
              <a:t>разработана и внедрена  модель сопровождения детей  для участия в социально значимых инициативах, направленных на решение социально-экономических задач региона, позволившая увеличить охват детей до 22000 чел.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74B5C838-BE97-49DF-911C-F0F462A91425}"/>
              </a:ext>
            </a:extLst>
          </p:cNvPr>
          <p:cNvSpPr txBox="1">
            <a:spLocks/>
          </p:cNvSpPr>
          <p:nvPr/>
        </p:nvSpPr>
        <p:spPr>
          <a:xfrm>
            <a:off x="504354" y="0"/>
            <a:ext cx="9852025" cy="500062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СИТУАЦИЯ «КАК БУДЕТ»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flipH="1" flipV="1">
            <a:off x="1115188" y="2643182"/>
            <a:ext cx="8641257" cy="6214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flipH="1" flipV="1">
            <a:off x="1115188" y="4214818"/>
            <a:ext cx="8641257" cy="6214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flipH="1">
            <a:off x="504354" y="500062"/>
            <a:ext cx="3096345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148263"/>
            <a:ext cx="30416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313848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Группа 29"/>
          <p:cNvGrpSpPr>
            <a:grpSpLocks/>
          </p:cNvGrpSpPr>
          <p:nvPr/>
        </p:nvGrpSpPr>
        <p:grpSpPr bwMode="auto">
          <a:xfrm>
            <a:off x="2455863" y="1463675"/>
            <a:ext cx="5216525" cy="571500"/>
            <a:chOff x="2565426" y="2071691"/>
            <a:chExt cx="5216365" cy="57150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65426" y="2071691"/>
              <a:ext cx="5216365" cy="57150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992450" y="2125666"/>
              <a:ext cx="4360729" cy="46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pPr algn="ctr" eaLnBrk="1" hangingPunct="1">
                <a:defRPr/>
              </a:pPr>
              <a:r>
                <a:rPr lang="ru-RU" altLang="ru-RU" sz="1200" dirty="0">
                  <a:latin typeface="+mj-lt"/>
                  <a:cs typeface="Arial" charset="0"/>
                </a:rPr>
                <a:t>Создание единой информационной платформы </a:t>
              </a:r>
              <a:r>
                <a:rPr lang="en-US" altLang="ru-RU" sz="1200" dirty="0">
                  <a:latin typeface="+mj-lt"/>
                  <a:cs typeface="Arial" charset="0"/>
                  <a:hlinkClick r:id="rId4"/>
                </a:rPr>
                <a:t>https</a:t>
              </a:r>
              <a:r>
                <a:rPr lang="ru-RU" altLang="ru-RU" sz="1200" dirty="0">
                  <a:latin typeface="+mj-lt"/>
                  <a:cs typeface="Arial" charset="0"/>
                  <a:hlinkClick r:id="rId4"/>
                </a:rPr>
                <a:t>://</a:t>
              </a:r>
              <a:r>
                <a:rPr lang="en-US" altLang="ru-RU" sz="1200" dirty="0">
                  <a:latin typeface="+mj-lt"/>
                  <a:cs typeface="Arial" charset="0"/>
                  <a:hlinkClick r:id="rId4"/>
                </a:rPr>
                <a:t>time31.online</a:t>
              </a:r>
              <a:r>
                <a:rPr lang="ru-RU" altLang="ru-RU" sz="1200" dirty="0">
                  <a:latin typeface="+mj-lt"/>
                  <a:cs typeface="Arial" charset="0"/>
                </a:rPr>
                <a:t>. Адаптация мобильной версии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86378" y="85524"/>
            <a:ext cx="5868987" cy="522288"/>
          </a:xfrm>
          <a:prstGeom prst="rect">
            <a:avLst/>
          </a:prstGeom>
          <a:noFill/>
        </p:spPr>
        <p:txBody>
          <a:bodyPr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МОДЕЛЬ СОПРОВОЖДЕНИЯ </a:t>
            </a:r>
          </a:p>
        </p:txBody>
      </p:sp>
      <p:grpSp>
        <p:nvGrpSpPr>
          <p:cNvPr id="9222" name="Группа 30"/>
          <p:cNvGrpSpPr>
            <a:grpSpLocks/>
          </p:cNvGrpSpPr>
          <p:nvPr/>
        </p:nvGrpSpPr>
        <p:grpSpPr bwMode="auto">
          <a:xfrm>
            <a:off x="2451100" y="2220913"/>
            <a:ext cx="5335588" cy="560387"/>
            <a:chOff x="2565426" y="2714620"/>
            <a:chExt cx="5327439" cy="50007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65426" y="2714620"/>
              <a:ext cx="5216484" cy="50007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590787" y="2754286"/>
              <a:ext cx="5302078" cy="41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pPr algn="ctr" eaLnBrk="1" hangingPunct="1">
                <a:defRPr/>
              </a:pPr>
              <a:r>
                <a:rPr lang="ru-RU" altLang="ru-RU" sz="1200" dirty="0">
                  <a:latin typeface="+mj-lt"/>
                  <a:cs typeface="Arial" charset="0"/>
                </a:rPr>
                <a:t>Наполнение информационной платформы</a:t>
              </a:r>
              <a:r>
                <a:rPr lang="en-US" altLang="ru-RU" sz="1200" dirty="0">
                  <a:latin typeface="+mj-lt"/>
                  <a:cs typeface="Arial" charset="0"/>
                </a:rPr>
                <a:t>/</a:t>
              </a:r>
              <a:r>
                <a:rPr lang="ru-RU" altLang="ru-RU" sz="1200" dirty="0">
                  <a:latin typeface="+mj-lt"/>
                  <a:cs typeface="Arial" charset="0"/>
                </a:rPr>
                <a:t>регулярная актуализация содержания платформы 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3324225" y="2955925"/>
            <a:ext cx="4365625" cy="885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378200" y="3011488"/>
            <a:ext cx="4360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altLang="ru-RU" sz="1200" dirty="0">
                <a:latin typeface="+mj-lt"/>
                <a:cs typeface="Arial" charset="0"/>
              </a:rPr>
              <a:t>Дистанционный этап конкурса</a:t>
            </a:r>
          </a:p>
          <a:p>
            <a:pPr algn="ctr" eaLnBrk="1" hangingPunct="1">
              <a:defRPr/>
            </a:pPr>
            <a:r>
              <a:rPr lang="ru-RU" altLang="ru-RU" sz="1200" dirty="0">
                <a:latin typeface="+mj-lt"/>
                <a:cs typeface="Arial" charset="0"/>
              </a:rPr>
              <a:t>(регистрация, экспертиза, опросы/мнения/пожелания, мероприятия онлайн и офлайн, образовательные сессии)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78200" y="4024313"/>
            <a:ext cx="4318000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01" name="TextBox 17"/>
          <p:cNvSpPr txBox="1">
            <a:spLocks noChangeArrowheads="1"/>
          </p:cNvSpPr>
          <p:nvPr/>
        </p:nvSpPr>
        <p:spPr bwMode="auto">
          <a:xfrm>
            <a:off x="3398838" y="4078288"/>
            <a:ext cx="4275137" cy="460375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Очный полуфинал конкурса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(405 чел./81 команда) </a:t>
            </a: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 базе ДОЛ г. Белгород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6429" y="2956001"/>
            <a:ext cx="692473" cy="165587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vert="vert270"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РАБОТА НАД ПРОЕКТАМИ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(с экспертами)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54275" y="4773613"/>
            <a:ext cx="5241925" cy="727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651125" y="4824413"/>
            <a:ext cx="5037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altLang="ru-RU" sz="1200" dirty="0">
                <a:latin typeface="+mn-lt"/>
                <a:cs typeface="Arial" charset="0"/>
              </a:rPr>
              <a:t>Финал конкурса (очная защита проектов, </a:t>
            </a:r>
            <a:r>
              <a:rPr lang="ru-RU" altLang="ru-RU" sz="1200" dirty="0" smtClean="0">
                <a:latin typeface="+mn-lt"/>
                <a:cs typeface="Arial" charset="0"/>
              </a:rPr>
              <a:t>90 </a:t>
            </a:r>
            <a:r>
              <a:rPr lang="ru-RU" altLang="ru-RU" sz="1200" dirty="0">
                <a:latin typeface="+mn-lt"/>
                <a:cs typeface="Arial" charset="0"/>
              </a:rPr>
              <a:t>чел. - </a:t>
            </a:r>
            <a:r>
              <a:rPr lang="ru-RU" altLang="ru-RU" sz="1200" dirty="0" smtClean="0">
                <a:latin typeface="+mn-lt"/>
                <a:cs typeface="Arial" charset="0"/>
              </a:rPr>
              <a:t>18 </a:t>
            </a:r>
            <a:r>
              <a:rPr lang="ru-RU" altLang="ru-RU" sz="1200" dirty="0">
                <a:latin typeface="+mn-lt"/>
                <a:cs typeface="Arial" charset="0"/>
              </a:rPr>
              <a:t>команд)  (ДОЛ «Бригантина Белогорья»). Определение </a:t>
            </a:r>
            <a:r>
              <a:rPr lang="ru-RU" altLang="ru-RU" sz="1200" dirty="0" smtClean="0">
                <a:latin typeface="+mn-lt"/>
                <a:cs typeface="Arial" charset="0"/>
              </a:rPr>
              <a:t>2 абсолютных команд победителей</a:t>
            </a:r>
            <a:endParaRPr lang="ru-RU" altLang="ru-RU" sz="1200" dirty="0">
              <a:latin typeface="+mn-lt"/>
              <a:cs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46338" y="5680075"/>
            <a:ext cx="5241925" cy="908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</a:rPr>
              <a:t>Призовой фонд: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каждый член команды-абсолютного победителя </a:t>
            </a:r>
            <a:r>
              <a:rPr lang="ru-RU" sz="1300" b="1" dirty="0"/>
              <a:t>500 тыс. 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грант на реализацию проекта </a:t>
            </a:r>
            <a:r>
              <a:rPr lang="ru-RU" sz="1300" b="1" dirty="0"/>
              <a:t>2,5 млн. руб.</a:t>
            </a:r>
          </a:p>
        </p:txBody>
      </p:sp>
      <p:sp>
        <p:nvSpPr>
          <p:cNvPr id="20" name="Прямоугольник 26"/>
          <p:cNvSpPr>
            <a:spLocks noChangeArrowheads="1"/>
          </p:cNvSpPr>
          <p:nvPr/>
        </p:nvSpPr>
        <p:spPr bwMode="auto">
          <a:xfrm>
            <a:off x="7872734" y="2471657"/>
            <a:ext cx="2882900" cy="3894137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altLang="ru-RU" sz="1300" b="1" dirty="0">
                <a:latin typeface="+mj-lt"/>
                <a:cs typeface="Arial" charset="0"/>
              </a:rPr>
              <a:t>Экспертные сообщества: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образования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цифрового развития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здравоохранения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общественных коммуникаций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социальной защиты населения и труда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культуры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спорта 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строительства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автомобильных дорог и транспорта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министерство сельского хозяйства и продовольствия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вузы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1300" i="1" dirty="0">
                <a:latin typeface="+mn-lt"/>
                <a:cs typeface="Arial" charset="0"/>
              </a:rPr>
              <a:t>общественные организации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950" y="3162300"/>
            <a:ext cx="1709738" cy="307975"/>
          </a:xfrm>
          <a:prstGeom prst="rect">
            <a:avLst/>
          </a:prstGeom>
        </p:spPr>
        <p:txBody>
          <a:bodyPr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Команды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075" y="2743200"/>
            <a:ext cx="1795463" cy="307975"/>
          </a:xfrm>
          <a:prstGeom prst="rect">
            <a:avLst/>
          </a:prstGeom>
        </p:spPr>
        <p:txBody>
          <a:bodyPr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Проекты</a:t>
            </a:r>
          </a:p>
        </p:txBody>
      </p:sp>
      <p:sp>
        <p:nvSpPr>
          <p:cNvPr id="23" name="Стрелка влево 22"/>
          <p:cNvSpPr/>
          <p:nvPr/>
        </p:nvSpPr>
        <p:spPr>
          <a:xfrm>
            <a:off x="2097088" y="3641725"/>
            <a:ext cx="255587" cy="28575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V="1">
            <a:off x="1906588" y="1990725"/>
            <a:ext cx="30162" cy="33401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9538" y="3581400"/>
            <a:ext cx="1711325" cy="307975"/>
          </a:xfrm>
          <a:prstGeom prst="rect">
            <a:avLst/>
          </a:prstGeom>
        </p:spPr>
        <p:txBody>
          <a:bodyPr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Эксперты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363" y="4000500"/>
            <a:ext cx="1711325" cy="307975"/>
          </a:xfrm>
          <a:prstGeom prst="rect">
            <a:avLst/>
          </a:prstGeom>
        </p:spPr>
        <p:txBody>
          <a:bodyPr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Наставники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0175" y="4419600"/>
            <a:ext cx="1709738" cy="307975"/>
          </a:xfrm>
          <a:prstGeom prst="rect">
            <a:avLst/>
          </a:prstGeom>
        </p:spPr>
        <p:txBody>
          <a:bodyPr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Коммуникации</a:t>
            </a:r>
            <a:endParaRPr lang="ru-RU" sz="1400" dirty="0">
              <a:latin typeface="+mn-lt"/>
              <a:cs typeface="+mn-cs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flipH="1" flipV="1">
            <a:off x="1936751" y="625579"/>
            <a:ext cx="5849937" cy="22426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05794" y="185500"/>
            <a:ext cx="2647062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возрастные категории:</a:t>
            </a:r>
          </a:p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+mj-lt"/>
              </a:rPr>
              <a:t>11-13 </a:t>
            </a: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лет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(школьники)</a:t>
            </a:r>
            <a:endParaRPr lang="ru-RU" sz="15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+mj-lt"/>
              </a:rPr>
              <a:t>14-18 </a:t>
            </a: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лет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</a:rPr>
              <a:t>(школьники)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</a:rPr>
              <a:t>15-18 </a:t>
            </a:r>
            <a:r>
              <a:rPr lang="ru-RU" sz="1500" b="1" dirty="0">
                <a:solidFill>
                  <a:schemeClr val="bg1"/>
                </a:solidFill>
              </a:rPr>
              <a:t>лет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</a:rPr>
              <a:t>(студенты СПО)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C:\Users\Sebur\Downloads\NicePng_search-magnifying-glass-png_7980743 (1).png">
            <a:extLst>
              <a:ext uri="{FF2B5EF4-FFF2-40B4-BE49-F238E27FC236}">
                <a16:creationId xmlns:a16="http://schemas.microsoft.com/office/drawing/2014/main" id="{3497B4CA-D13E-4112-8B47-F989A9BE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25"/>
            <a:ext cx="12954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ject 6">
            <a:extLst>
              <a:ext uri="{FF2B5EF4-FFF2-40B4-BE49-F238E27FC236}">
                <a16:creationId xmlns:a16="http://schemas.microsoft.com/office/drawing/2014/main" id="{048C4F2C-AECE-4232-B24E-B017C721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638" y="-714375"/>
            <a:ext cx="1870076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object 7">
            <a:extLst>
              <a:ext uri="{FF2B5EF4-FFF2-40B4-BE49-F238E27FC236}">
                <a16:creationId xmlns:a16="http://schemas.microsoft.com/office/drawing/2014/main" id="{D9377370-B531-49C3-BFDA-889E55C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4929188"/>
            <a:ext cx="237966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8FB18F1-4DA5-4C56-AA57-A8F41BE4D097}"/>
              </a:ext>
            </a:extLst>
          </p:cNvPr>
          <p:cNvCxnSpPr/>
          <p:nvPr/>
        </p:nvCxnSpPr>
        <p:spPr>
          <a:xfrm rot="5400000" flipH="1" flipV="1">
            <a:off x="2830513" y="3570287"/>
            <a:ext cx="4286250" cy="317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5">
            <a:extLst>
              <a:ext uri="{FF2B5EF4-FFF2-40B4-BE49-F238E27FC236}">
                <a16:creationId xmlns:a16="http://schemas.microsoft.com/office/drawing/2014/main" id="{61D94ECE-FE2C-4293-B445-6BCFD175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55" y="1417495"/>
            <a:ext cx="4745038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+mj-lt"/>
                <a:cs typeface="Arial" charset="0"/>
              </a:rPr>
              <a:t>Официальный сайт в информационной сети «Интернет» </a:t>
            </a:r>
            <a:r>
              <a:rPr lang="ru-RU" altLang="ru-RU" i="1" dirty="0" smtClean="0">
                <a:solidFill>
                  <a:srgbClr val="0070C0"/>
                </a:solidFill>
                <a:latin typeface="+mj-lt"/>
                <a:cs typeface="Arial" charset="0"/>
              </a:rPr>
              <a:t>(</a:t>
            </a:r>
            <a:r>
              <a:rPr lang="ru-RU" altLang="ru-RU" i="1" dirty="0">
                <a:solidFill>
                  <a:srgbClr val="0070C0"/>
                </a:solidFill>
                <a:latin typeface="+mj-lt"/>
                <a:cs typeface="Arial" charset="0"/>
              </a:rPr>
              <a:t>Министерство цифрового развития Белгородской области)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9CB98C6-5CDB-41CD-819F-19F34797DDCB}"/>
              </a:ext>
            </a:extLst>
          </p:cNvPr>
          <p:cNvCxnSpPr/>
          <p:nvPr/>
        </p:nvCxnSpPr>
        <p:spPr>
          <a:xfrm rot="5400000">
            <a:off x="2400300" y="2928938"/>
            <a:ext cx="428625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20">
            <a:extLst>
              <a:ext uri="{FF2B5EF4-FFF2-40B4-BE49-F238E27FC236}">
                <a16:creationId xmlns:a16="http://schemas.microsoft.com/office/drawing/2014/main" id="{666E4756-D2D0-449E-BA50-6057754F4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1142984"/>
            <a:ext cx="5673725" cy="500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dirty="0">
                <a:latin typeface="Century Gothic "/>
              </a:rPr>
              <a:t>Номинации: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«Естественнонаучная» </a:t>
            </a:r>
            <a:br>
              <a:rPr lang="ru-RU" altLang="ru-RU" sz="1600" b="1" dirty="0">
                <a:solidFill>
                  <a:srgbClr val="002060"/>
                </a:solidFill>
                <a:latin typeface="Century Gothic "/>
              </a:rPr>
            </a:br>
            <a:r>
              <a:rPr lang="ru-RU" altLang="ru-RU" sz="1600" dirty="0">
                <a:solidFill>
                  <a:srgbClr val="002060"/>
                </a:solidFill>
                <a:latin typeface="Century Gothic "/>
              </a:rPr>
              <a:t>(</a:t>
            </a:r>
            <a:r>
              <a:rPr lang="ru-RU" altLang="ru-RU" sz="1600" dirty="0" err="1">
                <a:solidFill>
                  <a:srgbClr val="002060"/>
                </a:solidFill>
                <a:latin typeface="Century Gothic "/>
              </a:rPr>
              <a:t>агро</a:t>
            </a:r>
            <a:r>
              <a:rPr lang="ru-RU" altLang="ru-RU" sz="1600" dirty="0">
                <a:solidFill>
                  <a:srgbClr val="002060"/>
                </a:solidFill>
                <a:latin typeface="Century Gothic "/>
              </a:rPr>
              <a:t>, медицина, экология и др.);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«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 "/>
              </a:rPr>
              <a:t>Медиа</a:t>
            </a: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» </a:t>
            </a:r>
            <a:r>
              <a:rPr lang="ru-RU" altLang="ru-RU" sz="1600" dirty="0">
                <a:solidFill>
                  <a:srgbClr val="002060"/>
                </a:solidFill>
                <a:latin typeface="Century Gothic "/>
              </a:rPr>
              <a:t/>
            </a:r>
            <a:br>
              <a:rPr lang="ru-RU" altLang="ru-RU" sz="1600" dirty="0">
                <a:solidFill>
                  <a:srgbClr val="002060"/>
                </a:solidFill>
                <a:latin typeface="Century Gothic "/>
              </a:rPr>
            </a:br>
            <a:r>
              <a:rPr lang="ru-RU" altLang="ru-RU" sz="1600" dirty="0">
                <a:solidFill>
                  <a:srgbClr val="002060"/>
                </a:solidFill>
                <a:latin typeface="Century Gothic "/>
              </a:rPr>
              <a:t>(журналистика, </a:t>
            </a:r>
            <a:r>
              <a:rPr lang="ru-RU" altLang="ru-RU" sz="1600" dirty="0" err="1">
                <a:solidFill>
                  <a:srgbClr val="002060"/>
                </a:solidFill>
                <a:latin typeface="Century Gothic "/>
              </a:rPr>
              <a:t>блогерство</a:t>
            </a:r>
            <a:r>
              <a:rPr lang="ru-RU" altLang="ru-RU" sz="1600" dirty="0">
                <a:solidFill>
                  <a:srgbClr val="002060"/>
                </a:solidFill>
                <a:latin typeface="Century Gothic "/>
              </a:rPr>
              <a:t>, ТВ, соц.сети, СМИ и др.);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«Технологии» </a:t>
            </a:r>
            <a:br>
              <a:rPr lang="ru-RU" altLang="ru-RU" sz="1600" b="1" dirty="0">
                <a:solidFill>
                  <a:srgbClr val="002060"/>
                </a:solidFill>
                <a:latin typeface="Century Gothic "/>
              </a:rPr>
            </a:br>
            <a:r>
              <a:rPr lang="ru-RU" altLang="ru-RU" sz="1600" dirty="0">
                <a:solidFill>
                  <a:srgbClr val="002060"/>
                </a:solidFill>
                <a:latin typeface="Century Gothic "/>
              </a:rPr>
              <a:t>(робототехника, </a:t>
            </a:r>
            <a:r>
              <a:rPr lang="en-US" altLang="ru-RU" sz="1600" dirty="0">
                <a:solidFill>
                  <a:srgbClr val="002060"/>
                </a:solidFill>
                <a:latin typeface="Century Gothic "/>
              </a:rPr>
              <a:t>IT</a:t>
            </a:r>
            <a:r>
              <a:rPr lang="ru-RU" altLang="ru-RU" sz="1600" dirty="0">
                <a:solidFill>
                  <a:srgbClr val="002060"/>
                </a:solidFill>
                <a:latin typeface="Century Gothic "/>
              </a:rPr>
              <a:t> и др.);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«Урбанизация» </a:t>
            </a:r>
            <a:br>
              <a:rPr lang="ru-RU" altLang="ru-RU" sz="1600" b="1" dirty="0">
                <a:solidFill>
                  <a:srgbClr val="002060"/>
                </a:solidFill>
                <a:latin typeface="Century Gothic "/>
              </a:rPr>
            </a:br>
            <a:r>
              <a:rPr lang="ru-RU" altLang="ru-RU" sz="1600" dirty="0">
                <a:solidFill>
                  <a:srgbClr val="002060"/>
                </a:solidFill>
                <a:latin typeface="Century Gothic "/>
              </a:rPr>
              <a:t>(благоустройство территории, инфраструктура дорог, общественный транспорт и др.);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«Образование» </a:t>
            </a:r>
            <a:br>
              <a:rPr lang="ru-RU" altLang="ru-RU" sz="1600" b="1" dirty="0">
                <a:solidFill>
                  <a:srgbClr val="002060"/>
                </a:solidFill>
                <a:latin typeface="Century Gothic "/>
              </a:rPr>
            </a:br>
            <a:r>
              <a:rPr lang="ru-RU" altLang="ru-RU" sz="1600" dirty="0">
                <a:solidFill>
                  <a:srgbClr val="002060"/>
                </a:solidFill>
                <a:latin typeface="Century Gothic "/>
              </a:rPr>
              <a:t>(проекты в сфере образования, проф. ориентационная работа и др.);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«Творчество»</a:t>
            </a:r>
            <a:r>
              <a:rPr lang="en-US" altLang="ru-RU" sz="1600" b="1" dirty="0">
                <a:solidFill>
                  <a:srgbClr val="002060"/>
                </a:solidFill>
                <a:latin typeface="Century Gothic "/>
              </a:rPr>
              <a:t> </a:t>
            </a:r>
            <a:endParaRPr lang="ru-RU" altLang="ru-RU" sz="1600" b="1" dirty="0">
              <a:solidFill>
                <a:srgbClr val="002060"/>
              </a:solidFill>
              <a:latin typeface="Century Gothic 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«Историко-патриотическая»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«Добровольческая деятельность»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entury Gothic "/>
              </a:rPr>
              <a:t>«Спорт»</a:t>
            </a:r>
          </a:p>
        </p:txBody>
      </p:sp>
      <p:sp>
        <p:nvSpPr>
          <p:cNvPr id="14345" name="TextBox 21">
            <a:extLst>
              <a:ext uri="{FF2B5EF4-FFF2-40B4-BE49-F238E27FC236}">
                <a16:creationId xmlns:a16="http://schemas.microsoft.com/office/drawing/2014/main" id="{582A937D-27AB-46F3-B7C8-B5AEF6D50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74" y="6380877"/>
            <a:ext cx="7646988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Методическая литература/образцы конкурсных материалов</a:t>
            </a:r>
          </a:p>
        </p:txBody>
      </p:sp>
      <p:sp>
        <p:nvSpPr>
          <p:cNvPr id="14346" name="TextBox 22">
            <a:extLst>
              <a:ext uri="{FF2B5EF4-FFF2-40B4-BE49-F238E27FC236}">
                <a16:creationId xmlns:a16="http://schemas.microsoft.com/office/drawing/2014/main" id="{67DA1165-4004-4581-9E1E-3E249C9C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214688"/>
            <a:ext cx="3678237" cy="369887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+mj-lt"/>
                <a:cs typeface="Arial" charset="0"/>
              </a:rPr>
              <a:t>Личный кабинет участника</a:t>
            </a:r>
          </a:p>
        </p:txBody>
      </p:sp>
      <p:sp>
        <p:nvSpPr>
          <p:cNvPr id="14347" name="TextBox 23">
            <a:extLst>
              <a:ext uri="{FF2B5EF4-FFF2-40B4-BE49-F238E27FC236}">
                <a16:creationId xmlns:a16="http://schemas.microsoft.com/office/drawing/2014/main" id="{662F4E10-31E1-4341-931A-D333609A0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143500"/>
            <a:ext cx="3678237" cy="369888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altLang="ru-RU" dirty="0">
                <a:latin typeface="+mj-lt"/>
                <a:cs typeface="Arial" charset="0"/>
              </a:rPr>
              <a:t>Рейтинг участников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66E4833-0190-4EED-A3E2-89799475396E}"/>
              </a:ext>
            </a:extLst>
          </p:cNvPr>
          <p:cNvCxnSpPr/>
          <p:nvPr/>
        </p:nvCxnSpPr>
        <p:spPr>
          <a:xfrm rot="5400000">
            <a:off x="2400300" y="4857751"/>
            <a:ext cx="428625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1A642-5393-437D-8375-AB14AA1B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0"/>
            <a:ext cx="9852025" cy="798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СОЗДАНИЕ И НАПОЛНЕНИЕ 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ИНФОРМАЦИОННОЙ ПЛАТФОРМЫ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68C6860-AE2D-46A4-A579-D62BEB9AE3DE}"/>
              </a:ext>
            </a:extLst>
          </p:cNvPr>
          <p:cNvCxnSpPr/>
          <p:nvPr/>
        </p:nvCxnSpPr>
        <p:spPr>
          <a:xfrm rot="5400000">
            <a:off x="2400300" y="3786188"/>
            <a:ext cx="428625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>
            <a:extLst>
              <a:ext uri="{FF2B5EF4-FFF2-40B4-BE49-F238E27FC236}">
                <a16:creationId xmlns:a16="http://schemas.microsoft.com/office/drawing/2014/main" id="{67DA1165-4004-4581-9E1E-3E249C9C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36" y="4000504"/>
            <a:ext cx="3678237" cy="646321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altLang="ru-RU" dirty="0">
                <a:latin typeface="+mj-lt"/>
                <a:cs typeface="Arial" charset="0"/>
              </a:rPr>
              <a:t>Психолого-педагогические диагностики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flipH="1" flipV="1">
            <a:off x="1270942" y="828016"/>
            <a:ext cx="8641257" cy="6214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071463" y="4186401"/>
            <a:ext cx="6758789" cy="1138773"/>
            <a:chOff x="-1355344" y="4141067"/>
            <a:chExt cx="9083675" cy="113877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3756F02-6EF2-40B2-B1FA-F4F8B0EAAEE9}"/>
                </a:ext>
              </a:extLst>
            </p:cNvPr>
            <p:cNvSpPr txBox="1"/>
            <p:nvPr/>
          </p:nvSpPr>
          <p:spPr>
            <a:xfrm>
              <a:off x="-1355344" y="4141067"/>
              <a:ext cx="9083675" cy="1138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altLang="ru-RU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charset="0"/>
                </a:rPr>
                <a:t>405 </a:t>
              </a: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charset="0"/>
                </a:rPr>
                <a:t>полуфиналистов </a:t>
              </a:r>
            </a:p>
            <a:p>
              <a:pPr algn="ctr" eaLnBrk="1" hangingPunct="1">
                <a:defRPr/>
              </a:pPr>
              <a:r>
                <a:rPr lang="ru-RU" altLang="ru-RU" sz="1400" i="1" dirty="0" smtClean="0">
                  <a:solidFill>
                    <a:srgbClr val="002060"/>
                  </a:solidFill>
                  <a:latin typeface="+mj-lt"/>
                  <a:cs typeface="Arial" charset="0"/>
                </a:rPr>
                <a:t>(81 команда </a:t>
              </a:r>
              <a:r>
                <a:rPr lang="ru-RU" altLang="ru-RU" sz="1400" i="1" dirty="0">
                  <a:solidFill>
                    <a:srgbClr val="002060"/>
                  </a:solidFill>
                  <a:latin typeface="+mj-lt"/>
                  <a:cs typeface="Arial" charset="0"/>
                </a:rPr>
                <a:t>по 5 человек)</a:t>
              </a:r>
            </a:p>
            <a:p>
              <a:pPr algn="ctr" eaLnBrk="1" hangingPunct="1">
                <a:defRPr/>
              </a:pPr>
              <a:r>
                <a:rPr lang="ru-RU" altLang="ru-RU" b="1" dirty="0">
                  <a:solidFill>
                    <a:srgbClr val="C00000"/>
                  </a:solidFill>
                  <a:latin typeface="+mj-lt"/>
                  <a:cs typeface="Arial" charset="0"/>
                </a:rPr>
                <a:t/>
              </a:r>
              <a:br>
                <a:rPr lang="ru-RU" altLang="ru-RU" b="1" dirty="0">
                  <a:solidFill>
                    <a:srgbClr val="C00000"/>
                  </a:solidFill>
                  <a:latin typeface="+mj-lt"/>
                  <a:cs typeface="Arial" charset="0"/>
                </a:rPr>
              </a:br>
              <a:endParaRPr lang="ru-RU" dirty="0">
                <a:latin typeface="+mj-lt"/>
                <a:cs typeface="Arial" charset="0"/>
              </a:endParaRPr>
            </a:p>
          </p:txBody>
        </p:sp>
        <p:cxnSp>
          <p:nvCxnSpPr>
            <p:cNvPr id="54" name="Прямая со стрелкой 53">
              <a:extLst>
                <a:ext uri="{FF2B5EF4-FFF2-40B4-BE49-F238E27FC236}">
                  <a16:creationId xmlns:a16="http://schemas.microsoft.com/office/drawing/2014/main" id="{E9993DCA-70B9-4F89-8D8D-1D68A25831E9}"/>
                </a:ext>
              </a:extLst>
            </p:cNvPr>
            <p:cNvCxnSpPr/>
            <p:nvPr/>
          </p:nvCxnSpPr>
          <p:spPr>
            <a:xfrm flipH="1">
              <a:off x="23485" y="4734532"/>
              <a:ext cx="1372890" cy="545308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5F72C1DA-52B0-49A7-B6C9-A53BEE3C6E5D}"/>
                </a:ext>
              </a:extLst>
            </p:cNvPr>
            <p:cNvCxnSpPr/>
            <p:nvPr/>
          </p:nvCxnSpPr>
          <p:spPr>
            <a:xfrm>
              <a:off x="4988884" y="4793741"/>
              <a:ext cx="1813697" cy="447353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object 7">
            <a:extLst>
              <a:ext uri="{FF2B5EF4-FFF2-40B4-BE49-F238E27FC236}">
                <a16:creationId xmlns:a16="http://schemas.microsoft.com/office/drawing/2014/main" id="{D8ABE814-204D-40F3-83BE-E3E920BDC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23410">
            <a:off x="-409575" y="-1522413"/>
            <a:ext cx="1644650" cy="30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ject 4">
            <a:extLst>
              <a:ext uri="{FF2B5EF4-FFF2-40B4-BE49-F238E27FC236}">
                <a16:creationId xmlns:a16="http://schemas.microsoft.com/office/drawing/2014/main" id="{7DC15E1D-CA82-41D4-BF3B-93E5969D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7575"/>
            <a:ext cx="31432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09E746-4BE3-4642-9215-6D9AC9C8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-285749"/>
            <a:ext cx="484028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Дистанционный этап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E166369-D0C5-44B1-AD93-86B7E3D20811}"/>
              </a:ext>
            </a:extLst>
          </p:cNvPr>
          <p:cNvSpPr txBox="1">
            <a:spLocks/>
          </p:cNvSpPr>
          <p:nvPr/>
        </p:nvSpPr>
        <p:spPr>
          <a:xfrm>
            <a:off x="5545138" y="-285749"/>
            <a:ext cx="4838700" cy="1143000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Очный полуфинал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A6C35EA-CD12-4F3A-A5AD-9772245B61D7}"/>
              </a:ext>
            </a:extLst>
          </p:cNvPr>
          <p:cNvCxnSpPr/>
          <p:nvPr/>
        </p:nvCxnSpPr>
        <p:spPr>
          <a:xfrm rot="5400000" flipH="1" flipV="1">
            <a:off x="4091784" y="2085187"/>
            <a:ext cx="3143250" cy="1587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A2352B7-0AF3-48E9-9865-FEAA78ECA1F7}"/>
              </a:ext>
            </a:extLst>
          </p:cNvPr>
          <p:cNvCxnSpPr/>
          <p:nvPr/>
        </p:nvCxnSpPr>
        <p:spPr>
          <a:xfrm rot="10800000">
            <a:off x="972312" y="500042"/>
            <a:ext cx="4294598" cy="2304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4B24E45-0337-4B05-8D36-2430B6CF9F7D}"/>
              </a:ext>
            </a:extLst>
          </p:cNvPr>
          <p:cNvCxnSpPr/>
          <p:nvPr/>
        </p:nvCxnSpPr>
        <p:spPr>
          <a:xfrm rot="10800000">
            <a:off x="5957888" y="511227"/>
            <a:ext cx="4530725" cy="158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2">
            <a:extLst>
              <a:ext uri="{FF2B5EF4-FFF2-40B4-BE49-F238E27FC236}">
                <a16:creationId xmlns:a16="http://schemas.microsoft.com/office/drawing/2014/main" id="{E51C6777-11F7-4DCC-A671-CA2AC2C9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9" y="702656"/>
            <a:ext cx="4987925" cy="243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marL="342857" indent="-342857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ru-RU" altLang="ru-RU" sz="1200" dirty="0">
                <a:latin typeface="+mj-lt"/>
                <a:cs typeface="Arial" charset="0"/>
              </a:rPr>
              <a:t>Регистрация (на платформе) </a:t>
            </a:r>
          </a:p>
          <a:p>
            <a:pPr marL="342857" indent="-342857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ru-RU" altLang="ru-RU" sz="1200" dirty="0">
                <a:latin typeface="+mj-lt"/>
                <a:cs typeface="Arial" charset="0"/>
              </a:rPr>
              <a:t>Техническая экспертиза</a:t>
            </a:r>
          </a:p>
          <a:p>
            <a:pPr marL="342857" indent="-342857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ru-RU" altLang="ru-RU" sz="1200" i="1" dirty="0">
                <a:latin typeface="+mj-lt"/>
                <a:cs typeface="Arial" charset="0"/>
              </a:rPr>
              <a:t>Диагностика (психолого-педагогическая,, проф. ориентационная)</a:t>
            </a:r>
          </a:p>
          <a:p>
            <a:pPr marL="342857" indent="-342857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ru-RU" altLang="ru-RU" sz="1200" i="1" dirty="0">
                <a:latin typeface="+mj-lt"/>
                <a:cs typeface="Arial" charset="0"/>
              </a:rPr>
              <a:t>Выбор номинации </a:t>
            </a:r>
          </a:p>
          <a:p>
            <a:pPr marL="342857" indent="-342857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ru-RU" altLang="ru-RU" sz="1200" i="1" dirty="0">
                <a:latin typeface="+mj-lt"/>
                <a:cs typeface="Arial" charset="0"/>
              </a:rPr>
              <a:t>Подача идеи</a:t>
            </a:r>
          </a:p>
          <a:p>
            <a:pPr marL="342857" indent="-342857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ru-RU" altLang="ru-RU" sz="1200" i="1" dirty="0">
                <a:latin typeface="+mj-lt"/>
                <a:cs typeface="Arial" charset="0"/>
              </a:rPr>
              <a:t>Содержательная экспертиза</a:t>
            </a:r>
          </a:p>
          <a:p>
            <a:pPr marL="342857" indent="-342857" eaLnBrk="1" hangingPunct="1">
              <a:spcBef>
                <a:spcPts val="300"/>
              </a:spcBef>
              <a:defRPr/>
            </a:pPr>
            <a:r>
              <a:rPr lang="ru-RU" altLang="ru-RU" sz="1200" b="1" i="1" dirty="0">
                <a:latin typeface="+mj-lt"/>
                <a:cs typeface="Arial" charset="0"/>
              </a:rPr>
              <a:t>+       </a:t>
            </a:r>
            <a:r>
              <a:rPr lang="ru-RU" altLang="ru-RU" sz="1200" b="1" dirty="0">
                <a:latin typeface="+mj-lt"/>
                <a:cs typeface="Arial" charset="0"/>
              </a:rPr>
              <a:t>Образовательные площадки (</a:t>
            </a:r>
            <a:r>
              <a:rPr lang="ru-RU" altLang="ru-RU" sz="1200" b="1" dirty="0" err="1">
                <a:latin typeface="+mj-lt"/>
                <a:cs typeface="Arial" charset="0"/>
              </a:rPr>
              <a:t>командообразование</a:t>
            </a:r>
            <a:r>
              <a:rPr lang="ru-RU" altLang="ru-RU" sz="1200" b="1" dirty="0">
                <a:latin typeface="+mj-lt"/>
                <a:cs typeface="Arial" charset="0"/>
              </a:rPr>
              <a:t>, </a:t>
            </a:r>
            <a:r>
              <a:rPr lang="ru-RU" altLang="ru-RU" sz="1200" b="1" dirty="0" err="1">
                <a:latin typeface="+mj-lt"/>
                <a:cs typeface="Arial" charset="0"/>
              </a:rPr>
              <a:t>целеполагание</a:t>
            </a:r>
            <a:r>
              <a:rPr lang="ru-RU" altLang="ru-RU" sz="1200" b="1" dirty="0">
                <a:latin typeface="+mj-lt"/>
                <a:cs typeface="Arial" charset="0"/>
              </a:rPr>
              <a:t>, лидерство).</a:t>
            </a:r>
          </a:p>
          <a:p>
            <a:pPr marL="342857" indent="-342857" eaLnBrk="1" hangingPunct="1">
              <a:spcBef>
                <a:spcPts val="300"/>
              </a:spcBef>
              <a:defRPr/>
            </a:pPr>
            <a:endParaRPr lang="ru-RU" altLang="ru-RU" sz="1200" b="1" dirty="0">
              <a:latin typeface="+mj-lt"/>
              <a:cs typeface="Arial" charset="0"/>
            </a:endParaRPr>
          </a:p>
          <a:p>
            <a:pPr marL="342857" indent="-342857" eaLnBrk="1" hangingPunct="1">
              <a:spcBef>
                <a:spcPts val="300"/>
              </a:spcBef>
              <a:defRPr/>
            </a:pPr>
            <a:r>
              <a:rPr lang="ru-RU" altLang="ru-RU" sz="1200" b="1" dirty="0">
                <a:latin typeface="+mj-lt"/>
                <a:cs typeface="Arial" charset="0"/>
              </a:rPr>
              <a:t>		</a:t>
            </a: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        РЕЙТИНГ УЧАСТНИКА</a:t>
            </a:r>
          </a:p>
        </p:txBody>
      </p:sp>
      <p:sp>
        <p:nvSpPr>
          <p:cNvPr id="15378" name="TextBox 33">
            <a:extLst>
              <a:ext uri="{FF2B5EF4-FFF2-40B4-BE49-F238E27FC236}">
                <a16:creationId xmlns:a16="http://schemas.microsoft.com/office/drawing/2014/main" id="{1770F2C7-CF1C-4200-B707-C075ACD0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2" y="631219"/>
            <a:ext cx="4446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dirty="0">
                <a:latin typeface="+mj-lt"/>
                <a:cs typeface="Arial" charset="0"/>
              </a:rPr>
              <a:t>Формирование команд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dirty="0">
                <a:latin typeface="+mj-lt"/>
                <a:cs typeface="Arial" charset="0"/>
              </a:rPr>
              <a:t>Разработка командного проекта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dirty="0">
                <a:latin typeface="+mj-lt"/>
                <a:cs typeface="Arial" charset="0"/>
              </a:rPr>
              <a:t>Собеседование с экспертами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dirty="0">
                <a:latin typeface="+mj-lt"/>
                <a:cs typeface="Arial" charset="0"/>
              </a:rPr>
              <a:t>Защита проектов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00FC35-85C0-4D2A-A813-F117950A4E69}"/>
              </a:ext>
            </a:extLst>
          </p:cNvPr>
          <p:cNvSpPr txBox="1"/>
          <p:nvPr/>
        </p:nvSpPr>
        <p:spPr>
          <a:xfrm>
            <a:off x="5671347" y="2628524"/>
            <a:ext cx="5114925" cy="1077208"/>
          </a:xfrm>
          <a:prstGeom prst="rect">
            <a:avLst/>
          </a:prstGeom>
          <a:noFill/>
        </p:spPr>
        <p:txBody>
          <a:bodyPr lIns="91428" tIns="45715" rIns="91428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на базе ДОЛ/ОГБУ ЦМИ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3 дня</a:t>
            </a:r>
          </a:p>
          <a:p>
            <a:pPr marL="342857" indent="-342857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(питание, проживание,</a:t>
            </a:r>
          </a:p>
          <a:p>
            <a:pPr marL="342857" indent="-342857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 досуг  на базе ДОЛ)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flipH="1" flipV="1">
            <a:off x="0" y="5765432"/>
            <a:ext cx="10945813" cy="1572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110333" y="3121997"/>
            <a:ext cx="5556727" cy="1016000"/>
            <a:chOff x="0" y="3262793"/>
            <a:chExt cx="5556727" cy="1016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24C421-D4F6-4DAA-AE65-00706F65D9E2}"/>
                </a:ext>
              </a:extLst>
            </p:cNvPr>
            <p:cNvSpPr txBox="1"/>
            <p:nvPr/>
          </p:nvSpPr>
          <p:spPr>
            <a:xfrm>
              <a:off x="0" y="3363015"/>
              <a:ext cx="1928813" cy="738654"/>
            </a:xfrm>
            <a:prstGeom prst="rect">
              <a:avLst/>
            </a:prstGeom>
            <a:noFill/>
          </p:spPr>
          <p:txBody>
            <a:bodyPr lIns="91428" tIns="45715" rIns="91428" bIns="45715">
              <a:spAutoFit/>
            </a:bodyPr>
            <a:lstStyle/>
            <a:p>
              <a:pPr eaLnBrk="1" hangingPunct="1">
                <a:defRPr/>
              </a:pP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charset="0"/>
                </a:rPr>
                <a:t>Финалисты и победители конкурса </a:t>
              </a:r>
            </a:p>
          </p:txBody>
        </p:sp>
        <p:sp>
          <p:nvSpPr>
            <p:cNvPr id="15386" name="TextBox 33">
              <a:extLst>
                <a:ext uri="{FF2B5EF4-FFF2-40B4-BE49-F238E27FC236}">
                  <a16:creationId xmlns:a16="http://schemas.microsoft.com/office/drawing/2014/main" id="{6980C4D4-0689-414C-83CE-2FD0D44EE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8011" y="3262793"/>
              <a:ext cx="178398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8" tIns="45715" rIns="91428" bIns="45715">
              <a:spAutoFit/>
            </a:bodyPr>
            <a:lstStyle/>
            <a:p>
              <a:pPr eaLnBrk="1" hangingPunct="1">
                <a:defRPr/>
              </a:pPr>
              <a:r>
                <a:rPr lang="ru-RU" altLang="ru-RU" sz="1200" dirty="0">
                  <a:latin typeface="+mj-lt"/>
                  <a:cs typeface="Arial" charset="0"/>
                </a:rPr>
                <a:t>общение </a:t>
              </a:r>
            </a:p>
            <a:p>
              <a:pPr eaLnBrk="1" hangingPunct="1">
                <a:defRPr/>
              </a:pPr>
              <a:r>
                <a:rPr lang="ru-RU" altLang="ru-RU" sz="1200" dirty="0">
                  <a:latin typeface="+mj-lt"/>
                  <a:cs typeface="Arial" charset="0"/>
                </a:rPr>
                <a:t>тренинги</a:t>
              </a:r>
            </a:p>
            <a:p>
              <a:pPr eaLnBrk="1" hangingPunct="1">
                <a:defRPr/>
              </a:pPr>
              <a:r>
                <a:rPr lang="ru-RU" altLang="ru-RU" sz="1200" dirty="0">
                  <a:latin typeface="+mj-lt"/>
                  <a:cs typeface="Arial" charset="0"/>
                </a:rPr>
                <a:t>переговорные площадки</a:t>
              </a:r>
            </a:p>
            <a:p>
              <a:pPr eaLnBrk="1" hangingPunct="1">
                <a:defRPr/>
              </a:pPr>
              <a:r>
                <a:rPr lang="ru-RU" altLang="ru-RU" sz="1200" dirty="0">
                  <a:latin typeface="+mj-lt"/>
                  <a:cs typeface="Arial" charset="0"/>
                </a:rPr>
                <a:t>мастер-классы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552942-4443-4389-93C7-DBDBBB852249}"/>
                </a:ext>
              </a:extLst>
            </p:cNvPr>
            <p:cNvSpPr txBox="1"/>
            <p:nvPr/>
          </p:nvSpPr>
          <p:spPr>
            <a:xfrm>
              <a:off x="3197702" y="3368926"/>
              <a:ext cx="2359025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ru-RU" altLang="ru-RU" sz="1200" b="1" dirty="0">
                  <a:latin typeface="+mj-lt"/>
                  <a:cs typeface="Arial" charset="0"/>
                </a:rPr>
                <a:t>потенциальные участники конкурса (регионального и федерального уровней)</a:t>
              </a:r>
            </a:p>
          </p:txBody>
        </p: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id="{A38D0BF0-FFB4-488F-8721-869E4C18621A}"/>
                </a:ext>
              </a:extLst>
            </p:cNvPr>
            <p:cNvCxnSpPr/>
            <p:nvPr/>
          </p:nvCxnSpPr>
          <p:spPr>
            <a:xfrm>
              <a:off x="2903538" y="3786188"/>
              <a:ext cx="211137" cy="71438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B9CDA12-34A5-4AA5-9CF5-2FAD9602B0B0}"/>
              </a:ext>
            </a:extLst>
          </p:cNvPr>
          <p:cNvSpPr txBox="1"/>
          <p:nvPr/>
        </p:nvSpPr>
        <p:spPr>
          <a:xfrm>
            <a:off x="362309" y="6029946"/>
            <a:ext cx="4635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Arial" charset="0"/>
              </a:rPr>
              <a:t>Победители конкурса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(45 чел. из </a:t>
            </a: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9 команд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)</a:t>
            </a: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br>
              <a:rPr lang="ru-RU" altLang="ru-RU" sz="1600" b="1" dirty="0">
                <a:solidFill>
                  <a:srgbClr val="002060"/>
                </a:solidFill>
                <a:latin typeface="+mj-lt"/>
                <a:cs typeface="Arial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Arial" charset="0"/>
              </a:rPr>
              <a:t>- путевка в ДОЛ «Бригантина Белогорья»</a:t>
            </a:r>
            <a:endParaRPr lang="ru-RU" sz="1600" dirty="0">
              <a:latin typeface="+mj-lt"/>
              <a:cs typeface="Arial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C0A6CC-62F8-4384-8DD7-ACB7E3C09C9E}"/>
              </a:ext>
            </a:extLst>
          </p:cNvPr>
          <p:cNvSpPr txBox="1"/>
          <p:nvPr/>
        </p:nvSpPr>
        <p:spPr>
          <a:xfrm>
            <a:off x="5695990" y="5946373"/>
            <a:ext cx="4655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ФИНАЛ </a:t>
            </a: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Arial" charset="0"/>
              </a:rPr>
              <a:t>конкурса </a:t>
            </a: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(90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чел. из </a:t>
            </a: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18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команд)</a:t>
            </a: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Arial" charset="0"/>
              </a:rPr>
              <a:t/>
            </a:r>
            <a:br>
              <a:rPr lang="ru-RU" altLang="ru-RU" sz="1600" b="1" dirty="0">
                <a:solidFill>
                  <a:srgbClr val="002060"/>
                </a:solidFill>
                <a:latin typeface="+mj-lt"/>
                <a:cs typeface="Arial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Arial" charset="0"/>
              </a:rPr>
              <a:t>- путевка в ДОЛ «Бригантина Белогорья»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Arial" charset="0"/>
              </a:rPr>
              <a:t>         Разработка и реализация проекта</a:t>
            </a:r>
            <a:endParaRPr lang="ru-RU" sz="1600" dirty="0">
              <a:latin typeface="+mj-lt"/>
              <a:cs typeface="Arial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A2352B7-0AF3-48E9-9865-FEAA78ECA1F7}"/>
              </a:ext>
            </a:extLst>
          </p:cNvPr>
          <p:cNvCxnSpPr/>
          <p:nvPr/>
        </p:nvCxnSpPr>
        <p:spPr>
          <a:xfrm rot="10800000" flipV="1">
            <a:off x="686560" y="2786058"/>
            <a:ext cx="4429156" cy="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F72C1DA-52B0-49A7-B6C9-A53BEE3C6E5D}"/>
              </a:ext>
            </a:extLst>
          </p:cNvPr>
          <p:cNvCxnSpPr/>
          <p:nvPr/>
        </p:nvCxnSpPr>
        <p:spPr>
          <a:xfrm flipH="1">
            <a:off x="8022663" y="1871021"/>
            <a:ext cx="499" cy="556867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flipH="1" flipV="1">
            <a:off x="-2" y="4134321"/>
            <a:ext cx="10945813" cy="1242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34304" y="5231914"/>
            <a:ext cx="295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11-13 лет (школьники)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9291" y="5261577"/>
            <a:ext cx="346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15-18 лет (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студенты СПО)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524" y="5251357"/>
            <a:ext cx="295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14-18 лет (школьники)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472904" y="4790246"/>
            <a:ext cx="0" cy="330376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5" name="object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2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5122" y="0"/>
            <a:ext cx="9850437" cy="11430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</a:rPr>
              <a:t>Финал конкурса </a:t>
            </a:r>
            <a:br>
              <a:rPr lang="ru-RU" altLang="ru-RU" sz="2800" b="1" dirty="0">
                <a:solidFill>
                  <a:srgbClr val="002060"/>
                </a:solidFill>
              </a:rPr>
            </a:br>
            <a:r>
              <a:rPr lang="ru-RU" altLang="ru-RU" sz="2800" b="1" dirty="0">
                <a:solidFill>
                  <a:srgbClr val="002060"/>
                </a:solidFill>
              </a:rPr>
              <a:t>в ДОЛ «Бригантина Белогорья»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701675" y="1592263"/>
            <a:ext cx="384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18 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команд - </a:t>
            </a: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90 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победителей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6408738" y="1592263"/>
            <a:ext cx="3421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Calibri" panose="020F0502020204030204" pitchFamily="34" charset="0"/>
              </a:rPr>
              <a:t>1 смена - 21 день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714875" y="1787525"/>
            <a:ext cx="1195388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246063" y="2522538"/>
            <a:ext cx="35067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+mj-lt"/>
                <a:cs typeface="Arial" charset="0"/>
              </a:rPr>
              <a:t>- Дополнительная образовательная программа лагеря</a:t>
            </a:r>
          </a:p>
          <a:p>
            <a:pPr algn="ctr" eaLnBrk="1" hangingPunct="1">
              <a:defRPr/>
            </a:pPr>
            <a:endParaRPr lang="ru-RU" altLang="ru-RU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+mj-lt"/>
                <a:cs typeface="Arial" charset="0"/>
              </a:rPr>
              <a:t>- Работа над проектом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3617913" y="2532063"/>
            <a:ext cx="3505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+mj-lt"/>
                <a:cs typeface="Arial" charset="0"/>
              </a:rPr>
              <a:t>Проект социально значимой </a:t>
            </a:r>
            <a:br>
              <a:rPr lang="ru-RU" altLang="ru-RU" dirty="0">
                <a:solidFill>
                  <a:srgbClr val="002060"/>
                </a:solidFill>
                <a:latin typeface="+mj-lt"/>
                <a:cs typeface="Arial" charset="0"/>
              </a:rPr>
            </a:br>
            <a:r>
              <a:rPr lang="ru-RU" altLang="ru-RU" dirty="0">
                <a:solidFill>
                  <a:srgbClr val="002060"/>
                </a:solidFill>
                <a:latin typeface="+mj-lt"/>
                <a:cs typeface="Arial" charset="0"/>
              </a:rPr>
              <a:t>направленности</a:t>
            </a:r>
          </a:p>
          <a:p>
            <a:pPr algn="ctr" eaLnBrk="1" hangingPunct="1">
              <a:defRPr/>
            </a:pPr>
            <a:endParaRPr lang="ru-RU" altLang="ru-RU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+mj-lt"/>
                <a:cs typeface="Arial" charset="0"/>
              </a:rPr>
              <a:t>18 </a:t>
            </a:r>
            <a:r>
              <a:rPr lang="ru-RU" altLang="ru-RU" dirty="0">
                <a:solidFill>
                  <a:srgbClr val="002060"/>
                </a:solidFill>
                <a:latin typeface="+mj-lt"/>
                <a:cs typeface="Arial" charset="0"/>
              </a:rPr>
              <a:t>проектов</a:t>
            </a:r>
          </a:p>
        </p:txBody>
      </p:sp>
      <p:sp>
        <p:nvSpPr>
          <p:cNvPr id="12297" name="TextBox 16"/>
          <p:cNvSpPr txBox="1">
            <a:spLocks noChangeArrowheads="1"/>
          </p:cNvSpPr>
          <p:nvPr/>
        </p:nvSpPr>
        <p:spPr bwMode="auto">
          <a:xfrm>
            <a:off x="4318000" y="4075113"/>
            <a:ext cx="2308225" cy="1754187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>
                <a:solidFill>
                  <a:srgbClr val="0070C0"/>
                </a:solidFill>
                <a:latin typeface="+mn-lt"/>
              </a:rPr>
              <a:t>Экспертиза проектов </a:t>
            </a:r>
          </a:p>
          <a:p>
            <a:pPr algn="ctr" eaLnBrk="1" hangingPunct="1">
              <a:defRPr/>
            </a:pPr>
            <a:endParaRPr lang="ru-RU" altLang="ru-RU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Представители экспертного сообщества</a:t>
            </a:r>
          </a:p>
        </p:txBody>
      </p:sp>
      <p:sp>
        <p:nvSpPr>
          <p:cNvPr id="12298" name="TextBox 17"/>
          <p:cNvSpPr txBox="1">
            <a:spLocks noChangeArrowheads="1"/>
          </p:cNvSpPr>
          <p:nvPr/>
        </p:nvSpPr>
        <p:spPr bwMode="auto">
          <a:xfrm>
            <a:off x="7439025" y="2544763"/>
            <a:ext cx="3335338" cy="1754187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+mj-lt"/>
              </a:rPr>
              <a:t>Абсолютные победители </a:t>
            </a:r>
            <a:endParaRPr lang="ru-RU" altLang="ru-RU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ru-RU" alt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 команды 10 </a:t>
            </a:r>
            <a:r>
              <a:rPr lang="ru-RU" altLang="ru-RU" b="1" dirty="0">
                <a:solidFill>
                  <a:srgbClr val="002060"/>
                </a:solidFill>
                <a:latin typeface="+mj-lt"/>
              </a:rPr>
              <a:t>человек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(10 </a:t>
            </a:r>
            <a:r>
              <a:rPr lang="ru-RU" altLang="ru-RU" b="1" dirty="0">
                <a:solidFill>
                  <a:srgbClr val="002060"/>
                </a:solidFill>
                <a:latin typeface="+mj-lt"/>
              </a:rPr>
              <a:t>млн. руб.)</a:t>
            </a:r>
          </a:p>
        </p:txBody>
      </p:sp>
      <p:sp>
        <p:nvSpPr>
          <p:cNvPr id="12299" name="TextBox 21"/>
          <p:cNvSpPr txBox="1">
            <a:spLocks noChangeArrowheads="1"/>
          </p:cNvSpPr>
          <p:nvPr/>
        </p:nvSpPr>
        <p:spPr bwMode="auto">
          <a:xfrm>
            <a:off x="749300" y="6062663"/>
            <a:ext cx="9788525" cy="646112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i="1" dirty="0">
                <a:solidFill>
                  <a:srgbClr val="002060"/>
                </a:solidFill>
                <a:latin typeface="+mj-lt"/>
              </a:rPr>
              <a:t>Финалисты регионального конкурса могут принять участие </a:t>
            </a:r>
          </a:p>
          <a:p>
            <a:pPr algn="ctr" eaLnBrk="1" hangingPunct="1">
              <a:defRPr/>
            </a:pPr>
            <a:r>
              <a:rPr lang="ru-RU" altLang="ru-RU" b="1" i="1" dirty="0">
                <a:solidFill>
                  <a:srgbClr val="002060"/>
                </a:solidFill>
                <a:latin typeface="+mj-lt"/>
              </a:rPr>
              <a:t>в федеральном конкурсе «Большая перемена»  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5327651" y="4843462"/>
            <a:ext cx="285750" cy="31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8746331" y="3285332"/>
            <a:ext cx="714375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2" name="Picture 22" descr="C:\Users\Sebur\Desktop\1639218951_33-papik-pro-p-chelovechki-klipart-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260850"/>
            <a:ext cx="25590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3" descr="C:\Users\Sebur\Desktop\1639218957_36-papik-pro-p-chelovechki-klipart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4459288"/>
            <a:ext cx="20193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object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8" y="-214313"/>
            <a:ext cx="218281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трелка вправо 23"/>
          <p:cNvSpPr/>
          <p:nvPr/>
        </p:nvSpPr>
        <p:spPr>
          <a:xfrm>
            <a:off x="6813129" y="2928934"/>
            <a:ext cx="620924" cy="78809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23"/>
          <p:cNvSpPr/>
          <p:nvPr/>
        </p:nvSpPr>
        <p:spPr>
          <a:xfrm>
            <a:off x="3528627" y="2876664"/>
            <a:ext cx="620924" cy="78809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rot="10800000">
            <a:off x="757998" y="2071678"/>
            <a:ext cx="10187816" cy="1242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rot="10800000">
            <a:off x="257932" y="6072206"/>
            <a:ext cx="10187816" cy="1242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6B8264B-72DD-4C59-BA66-7110B2F6F952}"/>
              </a:ext>
            </a:extLst>
          </p:cNvPr>
          <p:cNvCxnSpPr/>
          <p:nvPr/>
        </p:nvCxnSpPr>
        <p:spPr>
          <a:xfrm rot="10800000">
            <a:off x="757997" y="1500174"/>
            <a:ext cx="10187816" cy="1242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5656</TotalTime>
  <Words>800</Words>
  <Application>Microsoft Office PowerPoint</Application>
  <PresentationFormat>Произвольный</PresentationFormat>
  <Paragraphs>189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Century Gothic </vt:lpstr>
      <vt:lpstr>Courier New</vt:lpstr>
      <vt:lpstr>Wingdings</vt:lpstr>
      <vt:lpstr>Тема Office</vt:lpstr>
      <vt:lpstr>О концепции проекта регионального конкурса «Время 31х»</vt:lpstr>
      <vt:lpstr>ПРОВЕДЕНИЕ СТРАТЕГИЧЕСКИХ СЕССИЙ</vt:lpstr>
      <vt:lpstr>СИТУАЦИЯ «КАК ЕСТЬ»</vt:lpstr>
      <vt:lpstr>СИТУАЦИЯ «КАК ЕСТЬ»</vt:lpstr>
      <vt:lpstr>Презентация PowerPoint</vt:lpstr>
      <vt:lpstr>Презентация PowerPoint</vt:lpstr>
      <vt:lpstr>СОЗДАНИЕ И НАПОЛНЕНИЕ  ИНФОРМАЦИОННОЙ ПЛАТФОРМЫ</vt:lpstr>
      <vt:lpstr>Дистанционный этап</vt:lpstr>
      <vt:lpstr>Финал конкурса  в ДОЛ «Бригантина Белогорья»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Большая перемена Белогорья</dc:title>
  <dc:creator>golubtsova</dc:creator>
  <cp:lastModifiedBy>Пользователь</cp:lastModifiedBy>
  <cp:revision>161</cp:revision>
  <cp:lastPrinted>2022-01-28T08:47:56Z</cp:lastPrinted>
  <dcterms:created xsi:type="dcterms:W3CDTF">2021-12-20T08:48:32Z</dcterms:created>
  <dcterms:modified xsi:type="dcterms:W3CDTF">2022-05-16T06:24:00Z</dcterms:modified>
</cp:coreProperties>
</file>