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CB3A817-C260-4AC2-A40A-CF2DC181BF6D}">
  <a:tblStyle styleId="{ECB3A817-C260-4AC2-A40A-CF2DC181BF6D}" styleName="Table_0">
    <a:wholeTbl>
      <a:tcTxStyle b="off" i="off">
        <a:font>
          <a:latin typeface="Source Sans Pro"/>
          <a:ea typeface="Source Sans Pro"/>
          <a:cs typeface="Source Sans Pro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F5EA"/>
          </a:solidFill>
        </a:fill>
      </a:tcStyle>
    </a:wholeTbl>
    <a:band1H>
      <a:tcTxStyle/>
      <a:tcStyle>
        <a:tcBdr/>
        <a:fill>
          <a:solidFill>
            <a:srgbClr val="CBEAD3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BEAD3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Source Sans Pro"/>
          <a:ea typeface="Source Sans Pro"/>
          <a:cs typeface="Source Sans Pro"/>
        </a:font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 i="off">
        <a:font>
          <a:latin typeface="Source Sans Pro"/>
          <a:ea typeface="Source Sans Pro"/>
          <a:cs typeface="Source Sans Pro"/>
        </a:font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 i="off">
        <a:font>
          <a:latin typeface="Source Sans Pro"/>
          <a:ea typeface="Source Sans Pro"/>
          <a:cs typeface="Source Sans Pro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3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Source Sans Pro"/>
          <a:ea typeface="Source Sans Pro"/>
          <a:cs typeface="Source Sans Pro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F3C8E91-9450-47F1-A647-D556A1D82FCA}" styleName="Table_1">
    <a:wholeTbl>
      <a:tcTxStyle b="off" i="off">
        <a:font>
          <a:latin typeface="Source Sans Pro"/>
          <a:ea typeface="Source Sans Pro"/>
          <a:cs typeface="Source Sans Pro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ECF4"/>
          </a:solidFill>
        </a:fill>
      </a:tcStyle>
    </a:wholeTbl>
    <a:band1H>
      <a:tcTxStyle/>
      <a:tcStyle>
        <a:tcBdr/>
        <a:fill>
          <a:solidFill>
            <a:srgbClr val="F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Source Sans Pro"/>
          <a:ea typeface="Source Sans Pro"/>
          <a:cs typeface="Source Sans Pro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Source Sans Pro"/>
          <a:ea typeface="Source Sans Pro"/>
          <a:cs typeface="Source Sans Pro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Source Sans Pro"/>
          <a:ea typeface="Source Sans Pro"/>
          <a:cs typeface="Source Sans Pro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Source Sans Pro"/>
          <a:ea typeface="Source Sans Pro"/>
          <a:cs typeface="Source Sans Pro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27cd2fddf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27cd2fddf0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g27cd2fddf0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4" name="Google Shape;29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1" cap="none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cap="none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10999563" y="5987064"/>
            <a:ext cx="1054465" cy="469689"/>
            <a:chOff x="9841624" y="4115729"/>
            <a:chExt cx="602169" cy="268223"/>
          </a:xfrm>
        </p:grpSpPr>
        <p:sp>
          <p:nvSpPr>
            <p:cNvPr id="19" name="Google Shape;19;p2"/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rgbClr val="CDF7E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38" name="Google Shape;138;p11"/>
          <p:cNvGrpSpPr/>
          <p:nvPr/>
        </p:nvGrpSpPr>
        <p:grpSpPr>
          <a:xfrm>
            <a:off x="10999563" y="5987064"/>
            <a:ext cx="1054465" cy="469689"/>
            <a:chOff x="9841624" y="4115729"/>
            <a:chExt cx="602169" cy="268223"/>
          </a:xfrm>
        </p:grpSpPr>
        <p:sp>
          <p:nvSpPr>
            <p:cNvPr id="139" name="Google Shape;139;p11"/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1"/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1"/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1"/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1"/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4" name="Google Shape;14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47" name="Google Shape;147;p11"/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rgbClr val="CDF7E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51" name="Google Shape;151;p12"/>
          <p:cNvGrpSpPr/>
          <p:nvPr/>
        </p:nvGrpSpPr>
        <p:grpSpPr>
          <a:xfrm>
            <a:off x="10999563" y="5987064"/>
            <a:ext cx="1054465" cy="469689"/>
            <a:chOff x="9841624" y="4115729"/>
            <a:chExt cx="602169" cy="268223"/>
          </a:xfrm>
        </p:grpSpPr>
        <p:sp>
          <p:nvSpPr>
            <p:cNvPr id="152" name="Google Shape;152;p12"/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2"/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2"/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2"/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2"/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7" name="Google Shape;15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60" name="Google Shape;160;p12"/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rgbClr val="CDF7E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3"/>
          <p:cNvGrpSpPr/>
          <p:nvPr/>
        </p:nvGrpSpPr>
        <p:grpSpPr>
          <a:xfrm>
            <a:off x="10999563" y="5987064"/>
            <a:ext cx="1054465" cy="469689"/>
            <a:chOff x="9841624" y="4115729"/>
            <a:chExt cx="602169" cy="268223"/>
          </a:xfrm>
        </p:grpSpPr>
        <p:sp>
          <p:nvSpPr>
            <p:cNvPr id="30" name="Google Shape;30;p3"/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rgbClr val="CDF7E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3" name="Google Shape;43;p4"/>
          <p:cNvGrpSpPr/>
          <p:nvPr/>
        </p:nvGrpSpPr>
        <p:grpSpPr>
          <a:xfrm>
            <a:off x="10999563" y="5987064"/>
            <a:ext cx="1054465" cy="469689"/>
            <a:chOff x="9841624" y="4115729"/>
            <a:chExt cx="602169" cy="268223"/>
          </a:xfrm>
        </p:grpSpPr>
        <p:sp>
          <p:nvSpPr>
            <p:cNvPr id="44" name="Google Shape;44;p4"/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Google Shape;49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rgbClr val="CDF7E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56" name="Google Shape;56;p5"/>
          <p:cNvGrpSpPr/>
          <p:nvPr/>
        </p:nvGrpSpPr>
        <p:grpSpPr>
          <a:xfrm>
            <a:off x="10999563" y="5987064"/>
            <a:ext cx="1054465" cy="469689"/>
            <a:chOff x="9841624" y="4115729"/>
            <a:chExt cx="602169" cy="268223"/>
          </a:xfrm>
        </p:grpSpPr>
        <p:sp>
          <p:nvSpPr>
            <p:cNvPr id="57" name="Google Shape;57;p5"/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65" name="Google Shape;65;p5"/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rgbClr val="CDF7E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grpSp>
        <p:nvGrpSpPr>
          <p:cNvPr id="69" name="Google Shape;69;p6"/>
          <p:cNvGrpSpPr/>
          <p:nvPr/>
        </p:nvGrpSpPr>
        <p:grpSpPr>
          <a:xfrm>
            <a:off x="10999563" y="5987064"/>
            <a:ext cx="1054465" cy="469689"/>
            <a:chOff x="9841624" y="4115729"/>
            <a:chExt cx="602169" cy="268223"/>
          </a:xfrm>
        </p:grpSpPr>
        <p:sp>
          <p:nvSpPr>
            <p:cNvPr id="70" name="Google Shape;70;p6"/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" name="Google Shape;75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rgbClr val="CDF7E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85" name="Google Shape;85;p7"/>
          <p:cNvGrpSpPr/>
          <p:nvPr/>
        </p:nvGrpSpPr>
        <p:grpSpPr>
          <a:xfrm>
            <a:off x="10999563" y="5987064"/>
            <a:ext cx="1054465" cy="469689"/>
            <a:chOff x="9841624" y="4115729"/>
            <a:chExt cx="602169" cy="268223"/>
          </a:xfrm>
        </p:grpSpPr>
        <p:sp>
          <p:nvSpPr>
            <p:cNvPr id="86" name="Google Shape;86;p7"/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7"/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7"/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7"/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1" name="Google Shape;9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4" name="Google Shape;94;p7"/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rgbClr val="CDF7E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7" name="Google Shape;97;p8"/>
          <p:cNvGrpSpPr/>
          <p:nvPr/>
        </p:nvGrpSpPr>
        <p:grpSpPr>
          <a:xfrm>
            <a:off x="10999563" y="5987064"/>
            <a:ext cx="1054465" cy="469689"/>
            <a:chOff x="9841624" y="4115729"/>
            <a:chExt cx="602169" cy="268223"/>
          </a:xfrm>
        </p:grpSpPr>
        <p:sp>
          <p:nvSpPr>
            <p:cNvPr id="98" name="Google Shape;98;p8"/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8"/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8"/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8"/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8"/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" name="Google Shape;10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06" name="Google Shape;106;p8"/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rgbClr val="CDF7E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10" name="Google Shape;110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111" name="Google Shape;111;p9"/>
          <p:cNvGrpSpPr/>
          <p:nvPr/>
        </p:nvGrpSpPr>
        <p:grpSpPr>
          <a:xfrm>
            <a:off x="10999563" y="5987064"/>
            <a:ext cx="1054465" cy="469689"/>
            <a:chOff x="9841624" y="4115729"/>
            <a:chExt cx="602169" cy="268223"/>
          </a:xfrm>
        </p:grpSpPr>
        <p:sp>
          <p:nvSpPr>
            <p:cNvPr id="112" name="Google Shape;112;p9"/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9"/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9"/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9"/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9"/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7" name="Google Shape;11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0" name="Google Shape;120;p9"/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rgbClr val="CDF7E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125" name="Google Shape;125;p10"/>
          <p:cNvGrpSpPr/>
          <p:nvPr/>
        </p:nvGrpSpPr>
        <p:grpSpPr>
          <a:xfrm>
            <a:off x="10999563" y="5987064"/>
            <a:ext cx="1054465" cy="469689"/>
            <a:chOff x="9841624" y="4115729"/>
            <a:chExt cx="602169" cy="268223"/>
          </a:xfrm>
        </p:grpSpPr>
        <p:sp>
          <p:nvSpPr>
            <p:cNvPr id="126" name="Google Shape;126;p10"/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0"/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0"/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0"/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0"/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1" name="Google Shape;13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34" name="Google Shape;134;p10"/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rgbClr val="CDF7E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1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3"/>
          <p:cNvSpPr/>
          <p:nvPr/>
        </p:nvSpPr>
        <p:spPr>
          <a:xfrm>
            <a:off x="9177454" y="3965691"/>
            <a:ext cx="3014546" cy="2892309"/>
          </a:xfrm>
          <a:custGeom>
            <a:avLst/>
            <a:gdLst/>
            <a:ahLst/>
            <a:cxnLst/>
            <a:rect l="l" t="t" r="r" b="b"/>
            <a:pathLst>
              <a:path w="3432581" h="3293393" extrusionOk="0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3"/>
          <p:cNvSpPr/>
          <p:nvPr/>
        </p:nvSpPr>
        <p:spPr>
          <a:xfrm>
            <a:off x="9177454" y="3965691"/>
            <a:ext cx="3014546" cy="2892309"/>
          </a:xfrm>
          <a:custGeom>
            <a:avLst/>
            <a:gdLst/>
            <a:ahLst/>
            <a:cxnLst/>
            <a:rect l="l" t="t" r="r" b="b"/>
            <a:pathLst>
              <a:path w="3432581" h="3293393" extrusionOk="0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3"/>
          <p:cNvSpPr/>
          <p:nvPr/>
        </p:nvSpPr>
        <p:spPr>
          <a:xfrm>
            <a:off x="2746453" y="857546"/>
            <a:ext cx="6964685" cy="5402463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3"/>
          <p:cNvSpPr/>
          <p:nvPr/>
        </p:nvSpPr>
        <p:spPr>
          <a:xfrm>
            <a:off x="2746453" y="857546"/>
            <a:ext cx="6964685" cy="5402463"/>
          </a:xfrm>
          <a:prstGeom prst="rect">
            <a:avLst/>
          </a:prstGeom>
          <a:solidFill>
            <a:schemeClr val="accent1">
              <a:alpha val="20000"/>
            </a:schemeClr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3"/>
          <p:cNvSpPr/>
          <p:nvPr/>
        </p:nvSpPr>
        <p:spPr>
          <a:xfrm>
            <a:off x="2" y="1"/>
            <a:ext cx="3799266" cy="4019910"/>
          </a:xfrm>
          <a:custGeom>
            <a:avLst/>
            <a:gdLst/>
            <a:ahLst/>
            <a:cxnLst/>
            <a:rect l="l" t="t" r="r" b="b"/>
            <a:pathLst>
              <a:path w="3871489" h="4096327" extrusionOk="0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13"/>
          <p:cNvSpPr/>
          <p:nvPr/>
        </p:nvSpPr>
        <p:spPr>
          <a:xfrm>
            <a:off x="2" y="1"/>
            <a:ext cx="3799266" cy="4019910"/>
          </a:xfrm>
          <a:custGeom>
            <a:avLst/>
            <a:gdLst/>
            <a:ahLst/>
            <a:cxnLst/>
            <a:rect l="l" t="t" r="r" b="b"/>
            <a:pathLst>
              <a:path w="3871489" h="4096327" extrusionOk="0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13"/>
          <p:cNvSpPr/>
          <p:nvPr/>
        </p:nvSpPr>
        <p:spPr>
          <a:xfrm>
            <a:off x="2613658" y="727769"/>
            <a:ext cx="6964685" cy="5402463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3"/>
          <p:cNvSpPr/>
          <p:nvPr/>
        </p:nvSpPr>
        <p:spPr>
          <a:xfrm>
            <a:off x="8190971" y="136525"/>
            <a:ext cx="1035526" cy="1035526"/>
          </a:xfrm>
          <a:custGeom>
            <a:avLst/>
            <a:gdLst/>
            <a:ahLst/>
            <a:cxnLst/>
            <a:rect l="l" t="t" r="r" b="b"/>
            <a:pathLst>
              <a:path w="807148" h="807148" extrusionOk="0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13"/>
          <p:cNvSpPr/>
          <p:nvPr/>
        </p:nvSpPr>
        <p:spPr>
          <a:xfrm>
            <a:off x="8190971" y="136525"/>
            <a:ext cx="1035526" cy="1035526"/>
          </a:xfrm>
          <a:custGeom>
            <a:avLst/>
            <a:gdLst/>
            <a:ahLst/>
            <a:cxnLst/>
            <a:rect l="l" t="t" r="r" b="b"/>
            <a:pathLst>
              <a:path w="807148" h="807148" extrusionOk="0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3"/>
          <p:cNvSpPr txBox="1">
            <a:spLocks noGrp="1"/>
          </p:cNvSpPr>
          <p:nvPr>
            <p:ph type="ctrTitle"/>
          </p:nvPr>
        </p:nvSpPr>
        <p:spPr>
          <a:xfrm>
            <a:off x="2886765" y="1017432"/>
            <a:ext cx="6418471" cy="3170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ru-RU" b="0"/>
              <a:t>«БЕЛРЕС»</a:t>
            </a:r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subTitle" idx="1"/>
          </p:nvPr>
        </p:nvSpPr>
        <p:spPr>
          <a:xfrm>
            <a:off x="2886765" y="4280080"/>
            <a:ext cx="6418471" cy="1560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ru-RU"/>
              <a:t>ПРОЕКТ ИНФОРМАЦИОННЫХ КАНАЛОВ «ПРЕДПРИНИМАТЕЛЬСТВО - ТЫ В ДЕЛЕ!»</a:t>
            </a:r>
            <a:endParaRPr/>
          </a:p>
        </p:txBody>
      </p:sp>
      <p:sp>
        <p:nvSpPr>
          <p:cNvPr id="177" name="Google Shape;177;p13"/>
          <p:cNvSpPr/>
          <p:nvPr/>
        </p:nvSpPr>
        <p:spPr>
          <a:xfrm>
            <a:off x="0" y="1479558"/>
            <a:ext cx="1861854" cy="277779"/>
          </a:xfrm>
          <a:custGeom>
            <a:avLst/>
            <a:gdLst/>
            <a:ahLst/>
            <a:cxnLst/>
            <a:rect l="l" t="t" r="r" b="b"/>
            <a:pathLst>
              <a:path w="1861854" h="277779" extrusionOk="0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3"/>
          <p:cNvSpPr/>
          <p:nvPr/>
        </p:nvSpPr>
        <p:spPr>
          <a:xfrm>
            <a:off x="0" y="1919293"/>
            <a:ext cx="1861854" cy="277779"/>
          </a:xfrm>
          <a:custGeom>
            <a:avLst/>
            <a:gdLst/>
            <a:ahLst/>
            <a:cxnLst/>
            <a:rect l="l" t="t" r="r" b="b"/>
            <a:pathLst>
              <a:path w="1861854" h="277779" extrusionOk="0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9" name="Google Shape;179;p13"/>
          <p:cNvGrpSpPr/>
          <p:nvPr/>
        </p:nvGrpSpPr>
        <p:grpSpPr>
          <a:xfrm>
            <a:off x="10341751" y="5783167"/>
            <a:ext cx="1054466" cy="469689"/>
            <a:chOff x="9841624" y="4115729"/>
            <a:chExt cx="602169" cy="268223"/>
          </a:xfrm>
        </p:grpSpPr>
        <p:sp>
          <p:nvSpPr>
            <p:cNvPr id="180" name="Google Shape;180;p13"/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13"/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13"/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13"/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13"/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" name="Google Shape;185;p13"/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13" descr="Изображение выглядит как текст, векторная график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63116" y="135341"/>
            <a:ext cx="1776484" cy="1787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3" descr="Изображение выглядит как логотип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1067" y="1012803"/>
            <a:ext cx="3346772" cy="2325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23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-RU"/>
              <a:t>БЮДЖЕТ ПРОЕКТА</a:t>
            </a:r>
            <a:endParaRPr/>
          </a:p>
        </p:txBody>
      </p:sp>
      <p:graphicFrame>
        <p:nvGraphicFramePr>
          <p:cNvPr id="675" name="Google Shape;675;p22"/>
          <p:cNvGraphicFramePr/>
          <p:nvPr/>
        </p:nvGraphicFramePr>
        <p:xfrm>
          <a:off x="175257" y="1151658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{ECB3A817-C260-4AC2-A40A-CF2DC181BF6D}</a:tableStyleId>
              </a:tblPr>
              <a:tblGrid>
                <a:gridCol w="65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71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2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8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014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№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Наименование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Единица измерения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Цена за единицу тыс./руб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Количество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Сумма тыс./руб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3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1.</a:t>
                      </a:r>
                      <a:endParaRPr sz="1800"/>
                    </a:p>
                  </a:txBody>
                  <a:tcPr marL="91450" marR="91450" marT="45725" marB="45725">
                    <a:lnR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Покупка техники и специализированных программ</a:t>
                      </a:r>
                      <a:endParaRPr sz="1800"/>
                    </a:p>
                  </a:txBody>
                  <a:tcPr marL="91450" marR="91450" marT="45725" marB="45725">
                    <a:lnL w="12700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5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1.1.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Фотоаппарат Sony Aipha A7S Mark II Body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Шт.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138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138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34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1.2.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Стойки для камер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Шт.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8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16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5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1.3.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Штатиф-трипод HAMA Action 165 3D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Шт.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2,41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2,41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4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1.4.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Стабилизатор механический Pro gradienter Innorel steadycam SP70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Шт.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6,26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6,26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1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1.5.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Sony FE f/1.8 (SEL85F18)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Шт.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49,9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49,9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1.6.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Фильтр нейтральный 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Шт.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1.7.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Аккумулятор ABC для Sony Alpha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Шт.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1,5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1,5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7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1.8.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Карта памяти SDS2 128GB 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Шт.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1,2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1,2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-RU"/>
              <a:t>БЮДЖЕТ ПРОЕКТА</a:t>
            </a:r>
            <a:endParaRPr/>
          </a:p>
        </p:txBody>
      </p:sp>
      <p:graphicFrame>
        <p:nvGraphicFramePr>
          <p:cNvPr id="681" name="Google Shape;681;p23"/>
          <p:cNvGraphicFramePr/>
          <p:nvPr/>
        </p:nvGraphicFramePr>
        <p:xfrm>
          <a:off x="172722" y="1107441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{ECB3A817-C260-4AC2-A40A-CF2DC181BF6D}</a:tableStyleId>
              </a:tblPr>
              <a:tblGrid>
                <a:gridCol w="772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6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8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935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922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№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Наименование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Единица измерения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Цена за единицу тыс./руб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Количество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Сумма тыс./руб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1.9.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Осветительный прибор Godox SL-60w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Шт.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3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30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2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1.10.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Микрофон Boya By-m1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Шт.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5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5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4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1.11.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ПО, Редактор для монтажа «Adobe Premier Pro»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Шт.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27,638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27,638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8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1.12.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Снут для Godox SL-60w (насадка для осветительного прибора)</a:t>
                      </a:r>
                      <a:endParaRPr sz="180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Шт.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8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1.13.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Линза френеля со шторками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Шт.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10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7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1.14.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Световая палка Yongnuo Yn 360 iii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Шт.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4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40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77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1.15.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Флеш-накопитель Ultra Dual 64 GB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Шт.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0,792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0,792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274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-RU"/>
              <a:t>БЮДЖЕТ ПРОЕКТА </a:t>
            </a:r>
            <a:endParaRPr/>
          </a:p>
        </p:txBody>
      </p:sp>
      <p:graphicFrame>
        <p:nvGraphicFramePr>
          <p:cNvPr id="687" name="Google Shape;687;p24"/>
          <p:cNvGraphicFramePr/>
          <p:nvPr/>
        </p:nvGraphicFramePr>
        <p:xfrm>
          <a:off x="193038" y="1168403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{ECB3A817-C260-4AC2-A40A-CF2DC181BF6D}</a:tableStyleId>
              </a:tblPr>
              <a:tblGrid>
                <a:gridCol w="701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2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7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72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11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78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№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Наименование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Единица измерения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Цена за единицу тыс./руб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Количество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Сумма тыс./руб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3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1.16.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Гелевые фильтры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Уп-ка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1,5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3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3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1.17.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Zoom h5 рекордер на 4 канала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Шт.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21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21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5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Услуги профессионального видеооператора, звукооператора, монтажёра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Ч.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3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35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105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3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3.</a:t>
                      </a:r>
                      <a:endParaRPr sz="1800"/>
                    </a:p>
                  </a:txBody>
                  <a:tcPr marL="91450" marR="91450" marT="45725" marB="45725"/>
                </a:tc>
                <a:tc gridSpan="5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Аренда помещений для проведения съёмок </a:t>
                      </a:r>
                      <a:endParaRPr sz="180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3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3.1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Аренда студии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Ч.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0,8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36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28,8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39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3.2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Аренда телестудии «Белгород-медиа»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Ч.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60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60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488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-RU"/>
              <a:t>БЮДЖЕТ ПРОЕКТА</a:t>
            </a:r>
            <a:endParaRPr/>
          </a:p>
        </p:txBody>
      </p:sp>
      <p:graphicFrame>
        <p:nvGraphicFramePr>
          <p:cNvPr id="693" name="Google Shape;693;p25"/>
          <p:cNvGraphicFramePr/>
          <p:nvPr/>
        </p:nvGraphicFramePr>
        <p:xfrm>
          <a:off x="213360" y="111369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{ECB3A817-C260-4AC2-A40A-CF2DC181BF6D}</a:tableStyleId>
              </a:tblPr>
              <a:tblGrid>
                <a:gridCol w="720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31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7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4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02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590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№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Наименование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Единица измерения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Цена за единицу тыс./руб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Количество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Сумма тыс./руб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0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4.</a:t>
                      </a:r>
                      <a:endParaRPr sz="1800"/>
                    </a:p>
                  </a:txBody>
                  <a:tcPr marL="91450" marR="91450" marT="45725" marB="45725"/>
                </a:tc>
                <a:tc gridSpan="5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Продвижение проекта</a:t>
                      </a:r>
                      <a:endParaRPr sz="1800"/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0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4.1.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Реклама (таргетинг) и продвижение на телевидении 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Показ/пост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315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315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0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4.2.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Дизайн баннерных конструкций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Шт.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3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6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0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4.3.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Изготовление баннерных конструкций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Шт.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2,5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5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0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4.5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Создание мерча для команды и партнеров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Комплект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2,39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18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43,5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386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-RU"/>
              <a:t>БЮДЖЕТ ПРОЕКТА</a:t>
            </a:r>
            <a:endParaRPr/>
          </a:p>
        </p:txBody>
      </p:sp>
      <p:graphicFrame>
        <p:nvGraphicFramePr>
          <p:cNvPr id="699" name="Google Shape;699;p26"/>
          <p:cNvGraphicFramePr/>
          <p:nvPr/>
        </p:nvGraphicFramePr>
        <p:xfrm>
          <a:off x="233682" y="1188719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{ECB3A817-C260-4AC2-A40A-CF2DC181BF6D}</a:tableStyleId>
              </a:tblPr>
              <a:tblGrid>
                <a:gridCol w="62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78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7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3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51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№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Наименование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Единица измерения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Цена за единицу тыс./руб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Количество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Сумма тыс./руб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1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5.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Расходы на трансфер (транспортные услуги)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65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1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6.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Расходы на питание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15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00" name="Google Shape;700;p26"/>
          <p:cNvSpPr txBox="1"/>
          <p:nvPr/>
        </p:nvSpPr>
        <p:spPr>
          <a:xfrm>
            <a:off x="233682" y="3921760"/>
            <a:ext cx="2458718" cy="369332"/>
          </a:xfrm>
          <a:prstGeom prst="rect">
            <a:avLst/>
          </a:prstGeom>
          <a:noFill/>
          <a:ln w="9525" cap="flat" cmpd="sng">
            <a:solidFill>
              <a:srgbClr val="00F9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Итого: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6"/>
          <p:cNvSpPr txBox="1"/>
          <p:nvPr/>
        </p:nvSpPr>
        <p:spPr>
          <a:xfrm>
            <a:off x="9306560" y="3921760"/>
            <a:ext cx="2265680" cy="369332"/>
          </a:xfrm>
          <a:prstGeom prst="rect">
            <a:avLst/>
          </a:prstGeom>
          <a:solidFill>
            <a:srgbClr val="00F967"/>
          </a:solidFill>
          <a:ln w="9525" cap="flat" cmpd="sng">
            <a:solidFill>
              <a:srgbClr val="00F96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</a:rPr>
              <a:t>1 000 000 </a:t>
            </a: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рублей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832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900"/>
              <a:t>КОМАНДА ПРОЕКТА</a:t>
            </a:r>
            <a:endParaRPr sz="3900"/>
          </a:p>
        </p:txBody>
      </p:sp>
      <p:sp>
        <p:nvSpPr>
          <p:cNvPr id="708" name="Google Shape;708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9" name="Google Shape;70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27"/>
          <p:cNvSpPr txBox="1"/>
          <p:nvPr/>
        </p:nvSpPr>
        <p:spPr>
          <a:xfrm>
            <a:off x="-5262850" y="35187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 </a:t>
            </a:r>
            <a:endParaRPr/>
          </a:p>
        </p:txBody>
      </p:sp>
      <p:pic>
        <p:nvPicPr>
          <p:cNvPr id="711" name="Google Shape;71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5600" y="767300"/>
            <a:ext cx="3232026" cy="256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5375" y="767300"/>
            <a:ext cx="3348024" cy="256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5375" y="3506900"/>
            <a:ext cx="3405123" cy="250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435600" y="3518750"/>
            <a:ext cx="3232026" cy="250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28"/>
          <p:cNvSpPr/>
          <p:nvPr/>
        </p:nvSpPr>
        <p:spPr>
          <a:xfrm>
            <a:off x="3800700" y="4301850"/>
            <a:ext cx="2551500" cy="24522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>
            <a:off x="6379900" y="3969100"/>
            <a:ext cx="2637600" cy="25401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1" name="Google Shape;721;p28"/>
          <p:cNvSpPr/>
          <p:nvPr/>
        </p:nvSpPr>
        <p:spPr>
          <a:xfrm>
            <a:off x="3672096" y="965483"/>
            <a:ext cx="3438770" cy="3331307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2" name="Google Shape;722;p28"/>
          <p:cNvSpPr/>
          <p:nvPr/>
        </p:nvSpPr>
        <p:spPr>
          <a:xfrm>
            <a:off x="6759781" y="1165339"/>
            <a:ext cx="2920999" cy="2803768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28"/>
          <p:cNvSpPr/>
          <p:nvPr/>
        </p:nvSpPr>
        <p:spPr>
          <a:xfrm>
            <a:off x="9328675" y="152650"/>
            <a:ext cx="2637600" cy="24522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28"/>
          <p:cNvSpPr txBox="1">
            <a:spLocks noGrp="1"/>
          </p:cNvSpPr>
          <p:nvPr>
            <p:ph type="title"/>
          </p:nvPr>
        </p:nvSpPr>
        <p:spPr>
          <a:xfrm>
            <a:off x="704858" y="152591"/>
            <a:ext cx="10515600" cy="534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ru-RU" sz="2400"/>
              <a:t>ПАРТЕНЁРЫ ПРОЕКТА</a:t>
            </a:r>
            <a:endParaRPr/>
          </a:p>
        </p:txBody>
      </p:sp>
      <p:sp>
        <p:nvSpPr>
          <p:cNvPr id="725" name="Google Shape;725;p28"/>
          <p:cNvSpPr txBox="1">
            <a:spLocks noGrp="1"/>
          </p:cNvSpPr>
          <p:nvPr>
            <p:ph type="body" idx="1"/>
          </p:nvPr>
        </p:nvSpPr>
        <p:spPr>
          <a:xfrm>
            <a:off x="154350" y="1131999"/>
            <a:ext cx="3765000" cy="52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228600" lvl="0" indent="-18859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3290"/>
              <a:buFont typeface="Noto Sans Symbols"/>
              <a:buChar char="❑"/>
            </a:pPr>
            <a:r>
              <a:rPr lang="ru-RU" sz="3820"/>
              <a:t> </a:t>
            </a:r>
            <a:r>
              <a:rPr lang="ru-RU" sz="2920"/>
              <a:t>Медиахолдинг «Белгород-Медиа»</a:t>
            </a:r>
            <a:endParaRPr sz="2920"/>
          </a:p>
          <a:p>
            <a:pPr marL="360363" lvl="0" indent="-3737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lang="ru-RU" sz="2920"/>
              <a:t>Телекомпания «Мир Белогорья»</a:t>
            </a:r>
            <a:endParaRPr sz="3820"/>
          </a:p>
          <a:p>
            <a:pPr marL="360362" lvl="0" indent="-37371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lang="ru-RU" sz="2920"/>
              <a:t>Министерство образования Белгородской области</a:t>
            </a:r>
            <a:endParaRPr sz="2920"/>
          </a:p>
          <a:p>
            <a:pPr marL="360363" lvl="0" indent="-3737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lang="ru-RU" sz="2920"/>
              <a:t>Министерство по делам молодежи Белгородской области</a:t>
            </a:r>
            <a:endParaRPr sz="2920"/>
          </a:p>
          <a:p>
            <a:pPr marL="360363" lvl="0" indent="-3737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lang="ru-RU" sz="2920"/>
              <a:t>Региональный центр выявления и поддержки одарённых детей «Алгоритм Успеха»</a:t>
            </a:r>
            <a:endParaRPr sz="3820"/>
          </a:p>
          <a:p>
            <a:pPr marL="360363" lvl="0" indent="-3737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lang="ru-RU" sz="2920"/>
              <a:t>Региональный проект «Новые Возможности»</a:t>
            </a:r>
            <a:endParaRPr sz="2920"/>
          </a:p>
          <a:p>
            <a:pPr marL="360363" lvl="0" indent="-3737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lang="ru-RU" sz="2920"/>
              <a:t>Портал поддержки малого и среднего бизнеса «Мой Бизнес»</a:t>
            </a:r>
            <a:endParaRPr sz="3820"/>
          </a:p>
          <a:p>
            <a:pPr marL="360363" lvl="0" indent="-37371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❑"/>
            </a:pPr>
            <a:r>
              <a:rPr lang="ru-RU" sz="2920"/>
              <a:t>БГТУ им. В. Г. Шухова</a:t>
            </a:r>
            <a:endParaRPr sz="3820"/>
          </a:p>
          <a:p>
            <a:pPr marL="360363" lvl="0" indent="-26320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endParaRPr sz="1800"/>
          </a:p>
          <a:p>
            <a:pPr marL="228600" lvl="0" indent="-13144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None/>
            </a:pPr>
            <a:endParaRPr sz="1800"/>
          </a:p>
        </p:txBody>
      </p:sp>
      <p:pic>
        <p:nvPicPr>
          <p:cNvPr id="726" name="Google Shape;72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8508" y="1741434"/>
            <a:ext cx="1805948" cy="1779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28" descr="Изображение выглядит как логотип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51080" y="1600307"/>
            <a:ext cx="1709919" cy="1685253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28"/>
          <p:cNvSpPr/>
          <p:nvPr/>
        </p:nvSpPr>
        <p:spPr>
          <a:xfrm>
            <a:off x="8890450" y="2604725"/>
            <a:ext cx="3674700" cy="36465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9" name="Google Shape;729;p28" descr="Изображение выглядит как текст&#10;&#10;Автоматически созданное описание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01184" y="3249713"/>
            <a:ext cx="2413379" cy="2356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28" descr="Изображение выглядит как логотип&#10;&#10;Автоматически созданное описание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68820" y="4727903"/>
            <a:ext cx="1580661" cy="1599956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28"/>
          <p:cNvSpPr txBox="1"/>
          <p:nvPr/>
        </p:nvSpPr>
        <p:spPr>
          <a:xfrm>
            <a:off x="1196730" y="6130192"/>
            <a:ext cx="27431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2" name="Google Shape;732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01176" y="1035095"/>
            <a:ext cx="2413375" cy="565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60209" y="4384197"/>
            <a:ext cx="1709926" cy="170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427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-RU"/>
              <a:t>ПИСЬМА ПОДДЕРЖКИ</a:t>
            </a:r>
            <a:endParaRPr/>
          </a:p>
        </p:txBody>
      </p:sp>
      <p:pic>
        <p:nvPicPr>
          <p:cNvPr id="739" name="Google Shape;739;p2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7176" y="365126"/>
            <a:ext cx="2171161" cy="333449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740" name="Google Shape;74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3628" y="1116647"/>
            <a:ext cx="2438954" cy="34772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741" name="Google Shape;74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17874" y="1116647"/>
            <a:ext cx="2428322" cy="347726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742" name="Google Shape;742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40231" y="386829"/>
            <a:ext cx="2292127" cy="331279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ransition spd="med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747;p30"/>
          <p:cNvGrpSpPr/>
          <p:nvPr/>
        </p:nvGrpSpPr>
        <p:grpSpPr>
          <a:xfrm>
            <a:off x="10999576" y="5987064"/>
            <a:ext cx="1054466" cy="469689"/>
            <a:chOff x="9841624" y="4115729"/>
            <a:chExt cx="602169" cy="268223"/>
          </a:xfrm>
        </p:grpSpPr>
        <p:sp>
          <p:nvSpPr>
            <p:cNvPr id="748" name="Google Shape;748;p30"/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3" name="Google Shape;753;p30"/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rgbClr val="CDF7E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3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30"/>
          <p:cNvSpPr/>
          <p:nvPr/>
        </p:nvSpPr>
        <p:spPr>
          <a:xfrm>
            <a:off x="101308" y="0"/>
            <a:ext cx="5289386" cy="5000826"/>
          </a:xfrm>
          <a:custGeom>
            <a:avLst/>
            <a:gdLst/>
            <a:ahLst/>
            <a:cxnLst/>
            <a:rect l="l" t="t" r="r" b="b"/>
            <a:pathLst>
              <a:path w="6355652" h="6050127" extrusionOk="0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30"/>
          <p:cNvSpPr/>
          <p:nvPr/>
        </p:nvSpPr>
        <p:spPr>
          <a:xfrm>
            <a:off x="106388" y="0"/>
            <a:ext cx="5289386" cy="5009716"/>
          </a:xfrm>
          <a:custGeom>
            <a:avLst/>
            <a:gdLst/>
            <a:ahLst/>
            <a:cxnLst/>
            <a:rect l="l" t="t" r="r" b="b"/>
            <a:pathLst>
              <a:path w="6355652" h="6050127" extrusionOk="0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30"/>
          <p:cNvSpPr/>
          <p:nvPr/>
        </p:nvSpPr>
        <p:spPr>
          <a:xfrm>
            <a:off x="0" y="0"/>
            <a:ext cx="5239448" cy="4902669"/>
          </a:xfrm>
          <a:custGeom>
            <a:avLst/>
            <a:gdLst/>
            <a:ahLst/>
            <a:cxnLst/>
            <a:rect l="l" t="t" r="r" b="b"/>
            <a:pathLst>
              <a:path w="5239448" h="4902669" extrusionOk="0">
                <a:moveTo>
                  <a:pt x="1223006" y="0"/>
                </a:moveTo>
                <a:lnTo>
                  <a:pt x="3966508" y="0"/>
                </a:lnTo>
                <a:lnTo>
                  <a:pt x="4073429" y="64957"/>
                </a:lnTo>
                <a:cubicBezTo>
                  <a:pt x="4776921" y="540227"/>
                  <a:pt x="5239448" y="1345088"/>
                  <a:pt x="5239448" y="2257977"/>
                </a:cubicBezTo>
                <a:cubicBezTo>
                  <a:pt x="5239448" y="3718600"/>
                  <a:pt x="4055379" y="4902669"/>
                  <a:pt x="2594756" y="4902669"/>
                </a:cubicBezTo>
                <a:cubicBezTo>
                  <a:pt x="1316711" y="4902669"/>
                  <a:pt x="250402" y="3996116"/>
                  <a:pt x="3795" y="2790975"/>
                </a:cubicBezTo>
                <a:lnTo>
                  <a:pt x="0" y="2766110"/>
                </a:lnTo>
                <a:lnTo>
                  <a:pt x="0" y="1745670"/>
                </a:lnTo>
                <a:lnTo>
                  <a:pt x="33326" y="1597027"/>
                </a:lnTo>
                <a:cubicBezTo>
                  <a:pt x="196388" y="963257"/>
                  <a:pt x="588464" y="421409"/>
                  <a:pt x="1116084" y="64957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30"/>
          <p:cNvSpPr txBox="1">
            <a:spLocks noGrp="1"/>
          </p:cNvSpPr>
          <p:nvPr>
            <p:ph type="title"/>
          </p:nvPr>
        </p:nvSpPr>
        <p:spPr>
          <a:xfrm>
            <a:off x="596748" y="476436"/>
            <a:ext cx="3909095" cy="2803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ru-RU" sz="1900" b="1" cap="none"/>
              <a:t>ПРИЛОЖЕНИЕ</a:t>
            </a:r>
            <a:endParaRPr sz="1900" b="1" cap="none"/>
          </a:p>
        </p:txBody>
      </p:sp>
      <p:sp>
        <p:nvSpPr>
          <p:cNvPr id="759" name="Google Shape;759;p30"/>
          <p:cNvSpPr/>
          <p:nvPr/>
        </p:nvSpPr>
        <p:spPr>
          <a:xfrm>
            <a:off x="7649933" y="1550555"/>
            <a:ext cx="413564" cy="413564"/>
          </a:xfrm>
          <a:custGeom>
            <a:avLst/>
            <a:gdLst/>
            <a:ahLst/>
            <a:cxnLst/>
            <a:rect l="l" t="t" r="r" b="b"/>
            <a:pathLst>
              <a:path w="807148" h="807148" extrusionOk="0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D9DC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0" name="Google Shape;760;p30" descr="Изображение выглядит как человек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l="28043" r="5208" b="1"/>
          <a:stretch/>
        </p:blipFill>
        <p:spPr>
          <a:xfrm>
            <a:off x="5643562" y="158871"/>
            <a:ext cx="2885716" cy="2885716"/>
          </a:xfrm>
          <a:custGeom>
            <a:avLst/>
            <a:gdLst/>
            <a:ahLst/>
            <a:cxnLst/>
            <a:rect l="l" t="t" r="r" b="b"/>
            <a:pathLst>
              <a:path w="2885716" h="2885716" extrusionOk="0">
                <a:moveTo>
                  <a:pt x="1442858" y="0"/>
                </a:moveTo>
                <a:cubicBezTo>
                  <a:pt x="2239726" y="0"/>
                  <a:pt x="2885716" y="645990"/>
                  <a:pt x="2885716" y="1442858"/>
                </a:cubicBezTo>
                <a:cubicBezTo>
                  <a:pt x="2885716" y="2239726"/>
                  <a:pt x="2239726" y="2885716"/>
                  <a:pt x="1442858" y="2885716"/>
                </a:cubicBezTo>
                <a:cubicBezTo>
                  <a:pt x="645990" y="2885716"/>
                  <a:pt x="0" y="2239726"/>
                  <a:pt x="0" y="1442858"/>
                </a:cubicBezTo>
                <a:cubicBezTo>
                  <a:pt x="0" y="645990"/>
                  <a:pt x="645990" y="0"/>
                  <a:pt x="144285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761" name="Google Shape;761;p30" descr="Изображение выглядит как текст, стол, в помещении, стена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l="3044" r="11461" b="-3"/>
          <a:stretch/>
        </p:blipFill>
        <p:spPr>
          <a:xfrm>
            <a:off x="5940224" y="3122839"/>
            <a:ext cx="4783902" cy="3735161"/>
          </a:xfrm>
          <a:custGeom>
            <a:avLst/>
            <a:gdLst/>
            <a:ahLst/>
            <a:cxnLst/>
            <a:rect l="l" t="t" r="r" b="b"/>
            <a:pathLst>
              <a:path w="4783902" h="3735161" extrusionOk="0">
                <a:moveTo>
                  <a:pt x="2391951" y="0"/>
                </a:moveTo>
                <a:cubicBezTo>
                  <a:pt x="3712988" y="0"/>
                  <a:pt x="4783902" y="1070915"/>
                  <a:pt x="4783902" y="2391951"/>
                </a:cubicBezTo>
                <a:cubicBezTo>
                  <a:pt x="4783902" y="2846058"/>
                  <a:pt x="4657359" y="3270609"/>
                  <a:pt x="4437611" y="3632264"/>
                </a:cubicBezTo>
                <a:lnTo>
                  <a:pt x="4370329" y="3735161"/>
                </a:lnTo>
                <a:lnTo>
                  <a:pt x="413573" y="3735161"/>
                </a:lnTo>
                <a:lnTo>
                  <a:pt x="346291" y="3632264"/>
                </a:lnTo>
                <a:cubicBezTo>
                  <a:pt x="126544" y="3270609"/>
                  <a:pt x="0" y="2846058"/>
                  <a:pt x="0" y="2391951"/>
                </a:cubicBezTo>
                <a:cubicBezTo>
                  <a:pt x="0" y="1070915"/>
                  <a:pt x="1070915" y="0"/>
                  <a:pt x="2391951" y="0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762" name="Google Shape;762;p30"/>
          <p:cNvGrpSpPr/>
          <p:nvPr/>
        </p:nvGrpSpPr>
        <p:grpSpPr>
          <a:xfrm>
            <a:off x="9984508" y="3194155"/>
            <a:ext cx="1054466" cy="469689"/>
            <a:chOff x="9841624" y="4115729"/>
            <a:chExt cx="602169" cy="268223"/>
          </a:xfrm>
        </p:grpSpPr>
        <p:sp>
          <p:nvSpPr>
            <p:cNvPr id="763" name="Google Shape;763;p30"/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30"/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30"/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8" name="Google Shape;768;p30"/>
          <p:cNvGrpSpPr/>
          <p:nvPr/>
        </p:nvGrpSpPr>
        <p:grpSpPr>
          <a:xfrm>
            <a:off x="9984508" y="3194155"/>
            <a:ext cx="1054466" cy="469689"/>
            <a:chOff x="9841624" y="4115729"/>
            <a:chExt cx="602169" cy="268223"/>
          </a:xfrm>
        </p:grpSpPr>
        <p:sp>
          <p:nvSpPr>
            <p:cNvPr id="769" name="Google Shape;769;p30"/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0"/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0"/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4" name="Google Shape;774;p30"/>
          <p:cNvGrpSpPr/>
          <p:nvPr/>
        </p:nvGrpSpPr>
        <p:grpSpPr>
          <a:xfrm>
            <a:off x="9984508" y="3194155"/>
            <a:ext cx="1054466" cy="469689"/>
            <a:chOff x="9841624" y="4115729"/>
            <a:chExt cx="602169" cy="268223"/>
          </a:xfrm>
        </p:grpSpPr>
        <p:sp>
          <p:nvSpPr>
            <p:cNvPr id="775" name="Google Shape;775;p30"/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0"/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0"/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0" name="Google Shape;780;p30"/>
          <p:cNvSpPr/>
          <p:nvPr/>
        </p:nvSpPr>
        <p:spPr>
          <a:xfrm>
            <a:off x="4312379" y="5678021"/>
            <a:ext cx="319941" cy="319941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p30"/>
          <p:cNvSpPr/>
          <p:nvPr/>
        </p:nvSpPr>
        <p:spPr>
          <a:xfrm>
            <a:off x="4312379" y="5678021"/>
            <a:ext cx="319941" cy="319941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2" name="Google Shape;782;p30"/>
          <p:cNvSpPr txBox="1"/>
          <p:nvPr/>
        </p:nvSpPr>
        <p:spPr>
          <a:xfrm>
            <a:off x="5739622" y="1186435"/>
            <a:ext cx="3561600" cy="35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 </a:t>
            </a:r>
            <a:endParaRPr/>
          </a:p>
        </p:txBody>
      </p:sp>
      <p:pic>
        <p:nvPicPr>
          <p:cNvPr id="783" name="Google Shape;783;p30" descr="Изображение выглядит как пол, в помещении&#10;&#10;Автоматически созданное описание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77050" y="-110025"/>
            <a:ext cx="3249805" cy="3232884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30"/>
          <p:cNvSpPr txBox="1"/>
          <p:nvPr/>
        </p:nvSpPr>
        <p:spPr>
          <a:xfrm>
            <a:off x="7200950" y="2837810"/>
            <a:ext cx="3389400" cy="33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 </a:t>
            </a:r>
            <a:endParaRPr/>
          </a:p>
        </p:txBody>
      </p:sp>
    </p:spTree>
  </p:cSld>
  <p:clrMapOvr>
    <a:masterClrMapping/>
  </p:clrMapOvr>
  <p:transition spd="med"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Google Shape;78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7225" y="1169475"/>
            <a:ext cx="4780025" cy="4745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200" y="1126175"/>
            <a:ext cx="4780023" cy="483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"/>
          <p:cNvSpPr txBox="1"/>
          <p:nvPr/>
        </p:nvSpPr>
        <p:spPr>
          <a:xfrm>
            <a:off x="822652" y="448239"/>
            <a:ext cx="1101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ПРОБЛЕМАТИКА ПРОЕКТА 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4"/>
          <p:cNvSpPr txBox="1"/>
          <p:nvPr/>
        </p:nvSpPr>
        <p:spPr>
          <a:xfrm>
            <a:off x="301387" y="1222611"/>
            <a:ext cx="11017723" cy="646331"/>
          </a:xfrm>
          <a:prstGeom prst="rect">
            <a:avLst/>
          </a:prstGeom>
          <a:solidFill>
            <a:srgbClr val="C1FFDA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СЕГОДНЯ МОЛОДЫЕ ЛЮДИ ХОТЯТ ЗАНИМАТЬСЯ ПРЕДПРИНИМАТЕЛЬСТВОМ, НО НЕ ЗНАЮТ, КАК РЕАЛИЗОВАТЬ СВОИ ПРОЕКТЫ НА ПРАКТИКЕ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14"/>
          <p:cNvSpPr txBox="1"/>
          <p:nvPr/>
        </p:nvSpPr>
        <p:spPr>
          <a:xfrm>
            <a:off x="241678" y="5800298"/>
            <a:ext cx="10591231" cy="646331"/>
          </a:xfrm>
          <a:prstGeom prst="rect">
            <a:avLst/>
          </a:prstGeom>
          <a:solidFill>
            <a:srgbClr val="C1FFDA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 этом, по результатам анкетирования, потребность в информационном медиапродукте по предпринимательской деятельности очень высока</a:t>
            </a:r>
            <a:endParaRPr/>
          </a:p>
        </p:txBody>
      </p:sp>
      <p:pic>
        <p:nvPicPr>
          <p:cNvPr id="195" name="Google Shape;195;p14" descr="Изображение выглядит как карт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0556" y="1711057"/>
            <a:ext cx="5643349" cy="3913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4" descr="Изображение выглядит как диаграмма, круговая диаграмма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2646" y="2253791"/>
            <a:ext cx="5643347" cy="303841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4"/>
          <p:cNvSpPr txBox="1"/>
          <p:nvPr/>
        </p:nvSpPr>
        <p:spPr>
          <a:xfrm>
            <a:off x="295701" y="4557783"/>
            <a:ext cx="233149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Высокий экономический потенциал региона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" name="Google Shape;202;p15"/>
          <p:cNvGrpSpPr/>
          <p:nvPr/>
        </p:nvGrpSpPr>
        <p:grpSpPr>
          <a:xfrm>
            <a:off x="10999576" y="5987064"/>
            <a:ext cx="1054466" cy="469689"/>
            <a:chOff x="9841624" y="4115729"/>
            <a:chExt cx="602169" cy="268223"/>
          </a:xfrm>
        </p:grpSpPr>
        <p:sp>
          <p:nvSpPr>
            <p:cNvPr id="203" name="Google Shape;203;p15"/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5"/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8" name="Google Shape;208;p15"/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rgbClr val="CDF7E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0" name="Google Shape;210;p15"/>
          <p:cNvGrpSpPr/>
          <p:nvPr/>
        </p:nvGrpSpPr>
        <p:grpSpPr>
          <a:xfrm>
            <a:off x="931180" y="1109243"/>
            <a:ext cx="4842710" cy="4842710"/>
            <a:chOff x="1881974" y="1174396"/>
            <a:chExt cx="5290997" cy="5290997"/>
          </a:xfrm>
        </p:grpSpPr>
        <p:sp>
          <p:nvSpPr>
            <p:cNvPr id="211" name="Google Shape;211;p15"/>
            <p:cNvSpPr/>
            <p:nvPr/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881974" y="1174396"/>
              <a:ext cx="5290997" cy="529099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880270" y="1095407"/>
            <a:ext cx="4754948" cy="4754948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5"/>
          <p:cNvSpPr txBox="1">
            <a:spLocks noGrp="1"/>
          </p:cNvSpPr>
          <p:nvPr>
            <p:ph type="title"/>
          </p:nvPr>
        </p:nvSpPr>
        <p:spPr>
          <a:xfrm>
            <a:off x="5982511" y="652894"/>
            <a:ext cx="6161004" cy="850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-RU" sz="3700"/>
              <a:t>СОЦИАЛЬНАЯ ЗНАЧИМОСТЬ</a:t>
            </a:r>
            <a:endParaRPr/>
          </a:p>
        </p:txBody>
      </p:sp>
      <p:grpSp>
        <p:nvGrpSpPr>
          <p:cNvPr id="215" name="Google Shape;215;p15"/>
          <p:cNvGrpSpPr/>
          <p:nvPr/>
        </p:nvGrpSpPr>
        <p:grpSpPr>
          <a:xfrm>
            <a:off x="0" y="377893"/>
            <a:ext cx="1861854" cy="717514"/>
            <a:chOff x="0" y="377893"/>
            <a:chExt cx="1861854" cy="717514"/>
          </a:xfrm>
        </p:grpSpPr>
        <p:sp>
          <p:nvSpPr>
            <p:cNvPr id="216" name="Google Shape;216;p15"/>
            <p:cNvSpPr/>
            <p:nvPr/>
          </p:nvSpPr>
          <p:spPr>
            <a:xfrm>
              <a:off x="0" y="377893"/>
              <a:ext cx="1861854" cy="277779"/>
            </a:xfrm>
            <a:custGeom>
              <a:avLst/>
              <a:gdLst/>
              <a:ahLst/>
              <a:cxnLst/>
              <a:rect l="l" t="t" r="r" b="b"/>
              <a:pathLst>
                <a:path w="1861854" h="277779" extrusionOk="0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0" y="817628"/>
              <a:ext cx="1861854" cy="277779"/>
            </a:xfrm>
            <a:custGeom>
              <a:avLst/>
              <a:gdLst/>
              <a:ahLst/>
              <a:cxnLst/>
              <a:rect l="l" t="t" r="r" b="b"/>
              <a:pathLst>
                <a:path w="1861854" h="277779" extrusionOk="0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8" name="Google Shape;218;p15" descr="Изображение выглядит как логотип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9077" y="1864214"/>
            <a:ext cx="3217333" cy="32173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" name="Google Shape;219;p15"/>
          <p:cNvGrpSpPr/>
          <p:nvPr/>
        </p:nvGrpSpPr>
        <p:grpSpPr>
          <a:xfrm>
            <a:off x="10428634" y="5987064"/>
            <a:ext cx="1054466" cy="469689"/>
            <a:chOff x="9841624" y="4115729"/>
            <a:chExt cx="602169" cy="268223"/>
          </a:xfrm>
        </p:grpSpPr>
        <p:sp>
          <p:nvSpPr>
            <p:cNvPr id="220" name="Google Shape;220;p15"/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5" name="Google Shape;225;p15"/>
          <p:cNvSpPr txBox="1">
            <a:spLocks noGrp="1"/>
          </p:cNvSpPr>
          <p:nvPr>
            <p:ph type="body" idx="1"/>
          </p:nvPr>
        </p:nvSpPr>
        <p:spPr>
          <a:xfrm>
            <a:off x="5824801" y="1820369"/>
            <a:ext cx="6229200" cy="46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/>
              <a:t>По данным Центра «Мой Бизнес»: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/>
              <a:t>В Белгородской области зарегистрировано 60 319 субъектов малого и среднего предпринимательства.</a:t>
            </a:r>
            <a:br>
              <a:rPr lang="ru-RU" sz="2000"/>
            </a:br>
            <a:r>
              <a:rPr lang="ru-RU" sz="2000"/>
              <a:t/>
            </a:r>
            <a:br>
              <a:rPr lang="ru-RU" sz="2000"/>
            </a:br>
            <a:r>
              <a:rPr lang="ru-RU" sz="2000"/>
              <a:t>Предпринимательством занимается более 24 тысяч белгородцев.</a:t>
            </a:r>
            <a:endParaRPr sz="20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/>
              <a:t>Наша первоочередная задача - развивать инфраструктуру нашего родного региона. Проект должен заинтересовать молодых людей и показать им, что начинать своё дело - вовсе не страшно, особенно, если у тебя есть поддержка, о которой можно подробно узнать из наших роликов.</a:t>
            </a:r>
            <a:endParaRPr sz="200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"/>
          <p:cNvSpPr txBox="1">
            <a:spLocks noGrp="1"/>
          </p:cNvSpPr>
          <p:nvPr>
            <p:ph type="title"/>
          </p:nvPr>
        </p:nvSpPr>
        <p:spPr>
          <a:xfrm>
            <a:off x="838200" y="19452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ru-RU" sz="3900"/>
              <a:t>ЦЕЛЬ И ЗАДАЧИ ПРОЕКТА</a:t>
            </a:r>
            <a:endParaRPr sz="3900"/>
          </a:p>
        </p:txBody>
      </p:sp>
      <p:sp>
        <p:nvSpPr>
          <p:cNvPr id="231" name="Google Shape;231;p16"/>
          <p:cNvSpPr txBox="1">
            <a:spLocks noGrp="1"/>
          </p:cNvSpPr>
          <p:nvPr>
            <p:ph type="body" idx="1"/>
          </p:nvPr>
        </p:nvSpPr>
        <p:spPr>
          <a:xfrm>
            <a:off x="280034" y="1455158"/>
            <a:ext cx="5181600" cy="757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/>
              <a:t>ЦЕЛЬ </a:t>
            </a:r>
            <a:endParaRPr/>
          </a:p>
        </p:txBody>
      </p:sp>
      <p:sp>
        <p:nvSpPr>
          <p:cNvPr id="232" name="Google Shape;232;p16"/>
          <p:cNvSpPr txBox="1">
            <a:spLocks noGrp="1"/>
          </p:cNvSpPr>
          <p:nvPr>
            <p:ph type="body" idx="2"/>
          </p:nvPr>
        </p:nvSpPr>
        <p:spPr>
          <a:xfrm>
            <a:off x="5816917" y="1421572"/>
            <a:ext cx="5181600" cy="757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/>
              <a:t>ЗАДАЧИ</a:t>
            </a:r>
            <a:endParaRPr/>
          </a:p>
        </p:txBody>
      </p:sp>
      <p:sp>
        <p:nvSpPr>
          <p:cNvPr id="233" name="Google Shape;233;p16"/>
          <p:cNvSpPr txBox="1"/>
          <p:nvPr/>
        </p:nvSpPr>
        <p:spPr>
          <a:xfrm>
            <a:off x="166685" y="2088227"/>
            <a:ext cx="5423534" cy="120032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FF208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Охватить не менее 10 000 человек в возрасте от 14 до 35 лет информацией о предпринимательской деятельности на RuTube канале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525" y="3176961"/>
            <a:ext cx="4198815" cy="37724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16"/>
          <p:cNvGrpSpPr/>
          <p:nvPr/>
        </p:nvGrpSpPr>
        <p:grpSpPr>
          <a:xfrm>
            <a:off x="5816917" y="2036564"/>
            <a:ext cx="5976977" cy="3999320"/>
            <a:chOff x="0" y="-254863"/>
            <a:chExt cx="5976977" cy="3999320"/>
          </a:xfrm>
        </p:grpSpPr>
        <p:cxnSp>
          <p:nvCxnSpPr>
            <p:cNvPr id="236" name="Google Shape;236;p16"/>
            <p:cNvCxnSpPr/>
            <p:nvPr/>
          </p:nvCxnSpPr>
          <p:spPr>
            <a:xfrm>
              <a:off x="0" y="687"/>
              <a:ext cx="5976977" cy="0"/>
            </a:xfrm>
            <a:prstGeom prst="straightConnector1">
              <a:avLst/>
            </a:prstGeom>
            <a:solidFill>
              <a:srgbClr val="FF7FBD"/>
            </a:solidFill>
            <a:ln w="12700" cap="flat" cmpd="sng">
              <a:solidFill>
                <a:srgbClr val="FF7FB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37" name="Google Shape;237;p16"/>
            <p:cNvSpPr/>
            <p:nvPr/>
          </p:nvSpPr>
          <p:spPr>
            <a:xfrm>
              <a:off x="0" y="687"/>
              <a:ext cx="5976977" cy="511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6"/>
            <p:cNvSpPr txBox="1"/>
            <p:nvPr/>
          </p:nvSpPr>
          <p:spPr>
            <a:xfrm>
              <a:off x="0" y="-254863"/>
              <a:ext cx="5976900" cy="51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1. Создать канал проекта «БелРес» на RuTube, а также в социальной сети "ВКонтакте" и в Telegram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9" name="Google Shape;239;p16"/>
            <p:cNvCxnSpPr/>
            <p:nvPr/>
          </p:nvCxnSpPr>
          <p:spPr>
            <a:xfrm>
              <a:off x="0" y="511804"/>
              <a:ext cx="5976977" cy="0"/>
            </a:xfrm>
            <a:prstGeom prst="straightConnector1">
              <a:avLst/>
            </a:prstGeom>
            <a:solidFill>
              <a:srgbClr val="FF7FBD"/>
            </a:solidFill>
            <a:ln w="12700" cap="flat" cmpd="sng">
              <a:solidFill>
                <a:srgbClr val="FF7FB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40" name="Google Shape;240;p16"/>
            <p:cNvSpPr/>
            <p:nvPr/>
          </p:nvSpPr>
          <p:spPr>
            <a:xfrm>
              <a:off x="0" y="511804"/>
              <a:ext cx="5976977" cy="511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 txBox="1"/>
            <p:nvPr/>
          </p:nvSpPr>
          <p:spPr>
            <a:xfrm>
              <a:off x="0" y="511804"/>
              <a:ext cx="5976977" cy="511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2. Оформить дизайн и содержание 4 тематических рубрик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2" name="Google Shape;242;p16"/>
            <p:cNvCxnSpPr/>
            <p:nvPr/>
          </p:nvCxnSpPr>
          <p:spPr>
            <a:xfrm>
              <a:off x="0" y="1022921"/>
              <a:ext cx="5976977" cy="0"/>
            </a:xfrm>
            <a:prstGeom prst="straightConnector1">
              <a:avLst/>
            </a:prstGeom>
            <a:solidFill>
              <a:srgbClr val="FF7FBD"/>
            </a:solidFill>
            <a:ln w="12700" cap="flat" cmpd="sng">
              <a:solidFill>
                <a:srgbClr val="FF7FB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43" name="Google Shape;243;p16"/>
            <p:cNvSpPr/>
            <p:nvPr/>
          </p:nvSpPr>
          <p:spPr>
            <a:xfrm>
              <a:off x="0" y="1022921"/>
              <a:ext cx="5971140" cy="6770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6"/>
            <p:cNvSpPr txBox="1"/>
            <p:nvPr/>
          </p:nvSpPr>
          <p:spPr>
            <a:xfrm>
              <a:off x="8" y="1022923"/>
              <a:ext cx="5971200" cy="51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3. Привлечь к участию в проекте не менее 7 предпринимателей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5" name="Google Shape;245;p16"/>
            <p:cNvCxnSpPr/>
            <p:nvPr/>
          </p:nvCxnSpPr>
          <p:spPr>
            <a:xfrm>
              <a:off x="0" y="1699988"/>
              <a:ext cx="5976977" cy="0"/>
            </a:xfrm>
            <a:prstGeom prst="straightConnector1">
              <a:avLst/>
            </a:prstGeom>
            <a:solidFill>
              <a:srgbClr val="FF7FBD"/>
            </a:solidFill>
            <a:ln w="12700" cap="flat" cmpd="sng">
              <a:solidFill>
                <a:srgbClr val="FF7FB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46" name="Google Shape;246;p16"/>
            <p:cNvSpPr/>
            <p:nvPr/>
          </p:nvSpPr>
          <p:spPr>
            <a:xfrm>
              <a:off x="0" y="1699988"/>
              <a:ext cx="5976977" cy="511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6"/>
            <p:cNvSpPr txBox="1"/>
            <p:nvPr/>
          </p:nvSpPr>
          <p:spPr>
            <a:xfrm>
              <a:off x="8" y="1700048"/>
              <a:ext cx="5976900" cy="51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4. Осветить 4 успешных предпринимательских проекта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8" name="Google Shape;248;p16"/>
            <p:cNvCxnSpPr/>
            <p:nvPr/>
          </p:nvCxnSpPr>
          <p:spPr>
            <a:xfrm>
              <a:off x="0" y="2211105"/>
              <a:ext cx="5976977" cy="0"/>
            </a:xfrm>
            <a:prstGeom prst="straightConnector1">
              <a:avLst/>
            </a:prstGeom>
            <a:solidFill>
              <a:srgbClr val="FF7FBD"/>
            </a:solidFill>
            <a:ln w="12700" cap="flat" cmpd="sng">
              <a:solidFill>
                <a:srgbClr val="FF7FB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49" name="Google Shape;249;p16"/>
            <p:cNvSpPr/>
            <p:nvPr/>
          </p:nvSpPr>
          <p:spPr>
            <a:xfrm>
              <a:off x="0" y="2211105"/>
              <a:ext cx="5976977" cy="511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6"/>
            <p:cNvSpPr txBox="1"/>
            <p:nvPr/>
          </p:nvSpPr>
          <p:spPr>
            <a:xfrm>
              <a:off x="0" y="2211105"/>
              <a:ext cx="5976977" cy="511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5. Подготовить и выпустить 9 видеороликов проекта «БелРес» к 1.09.2024г.</a:t>
              </a:r>
              <a:endParaRPr/>
            </a:p>
            <a:p>
              <a:pPr marL="0" marR="0" lvl="0" indent="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1" name="Google Shape;251;p16"/>
            <p:cNvCxnSpPr/>
            <p:nvPr/>
          </p:nvCxnSpPr>
          <p:spPr>
            <a:xfrm>
              <a:off x="0" y="2722223"/>
              <a:ext cx="5976977" cy="0"/>
            </a:xfrm>
            <a:prstGeom prst="straightConnector1">
              <a:avLst/>
            </a:prstGeom>
            <a:solidFill>
              <a:srgbClr val="FF7FBD"/>
            </a:solidFill>
            <a:ln w="12700" cap="flat" cmpd="sng">
              <a:solidFill>
                <a:srgbClr val="FF7FB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52" name="Google Shape;252;p16"/>
            <p:cNvSpPr/>
            <p:nvPr/>
          </p:nvSpPr>
          <p:spPr>
            <a:xfrm>
              <a:off x="0" y="2722223"/>
              <a:ext cx="5976977" cy="511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6"/>
            <p:cNvSpPr txBox="1"/>
            <p:nvPr/>
          </p:nvSpPr>
          <p:spPr>
            <a:xfrm>
              <a:off x="0" y="2722223"/>
              <a:ext cx="5976977" cy="511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6. Провести опрос в группе «Вконтакте», чтобы получить обратную связь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4" name="Google Shape;254;p16"/>
            <p:cNvCxnSpPr/>
            <p:nvPr/>
          </p:nvCxnSpPr>
          <p:spPr>
            <a:xfrm>
              <a:off x="0" y="3233340"/>
              <a:ext cx="5976977" cy="0"/>
            </a:xfrm>
            <a:prstGeom prst="straightConnector1">
              <a:avLst/>
            </a:prstGeom>
            <a:solidFill>
              <a:srgbClr val="FF7FBD"/>
            </a:solidFill>
            <a:ln w="12700" cap="flat" cmpd="sng">
              <a:solidFill>
                <a:srgbClr val="FF7FBD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55" name="Google Shape;255;p16"/>
            <p:cNvSpPr/>
            <p:nvPr/>
          </p:nvSpPr>
          <p:spPr>
            <a:xfrm>
              <a:off x="0" y="3233340"/>
              <a:ext cx="5976977" cy="511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6"/>
            <p:cNvSpPr txBox="1"/>
            <p:nvPr/>
          </p:nvSpPr>
          <p:spPr>
            <a:xfrm>
              <a:off x="0" y="3233340"/>
              <a:ext cx="5976977" cy="5111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7. Запустить цикл из 5 телепередач на телеканале "</a:t>
              </a:r>
              <a:r>
                <a:rPr lang="ru-RU" sz="1600">
                  <a:solidFill>
                    <a:schemeClr val="dk1"/>
                  </a:solidFill>
                </a:rPr>
                <a:t>Мир Белогорья”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med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61623"/>
          </a:xfrm>
          <a:prstGeom prst="rect">
            <a:avLst/>
          </a:prstGeom>
          <a:noFill/>
          <a:ln w="9525" cap="flat" cmpd="sng">
            <a:solidFill>
              <a:srgbClr val="FFCCE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ru-RU" sz="3900"/>
              <a:t>РУБРИКИ ВИДЕОРОЛИКОВ</a:t>
            </a:r>
            <a:endParaRPr sz="3900"/>
          </a:p>
        </p:txBody>
      </p:sp>
      <p:sp>
        <p:nvSpPr>
          <p:cNvPr id="262" name="Google Shape;262;p17"/>
          <p:cNvSpPr txBox="1">
            <a:spLocks noGrp="1"/>
          </p:cNvSpPr>
          <p:nvPr>
            <p:ph type="body" idx="1"/>
          </p:nvPr>
        </p:nvSpPr>
        <p:spPr>
          <a:xfrm>
            <a:off x="2894404" y="1495804"/>
            <a:ext cx="3258958" cy="1792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❑"/>
            </a:pPr>
            <a:r>
              <a:rPr lang="ru-RU" sz="1800"/>
              <a:t>  «Место под солнцем» - видеоролики в формате интервью с успешными предпринимателями нашего региона </a:t>
            </a:r>
            <a:endParaRPr sz="1800"/>
          </a:p>
          <a:p>
            <a:pPr marL="0" lvl="0" indent="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ru-RU" sz="1800"/>
              <a:t>(3 выпуска)</a:t>
            </a:r>
            <a:endParaRPr/>
          </a:p>
        </p:txBody>
      </p:sp>
      <p:sp>
        <p:nvSpPr>
          <p:cNvPr id="263" name="Google Shape;263;p17"/>
          <p:cNvSpPr txBox="1">
            <a:spLocks noGrp="1"/>
          </p:cNvSpPr>
          <p:nvPr>
            <p:ph type="body" idx="2"/>
          </p:nvPr>
        </p:nvSpPr>
        <p:spPr>
          <a:xfrm>
            <a:off x="5959986" y="1480049"/>
            <a:ext cx="2811029" cy="2551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ru-RU" sz="2000"/>
              <a:t>  «ГранТЫ» - дайджест о реализуемых грантовых проектах</a:t>
            </a:r>
            <a:endParaRPr/>
          </a:p>
          <a:p>
            <a:pPr marL="0" lvl="0" indent="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sz="2000"/>
              <a:t>(3 выпуска)</a:t>
            </a:r>
            <a:endParaRPr/>
          </a:p>
        </p:txBody>
      </p:sp>
      <p:sp>
        <p:nvSpPr>
          <p:cNvPr id="264" name="Google Shape;264;p17"/>
          <p:cNvSpPr txBox="1"/>
          <p:nvPr/>
        </p:nvSpPr>
        <p:spPr>
          <a:xfrm>
            <a:off x="154361" y="1460602"/>
            <a:ext cx="3065700" cy="22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«Начни с нуля» - передача о </a:t>
            </a:r>
            <a:r>
              <a:rPr lang="ru-RU" sz="2000">
                <a:solidFill>
                  <a:schemeClr val="dk1"/>
                </a:solidFill>
              </a:rPr>
              <a:t>том, как начать свой бизнес, с чего начать молодому предпринимателю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857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(2 выпуска)</a:t>
            </a:r>
            <a:endParaRPr/>
          </a:p>
        </p:txBody>
      </p:sp>
      <p:sp>
        <p:nvSpPr>
          <p:cNvPr id="265" name="Google Shape;265;p17"/>
          <p:cNvSpPr txBox="1"/>
          <p:nvPr/>
        </p:nvSpPr>
        <p:spPr>
          <a:xfrm>
            <a:off x="8493760" y="1480922"/>
            <a:ext cx="3240900" cy="22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❑"/>
            </a:pPr>
            <a:r>
              <a:rPr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«Привет, успех!» - </a:t>
            </a:r>
            <a:r>
              <a:rPr lang="ru-RU" sz="2000">
                <a:solidFill>
                  <a:schemeClr val="dk1"/>
                </a:solidFill>
              </a:rPr>
              <a:t>реальная история о том, как реализовать выигранный грант и стать успешным предпринимателем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2857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ru-RU" sz="2000">
                <a:solidFill>
                  <a:schemeClr val="dk1"/>
                </a:solidFill>
              </a:rPr>
              <a:t>1</a:t>
            </a:r>
            <a:r>
              <a:rPr lang="ru-RU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выпуск)</a:t>
            </a:r>
            <a:endParaRPr/>
          </a:p>
        </p:txBody>
      </p:sp>
      <p:pic>
        <p:nvPicPr>
          <p:cNvPr id="266" name="Google Shape;266;p17" descr="Изображение выглядит как текст, игрушка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63852" y="3206291"/>
            <a:ext cx="4864290" cy="2454089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7"/>
          <p:cNvSpPr txBox="1"/>
          <p:nvPr/>
        </p:nvSpPr>
        <p:spPr>
          <a:xfrm>
            <a:off x="363940" y="5763336"/>
            <a:ext cx="10608291" cy="52322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ЭТО ТОЛЬКО НАЧАЛО, МЫ ГОТОВЫ РАБОТАТЬ ДАЛЬШЕ!</a:t>
            </a:r>
            <a:endParaRPr/>
          </a:p>
        </p:txBody>
      </p:sp>
    </p:spTree>
  </p:cSld>
  <p:clrMapOvr>
    <a:masterClrMapping/>
  </p:clrMapOvr>
  <p:transition spd="med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8"/>
          <p:cNvGrpSpPr/>
          <p:nvPr/>
        </p:nvGrpSpPr>
        <p:grpSpPr>
          <a:xfrm>
            <a:off x="10999576" y="5987064"/>
            <a:ext cx="1054466" cy="469689"/>
            <a:chOff x="9841624" y="4115729"/>
            <a:chExt cx="602169" cy="268223"/>
          </a:xfrm>
        </p:grpSpPr>
        <p:sp>
          <p:nvSpPr>
            <p:cNvPr id="273" name="Google Shape;273;p18"/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18"/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8"/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18"/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8"/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8" name="Google Shape;278;p18"/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rgbClr val="CDF7E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8"/>
          <p:cNvSpPr/>
          <p:nvPr/>
        </p:nvSpPr>
        <p:spPr>
          <a:xfrm>
            <a:off x="0" y="4389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8"/>
          <p:cNvSpPr txBox="1">
            <a:spLocks noGrp="1"/>
          </p:cNvSpPr>
          <p:nvPr>
            <p:ph type="title"/>
          </p:nvPr>
        </p:nvSpPr>
        <p:spPr>
          <a:xfrm>
            <a:off x="6984673" y="391371"/>
            <a:ext cx="4967784" cy="138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ru-RU" sz="3100"/>
              <a:t>ПРЕДПОЛАГАЕМЫЕ РЕЗУЛЬТАТЫ </a:t>
            </a:r>
            <a:endParaRPr sz="5000"/>
          </a:p>
        </p:txBody>
      </p:sp>
      <p:sp>
        <p:nvSpPr>
          <p:cNvPr id="281" name="Google Shape;281;p18"/>
          <p:cNvSpPr/>
          <p:nvPr/>
        </p:nvSpPr>
        <p:spPr>
          <a:xfrm>
            <a:off x="290807" y="1"/>
            <a:ext cx="3483100" cy="2909287"/>
          </a:xfrm>
          <a:custGeom>
            <a:avLst/>
            <a:gdLst/>
            <a:ahLst/>
            <a:cxnLst/>
            <a:rect l="l" t="t" r="r" b="b"/>
            <a:pathLst>
              <a:path w="3483100" h="2909287" extrusionOk="0">
                <a:moveTo>
                  <a:pt x="452171" y="0"/>
                </a:moveTo>
                <a:lnTo>
                  <a:pt x="3030929" y="0"/>
                </a:lnTo>
                <a:lnTo>
                  <a:pt x="3085415" y="59949"/>
                </a:lnTo>
                <a:cubicBezTo>
                  <a:pt x="3333857" y="360992"/>
                  <a:pt x="3483100" y="746936"/>
                  <a:pt x="3483100" y="1167737"/>
                </a:cubicBezTo>
                <a:cubicBezTo>
                  <a:pt x="3483100" y="2129569"/>
                  <a:pt x="2703382" y="2909287"/>
                  <a:pt x="1741550" y="2909287"/>
                </a:cubicBezTo>
                <a:cubicBezTo>
                  <a:pt x="779718" y="2909287"/>
                  <a:pt x="0" y="2129569"/>
                  <a:pt x="0" y="1167737"/>
                </a:cubicBezTo>
                <a:cubicBezTo>
                  <a:pt x="0" y="746936"/>
                  <a:pt x="149243" y="360992"/>
                  <a:pt x="397685" y="59949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18" descr="Изображение выглядит как логотип&#10;&#10;Автоматически созданное описание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91112" y="211051"/>
            <a:ext cx="2557051" cy="201908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8"/>
          <p:cNvSpPr/>
          <p:nvPr/>
        </p:nvSpPr>
        <p:spPr>
          <a:xfrm>
            <a:off x="4204603" y="72657"/>
            <a:ext cx="2523489" cy="2523489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p18" descr="Изображение выглядит как логотип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01140" y="801190"/>
            <a:ext cx="1915161" cy="110600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8"/>
          <p:cNvSpPr/>
          <p:nvPr/>
        </p:nvSpPr>
        <p:spPr>
          <a:xfrm>
            <a:off x="3815778" y="2356070"/>
            <a:ext cx="419129" cy="419129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8"/>
          <p:cNvSpPr/>
          <p:nvPr/>
        </p:nvSpPr>
        <p:spPr>
          <a:xfrm>
            <a:off x="3815778" y="2356070"/>
            <a:ext cx="419129" cy="419129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8"/>
          <p:cNvSpPr/>
          <p:nvPr/>
        </p:nvSpPr>
        <p:spPr>
          <a:xfrm>
            <a:off x="0" y="3173801"/>
            <a:ext cx="3212182" cy="3665314"/>
          </a:xfrm>
          <a:custGeom>
            <a:avLst/>
            <a:gdLst/>
            <a:ahLst/>
            <a:cxnLst/>
            <a:rect l="l" t="t" r="r" b="b"/>
            <a:pathLst>
              <a:path w="3212182" h="3665314" extrusionOk="0">
                <a:moveTo>
                  <a:pt x="1379525" y="0"/>
                </a:moveTo>
                <a:cubicBezTo>
                  <a:pt x="2391674" y="0"/>
                  <a:pt x="3212182" y="820508"/>
                  <a:pt x="3212182" y="1832657"/>
                </a:cubicBezTo>
                <a:cubicBezTo>
                  <a:pt x="3212182" y="2844806"/>
                  <a:pt x="2391674" y="3665314"/>
                  <a:pt x="1379525" y="3665314"/>
                </a:cubicBezTo>
                <a:cubicBezTo>
                  <a:pt x="873451" y="3665314"/>
                  <a:pt x="415286" y="3460187"/>
                  <a:pt x="83641" y="3128542"/>
                </a:cubicBezTo>
                <a:lnTo>
                  <a:pt x="0" y="3036514"/>
                </a:lnTo>
                <a:lnTo>
                  <a:pt x="0" y="628801"/>
                </a:lnTo>
                <a:lnTo>
                  <a:pt x="83641" y="536773"/>
                </a:lnTo>
                <a:cubicBezTo>
                  <a:pt x="415286" y="205127"/>
                  <a:pt x="873451" y="0"/>
                  <a:pt x="1379525" y="0"/>
                </a:cubicBezTo>
                <a:close/>
              </a:path>
            </a:pathLst>
          </a:cu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7110" y="4028772"/>
            <a:ext cx="2117387" cy="2117387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8"/>
          <p:cNvSpPr/>
          <p:nvPr/>
        </p:nvSpPr>
        <p:spPr>
          <a:xfrm>
            <a:off x="3594563" y="3004216"/>
            <a:ext cx="3281677" cy="3281677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0" name="Google Shape;290;p18" descr="Изображение выглядит как логотип&#10;&#10;Автоматически созданное описание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72541" y="4174096"/>
            <a:ext cx="2325720" cy="94191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8"/>
          <p:cNvSpPr txBox="1">
            <a:spLocks noGrp="1"/>
          </p:cNvSpPr>
          <p:nvPr>
            <p:ph type="body" idx="1"/>
          </p:nvPr>
        </p:nvSpPr>
        <p:spPr>
          <a:xfrm>
            <a:off x="7002740" y="2075813"/>
            <a:ext cx="4940444" cy="4101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❑"/>
            </a:pPr>
            <a:r>
              <a:rPr lang="ru-RU" sz="1600">
                <a:latin typeface="Arial"/>
                <a:ea typeface="Arial"/>
                <a:cs typeface="Arial"/>
                <a:sym typeface="Arial"/>
              </a:rPr>
              <a:t>Создан канал проекта «БелРес» на RuTube, группа во «Вконтакте» и Telegram-канал о предпринимательской деятельности</a:t>
            </a:r>
            <a:endParaRPr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❑"/>
            </a:pPr>
            <a:r>
              <a:rPr lang="ru-RU" sz="1600">
                <a:latin typeface="Arial"/>
                <a:ea typeface="Arial"/>
                <a:cs typeface="Arial"/>
                <a:sym typeface="Arial"/>
              </a:rPr>
              <a:t>Создано и выпущено 9 видеороликов на RuTube канале и на телевидении (</a:t>
            </a:r>
            <a:r>
              <a:rPr lang="ru-RU" sz="1600"/>
              <a:t>Мир Белогорья)</a:t>
            </a:r>
            <a:endParaRPr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❑"/>
            </a:pPr>
            <a:r>
              <a:rPr lang="ru-RU" sz="1600">
                <a:latin typeface="Arial"/>
                <a:ea typeface="Arial"/>
                <a:cs typeface="Arial"/>
                <a:sym typeface="Arial"/>
              </a:rPr>
              <a:t>Зарегистрировано свыше 50 000 просмотров на RuTube канале и на телевидении</a:t>
            </a:r>
            <a:endParaRPr/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❑"/>
            </a:pPr>
            <a:r>
              <a:rPr lang="ru-RU" sz="1600">
                <a:latin typeface="Arial"/>
                <a:ea typeface="Arial"/>
                <a:cs typeface="Arial"/>
                <a:sym typeface="Arial"/>
              </a:rPr>
              <a:t>Подписано свыше 5000 пользователей на группу «ВКонтакте» и на Telegram-канал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❑"/>
            </a:pPr>
            <a:r>
              <a:rPr lang="ru-RU" sz="1600">
                <a:latin typeface="Arial"/>
                <a:ea typeface="Arial"/>
                <a:cs typeface="Arial"/>
                <a:sym typeface="Arial"/>
              </a:rPr>
              <a:t>Получена обратная связь, а именно проведён опрос среди подписчиков</a:t>
            </a:r>
            <a:endParaRPr/>
          </a:p>
        </p:txBody>
      </p:sp>
    </p:spTree>
  </p:cSld>
  <p:clrMapOvr>
    <a:masterClrMapping/>
  </p:clrMapOvr>
  <p:transition spd="med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19"/>
          <p:cNvGrpSpPr/>
          <p:nvPr/>
        </p:nvGrpSpPr>
        <p:grpSpPr>
          <a:xfrm>
            <a:off x="10999576" y="5987064"/>
            <a:ext cx="1054466" cy="469689"/>
            <a:chOff x="9841624" y="4115729"/>
            <a:chExt cx="602169" cy="268223"/>
          </a:xfrm>
        </p:grpSpPr>
        <p:sp>
          <p:nvSpPr>
            <p:cNvPr id="298" name="Google Shape;298;p19"/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9"/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9"/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9"/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9"/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/>
              <a:ahLst/>
              <a:cxnLst/>
              <a:rect l="l" t="t" r="r" b="b"/>
              <a:pathLst>
                <a:path w="202882" h="268223" extrusionOk="0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3" name="Google Shape;303;p19"/>
          <p:cNvSpPr/>
          <p:nvPr/>
        </p:nvSpPr>
        <p:spPr>
          <a:xfrm>
            <a:off x="320736" y="652894"/>
            <a:ext cx="319941" cy="319941"/>
          </a:xfrm>
          <a:prstGeom prst="ellipse">
            <a:avLst/>
          </a:prstGeom>
          <a:solidFill>
            <a:srgbClr val="CDF7E0"/>
          </a:solidFill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9"/>
          <p:cNvSpPr txBox="1">
            <a:spLocks noGrp="1"/>
          </p:cNvSpPr>
          <p:nvPr>
            <p:ph type="title"/>
          </p:nvPr>
        </p:nvSpPr>
        <p:spPr>
          <a:xfrm>
            <a:off x="3095800" y="-128175"/>
            <a:ext cx="5794500" cy="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ru-RU" sz="3600"/>
              <a:t>РИСКИ</a:t>
            </a:r>
            <a:r>
              <a:rPr lang="ru-RU"/>
              <a:t> </a:t>
            </a:r>
            <a:r>
              <a:rPr lang="ru-RU" sz="3600"/>
              <a:t>ПРОЕКТА</a:t>
            </a:r>
            <a:endParaRPr/>
          </a:p>
        </p:txBody>
      </p:sp>
      <p:grpSp>
        <p:nvGrpSpPr>
          <p:cNvPr id="306" name="Google Shape;306;p19"/>
          <p:cNvGrpSpPr/>
          <p:nvPr/>
        </p:nvGrpSpPr>
        <p:grpSpPr>
          <a:xfrm>
            <a:off x="10791258" y="619275"/>
            <a:ext cx="932200" cy="932200"/>
            <a:chOff x="10791258" y="619275"/>
            <a:chExt cx="932200" cy="932200"/>
          </a:xfrm>
        </p:grpSpPr>
        <p:sp>
          <p:nvSpPr>
            <p:cNvPr id="307" name="Google Shape;307;p19"/>
            <p:cNvSpPr/>
            <p:nvPr/>
          </p:nvSpPr>
          <p:spPr>
            <a:xfrm>
              <a:off x="10791258" y="619275"/>
              <a:ext cx="932200" cy="932200"/>
            </a:xfrm>
            <a:custGeom>
              <a:avLst/>
              <a:gdLst/>
              <a:ahLst/>
              <a:cxnLst/>
              <a:rect l="l" t="t" r="r" b="b"/>
              <a:pathLst>
                <a:path w="807148" h="807148" extrusionOk="0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9"/>
            <p:cNvSpPr/>
            <p:nvPr/>
          </p:nvSpPr>
          <p:spPr>
            <a:xfrm>
              <a:off x="10791258" y="619275"/>
              <a:ext cx="932200" cy="932200"/>
            </a:xfrm>
            <a:custGeom>
              <a:avLst/>
              <a:gdLst/>
              <a:ahLst/>
              <a:cxnLst/>
              <a:rect l="l" t="t" r="r" b="b"/>
              <a:pathLst>
                <a:path w="807148" h="807148" extrusionOk="0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9" name="Google Shape;309;p19"/>
          <p:cNvGrpSpPr/>
          <p:nvPr/>
        </p:nvGrpSpPr>
        <p:grpSpPr>
          <a:xfrm>
            <a:off x="6491531" y="1216299"/>
            <a:ext cx="1598829" cy="531293"/>
            <a:chOff x="6491531" y="1420258"/>
            <a:chExt cx="1598829" cy="531293"/>
          </a:xfrm>
        </p:grpSpPr>
        <p:grpSp>
          <p:nvGrpSpPr>
            <p:cNvPr id="310" name="Google Shape;310;p19"/>
            <p:cNvGrpSpPr/>
            <p:nvPr/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</p:grpSpPr>
          <p:sp>
            <p:nvSpPr>
              <p:cNvPr id="311" name="Google Shape;311;p19"/>
              <p:cNvSpPr/>
              <p:nvPr/>
            </p:nvSpPr>
            <p:spPr>
              <a:xfrm>
                <a:off x="2504802" y="2113855"/>
                <a:ext cx="1598614" cy="172939"/>
              </a:xfrm>
              <a:custGeom>
                <a:avLst/>
                <a:gdLst/>
                <a:ahLst/>
                <a:cxnLst/>
                <a:rect l="l" t="t" r="r" b="b"/>
                <a:pathLst>
                  <a:path w="1598614" h="172939" extrusionOk="0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19"/>
              <p:cNvSpPr/>
              <p:nvPr/>
            </p:nvSpPr>
            <p:spPr>
              <a:xfrm>
                <a:off x="2504802" y="1755501"/>
                <a:ext cx="1598829" cy="172724"/>
              </a:xfrm>
              <a:custGeom>
                <a:avLst/>
                <a:gdLst/>
                <a:ahLst/>
                <a:cxnLst/>
                <a:rect l="l" t="t" r="r" b="b"/>
                <a:pathLst>
                  <a:path w="1598829" h="172724" extrusionOk="0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3" name="Google Shape;313;p19"/>
            <p:cNvGrpSpPr/>
            <p:nvPr/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</p:grpSpPr>
          <p:sp>
            <p:nvSpPr>
              <p:cNvPr id="314" name="Google Shape;314;p19"/>
              <p:cNvSpPr/>
              <p:nvPr/>
            </p:nvSpPr>
            <p:spPr>
              <a:xfrm>
                <a:off x="2504802" y="2113855"/>
                <a:ext cx="1598614" cy="172939"/>
              </a:xfrm>
              <a:custGeom>
                <a:avLst/>
                <a:gdLst/>
                <a:ahLst/>
                <a:cxnLst/>
                <a:rect l="l" t="t" r="r" b="b"/>
                <a:pathLst>
                  <a:path w="1598614" h="172939" extrusionOk="0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19"/>
              <p:cNvSpPr/>
              <p:nvPr/>
            </p:nvSpPr>
            <p:spPr>
              <a:xfrm>
                <a:off x="2504802" y="1755501"/>
                <a:ext cx="1598829" cy="172724"/>
              </a:xfrm>
              <a:custGeom>
                <a:avLst/>
                <a:gdLst/>
                <a:ahLst/>
                <a:cxnLst/>
                <a:rect l="l" t="t" r="r" b="b"/>
                <a:pathLst>
                  <a:path w="1598829" h="172724" extrusionOk="0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16" name="Google Shape;316;p19"/>
          <p:cNvGrpSpPr/>
          <p:nvPr/>
        </p:nvGrpSpPr>
        <p:grpSpPr>
          <a:xfrm>
            <a:off x="10154385" y="4466592"/>
            <a:ext cx="1443404" cy="1443428"/>
            <a:chOff x="10154385" y="4452524"/>
            <a:chExt cx="1443404" cy="1443428"/>
          </a:xfrm>
        </p:grpSpPr>
        <p:grpSp>
          <p:nvGrpSpPr>
            <p:cNvPr id="317" name="Google Shape;317;p19"/>
            <p:cNvGrpSpPr/>
            <p:nvPr/>
          </p:nvGrpSpPr>
          <p:grpSpPr>
            <a:xfrm>
              <a:off x="10154385" y="4452524"/>
              <a:ext cx="1443404" cy="1443428"/>
              <a:chOff x="5734037" y="3067039"/>
              <a:chExt cx="724483" cy="724489"/>
            </a:xfrm>
          </p:grpSpPr>
          <p:sp>
            <p:nvSpPr>
              <p:cNvPr id="318" name="Google Shape;318;p19"/>
              <p:cNvSpPr/>
              <p:nvPr/>
            </p:nvSpPr>
            <p:spPr>
              <a:xfrm>
                <a:off x="5734038" y="3067039"/>
                <a:ext cx="14192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4097" extrusionOk="0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5793283" y="3067039"/>
                <a:ext cx="14097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7" extrusionOk="0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19"/>
              <p:cNvSpPr/>
              <p:nvPr/>
            </p:nvSpPr>
            <p:spPr>
              <a:xfrm>
                <a:off x="5852433" y="3067039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19"/>
              <p:cNvSpPr/>
              <p:nvPr/>
            </p:nvSpPr>
            <p:spPr>
              <a:xfrm>
                <a:off x="5911678" y="3067039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19"/>
              <p:cNvSpPr/>
              <p:nvPr/>
            </p:nvSpPr>
            <p:spPr>
              <a:xfrm>
                <a:off x="5970828" y="3067039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19"/>
              <p:cNvSpPr/>
              <p:nvPr/>
            </p:nvSpPr>
            <p:spPr>
              <a:xfrm>
                <a:off x="6030074" y="3067039"/>
                <a:ext cx="14097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7" extrusionOk="0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19"/>
              <p:cNvSpPr/>
              <p:nvPr/>
            </p:nvSpPr>
            <p:spPr>
              <a:xfrm>
                <a:off x="6089224" y="3067039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19"/>
              <p:cNvSpPr/>
              <p:nvPr/>
            </p:nvSpPr>
            <p:spPr>
              <a:xfrm>
                <a:off x="5734038" y="3126284"/>
                <a:ext cx="14192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4097" extrusionOk="0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19"/>
              <p:cNvSpPr/>
              <p:nvPr/>
            </p:nvSpPr>
            <p:spPr>
              <a:xfrm>
                <a:off x="5793283" y="3126282"/>
                <a:ext cx="14097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19"/>
              <p:cNvSpPr/>
              <p:nvPr/>
            </p:nvSpPr>
            <p:spPr>
              <a:xfrm>
                <a:off x="5852433" y="3126282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19"/>
              <p:cNvSpPr/>
              <p:nvPr/>
            </p:nvSpPr>
            <p:spPr>
              <a:xfrm>
                <a:off x="5911678" y="3126282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19"/>
              <p:cNvSpPr/>
              <p:nvPr/>
            </p:nvSpPr>
            <p:spPr>
              <a:xfrm>
                <a:off x="5970828" y="3126282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19"/>
              <p:cNvSpPr/>
              <p:nvPr/>
            </p:nvSpPr>
            <p:spPr>
              <a:xfrm>
                <a:off x="6030073" y="3126284"/>
                <a:ext cx="14097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7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19"/>
              <p:cNvSpPr/>
              <p:nvPr/>
            </p:nvSpPr>
            <p:spPr>
              <a:xfrm>
                <a:off x="6089224" y="3126282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19"/>
              <p:cNvSpPr/>
              <p:nvPr/>
            </p:nvSpPr>
            <p:spPr>
              <a:xfrm>
                <a:off x="5734038" y="3185434"/>
                <a:ext cx="14192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4096" extrusionOk="0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333;p19"/>
              <p:cNvSpPr/>
              <p:nvPr/>
            </p:nvSpPr>
            <p:spPr>
              <a:xfrm>
                <a:off x="5793283" y="3185434"/>
                <a:ext cx="14097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7" extrusionOk="0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19"/>
              <p:cNvSpPr/>
              <p:nvPr/>
            </p:nvSpPr>
            <p:spPr>
              <a:xfrm>
                <a:off x="5852433" y="318543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335;p19"/>
              <p:cNvSpPr/>
              <p:nvPr/>
            </p:nvSpPr>
            <p:spPr>
              <a:xfrm>
                <a:off x="5911678" y="318543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336;p19"/>
              <p:cNvSpPr/>
              <p:nvPr/>
            </p:nvSpPr>
            <p:spPr>
              <a:xfrm>
                <a:off x="5970828" y="318543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19"/>
              <p:cNvSpPr/>
              <p:nvPr/>
            </p:nvSpPr>
            <p:spPr>
              <a:xfrm>
                <a:off x="6030074" y="3185434"/>
                <a:ext cx="14097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7" extrusionOk="0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19"/>
              <p:cNvSpPr/>
              <p:nvPr/>
            </p:nvSpPr>
            <p:spPr>
              <a:xfrm>
                <a:off x="6089224" y="318543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19"/>
              <p:cNvSpPr/>
              <p:nvPr/>
            </p:nvSpPr>
            <p:spPr>
              <a:xfrm>
                <a:off x="5734038" y="3244679"/>
                <a:ext cx="14192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4096" extrusionOk="0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19"/>
              <p:cNvSpPr/>
              <p:nvPr/>
            </p:nvSpPr>
            <p:spPr>
              <a:xfrm>
                <a:off x="5793283" y="3244677"/>
                <a:ext cx="14097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19"/>
              <p:cNvSpPr/>
              <p:nvPr/>
            </p:nvSpPr>
            <p:spPr>
              <a:xfrm>
                <a:off x="5852433" y="3244677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19"/>
              <p:cNvSpPr/>
              <p:nvPr/>
            </p:nvSpPr>
            <p:spPr>
              <a:xfrm>
                <a:off x="5911678" y="3244677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19"/>
              <p:cNvSpPr/>
              <p:nvPr/>
            </p:nvSpPr>
            <p:spPr>
              <a:xfrm>
                <a:off x="5970828" y="3244677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19"/>
              <p:cNvSpPr/>
              <p:nvPr/>
            </p:nvSpPr>
            <p:spPr>
              <a:xfrm>
                <a:off x="6030073" y="3244679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19"/>
              <p:cNvSpPr/>
              <p:nvPr/>
            </p:nvSpPr>
            <p:spPr>
              <a:xfrm>
                <a:off x="6089224" y="3244677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19"/>
              <p:cNvSpPr/>
              <p:nvPr/>
            </p:nvSpPr>
            <p:spPr>
              <a:xfrm>
                <a:off x="5734038" y="3303829"/>
                <a:ext cx="14192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4096" extrusionOk="0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19"/>
              <p:cNvSpPr/>
              <p:nvPr/>
            </p:nvSpPr>
            <p:spPr>
              <a:xfrm>
                <a:off x="5793283" y="3303829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19"/>
              <p:cNvSpPr/>
              <p:nvPr/>
            </p:nvSpPr>
            <p:spPr>
              <a:xfrm>
                <a:off x="5852433" y="3303829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19"/>
              <p:cNvSpPr/>
              <p:nvPr/>
            </p:nvSpPr>
            <p:spPr>
              <a:xfrm>
                <a:off x="5911678" y="3303829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19"/>
              <p:cNvSpPr/>
              <p:nvPr/>
            </p:nvSpPr>
            <p:spPr>
              <a:xfrm>
                <a:off x="5970828" y="3303829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19"/>
              <p:cNvSpPr/>
              <p:nvPr/>
            </p:nvSpPr>
            <p:spPr>
              <a:xfrm>
                <a:off x="6030073" y="3303829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19"/>
              <p:cNvSpPr/>
              <p:nvPr/>
            </p:nvSpPr>
            <p:spPr>
              <a:xfrm>
                <a:off x="6089224" y="3303829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19"/>
              <p:cNvSpPr/>
              <p:nvPr/>
            </p:nvSpPr>
            <p:spPr>
              <a:xfrm>
                <a:off x="5734038" y="3363074"/>
                <a:ext cx="14192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4097" extrusionOk="0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19"/>
              <p:cNvSpPr/>
              <p:nvPr/>
            </p:nvSpPr>
            <p:spPr>
              <a:xfrm>
                <a:off x="5793283" y="3363072"/>
                <a:ext cx="14097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19"/>
              <p:cNvSpPr/>
              <p:nvPr/>
            </p:nvSpPr>
            <p:spPr>
              <a:xfrm>
                <a:off x="5852433" y="3363072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19"/>
              <p:cNvSpPr/>
              <p:nvPr/>
            </p:nvSpPr>
            <p:spPr>
              <a:xfrm>
                <a:off x="5911678" y="3363072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19"/>
              <p:cNvSpPr/>
              <p:nvPr/>
            </p:nvSpPr>
            <p:spPr>
              <a:xfrm>
                <a:off x="5970828" y="3363072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19"/>
              <p:cNvSpPr/>
              <p:nvPr/>
            </p:nvSpPr>
            <p:spPr>
              <a:xfrm>
                <a:off x="6030073" y="3363074"/>
                <a:ext cx="14097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7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19"/>
              <p:cNvSpPr/>
              <p:nvPr/>
            </p:nvSpPr>
            <p:spPr>
              <a:xfrm>
                <a:off x="6089224" y="3363072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19"/>
              <p:cNvSpPr/>
              <p:nvPr/>
            </p:nvSpPr>
            <p:spPr>
              <a:xfrm>
                <a:off x="5734038" y="3422225"/>
                <a:ext cx="14192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4096" extrusionOk="0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19"/>
              <p:cNvSpPr/>
              <p:nvPr/>
            </p:nvSpPr>
            <p:spPr>
              <a:xfrm>
                <a:off x="5793283" y="3422225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19"/>
              <p:cNvSpPr/>
              <p:nvPr/>
            </p:nvSpPr>
            <p:spPr>
              <a:xfrm>
                <a:off x="5852433" y="3422225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19"/>
              <p:cNvSpPr/>
              <p:nvPr/>
            </p:nvSpPr>
            <p:spPr>
              <a:xfrm>
                <a:off x="5911678" y="3422225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19"/>
              <p:cNvSpPr/>
              <p:nvPr/>
            </p:nvSpPr>
            <p:spPr>
              <a:xfrm>
                <a:off x="5970828" y="3422225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9"/>
              <p:cNvSpPr/>
              <p:nvPr/>
            </p:nvSpPr>
            <p:spPr>
              <a:xfrm>
                <a:off x="6030073" y="3422225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19"/>
              <p:cNvSpPr/>
              <p:nvPr/>
            </p:nvSpPr>
            <p:spPr>
              <a:xfrm>
                <a:off x="6089224" y="3422225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19"/>
              <p:cNvSpPr/>
              <p:nvPr/>
            </p:nvSpPr>
            <p:spPr>
              <a:xfrm>
                <a:off x="6148469" y="3067039"/>
                <a:ext cx="14097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7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19"/>
              <p:cNvSpPr/>
              <p:nvPr/>
            </p:nvSpPr>
            <p:spPr>
              <a:xfrm>
                <a:off x="6207620" y="3067039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19"/>
              <p:cNvSpPr/>
              <p:nvPr/>
            </p:nvSpPr>
            <p:spPr>
              <a:xfrm>
                <a:off x="6266865" y="3067039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19"/>
              <p:cNvSpPr/>
              <p:nvPr/>
            </p:nvSpPr>
            <p:spPr>
              <a:xfrm>
                <a:off x="6326014" y="3067039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19"/>
              <p:cNvSpPr/>
              <p:nvPr/>
            </p:nvSpPr>
            <p:spPr>
              <a:xfrm>
                <a:off x="6385260" y="3067039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19"/>
              <p:cNvSpPr/>
              <p:nvPr/>
            </p:nvSpPr>
            <p:spPr>
              <a:xfrm>
                <a:off x="6444410" y="3067039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19"/>
              <p:cNvSpPr/>
              <p:nvPr/>
            </p:nvSpPr>
            <p:spPr>
              <a:xfrm>
                <a:off x="6148469" y="3126281"/>
                <a:ext cx="14097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19"/>
              <p:cNvSpPr/>
              <p:nvPr/>
            </p:nvSpPr>
            <p:spPr>
              <a:xfrm>
                <a:off x="6207620" y="3126281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19"/>
              <p:cNvSpPr/>
              <p:nvPr/>
            </p:nvSpPr>
            <p:spPr>
              <a:xfrm>
                <a:off x="6266865" y="3126281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19"/>
              <p:cNvSpPr/>
              <p:nvPr/>
            </p:nvSpPr>
            <p:spPr>
              <a:xfrm>
                <a:off x="6326014" y="3126281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19"/>
              <p:cNvSpPr/>
              <p:nvPr/>
            </p:nvSpPr>
            <p:spPr>
              <a:xfrm>
                <a:off x="6385260" y="3126281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19"/>
              <p:cNvSpPr/>
              <p:nvPr/>
            </p:nvSpPr>
            <p:spPr>
              <a:xfrm>
                <a:off x="6444410" y="3126283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19"/>
              <p:cNvSpPr/>
              <p:nvPr/>
            </p:nvSpPr>
            <p:spPr>
              <a:xfrm>
                <a:off x="6148469" y="3185433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19"/>
              <p:cNvSpPr/>
              <p:nvPr/>
            </p:nvSpPr>
            <p:spPr>
              <a:xfrm>
                <a:off x="6207620" y="3185433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19"/>
              <p:cNvSpPr/>
              <p:nvPr/>
            </p:nvSpPr>
            <p:spPr>
              <a:xfrm>
                <a:off x="6266865" y="3185433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19"/>
              <p:cNvSpPr/>
              <p:nvPr/>
            </p:nvSpPr>
            <p:spPr>
              <a:xfrm>
                <a:off x="6326014" y="3185433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19"/>
              <p:cNvSpPr/>
              <p:nvPr/>
            </p:nvSpPr>
            <p:spPr>
              <a:xfrm>
                <a:off x="6385260" y="3185433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19"/>
              <p:cNvSpPr/>
              <p:nvPr/>
            </p:nvSpPr>
            <p:spPr>
              <a:xfrm>
                <a:off x="6444410" y="3185432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19"/>
              <p:cNvSpPr/>
              <p:nvPr/>
            </p:nvSpPr>
            <p:spPr>
              <a:xfrm>
                <a:off x="6148469" y="3244676"/>
                <a:ext cx="14097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19"/>
              <p:cNvSpPr/>
              <p:nvPr/>
            </p:nvSpPr>
            <p:spPr>
              <a:xfrm>
                <a:off x="6207620" y="3244676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19"/>
              <p:cNvSpPr/>
              <p:nvPr/>
            </p:nvSpPr>
            <p:spPr>
              <a:xfrm>
                <a:off x="6266865" y="3244676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19"/>
              <p:cNvSpPr/>
              <p:nvPr/>
            </p:nvSpPr>
            <p:spPr>
              <a:xfrm>
                <a:off x="6326014" y="3244676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19"/>
              <p:cNvSpPr/>
              <p:nvPr/>
            </p:nvSpPr>
            <p:spPr>
              <a:xfrm>
                <a:off x="6385260" y="3244676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19"/>
              <p:cNvSpPr/>
              <p:nvPr/>
            </p:nvSpPr>
            <p:spPr>
              <a:xfrm>
                <a:off x="6444410" y="3244679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19"/>
              <p:cNvSpPr/>
              <p:nvPr/>
            </p:nvSpPr>
            <p:spPr>
              <a:xfrm>
                <a:off x="6148469" y="3303829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19"/>
              <p:cNvSpPr/>
              <p:nvPr/>
            </p:nvSpPr>
            <p:spPr>
              <a:xfrm>
                <a:off x="6207620" y="3303829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19"/>
              <p:cNvSpPr/>
              <p:nvPr/>
            </p:nvSpPr>
            <p:spPr>
              <a:xfrm>
                <a:off x="6266865" y="3303829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19"/>
              <p:cNvSpPr/>
              <p:nvPr/>
            </p:nvSpPr>
            <p:spPr>
              <a:xfrm>
                <a:off x="6326014" y="3303829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19"/>
              <p:cNvSpPr/>
              <p:nvPr/>
            </p:nvSpPr>
            <p:spPr>
              <a:xfrm>
                <a:off x="6385260" y="3303829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19"/>
              <p:cNvSpPr/>
              <p:nvPr/>
            </p:nvSpPr>
            <p:spPr>
              <a:xfrm>
                <a:off x="6444410" y="3303829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19"/>
              <p:cNvSpPr/>
              <p:nvPr/>
            </p:nvSpPr>
            <p:spPr>
              <a:xfrm>
                <a:off x="6148469" y="3363072"/>
                <a:ext cx="14097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19"/>
              <p:cNvSpPr/>
              <p:nvPr/>
            </p:nvSpPr>
            <p:spPr>
              <a:xfrm>
                <a:off x="6207620" y="3363072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19"/>
              <p:cNvSpPr/>
              <p:nvPr/>
            </p:nvSpPr>
            <p:spPr>
              <a:xfrm>
                <a:off x="6266865" y="3363072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19"/>
              <p:cNvSpPr/>
              <p:nvPr/>
            </p:nvSpPr>
            <p:spPr>
              <a:xfrm>
                <a:off x="6326014" y="3363072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19"/>
              <p:cNvSpPr/>
              <p:nvPr/>
            </p:nvSpPr>
            <p:spPr>
              <a:xfrm>
                <a:off x="6385260" y="3363072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Google Shape;402;p19"/>
              <p:cNvSpPr/>
              <p:nvPr/>
            </p:nvSpPr>
            <p:spPr>
              <a:xfrm>
                <a:off x="6444410" y="3363074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19"/>
              <p:cNvSpPr/>
              <p:nvPr/>
            </p:nvSpPr>
            <p:spPr>
              <a:xfrm>
                <a:off x="6148469" y="3422225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Google Shape;404;p19"/>
              <p:cNvSpPr/>
              <p:nvPr/>
            </p:nvSpPr>
            <p:spPr>
              <a:xfrm>
                <a:off x="6207620" y="3422225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19"/>
              <p:cNvSpPr/>
              <p:nvPr/>
            </p:nvSpPr>
            <p:spPr>
              <a:xfrm>
                <a:off x="6266865" y="3422225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19"/>
              <p:cNvSpPr/>
              <p:nvPr/>
            </p:nvSpPr>
            <p:spPr>
              <a:xfrm>
                <a:off x="6326014" y="3422225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19"/>
              <p:cNvSpPr/>
              <p:nvPr/>
            </p:nvSpPr>
            <p:spPr>
              <a:xfrm>
                <a:off x="6385260" y="3422225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19"/>
              <p:cNvSpPr/>
              <p:nvPr/>
            </p:nvSpPr>
            <p:spPr>
              <a:xfrm>
                <a:off x="6444410" y="342222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19"/>
              <p:cNvSpPr/>
              <p:nvPr/>
            </p:nvSpPr>
            <p:spPr>
              <a:xfrm>
                <a:off x="5734038" y="3481374"/>
                <a:ext cx="14192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4096" extrusionOk="0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19"/>
              <p:cNvSpPr/>
              <p:nvPr/>
            </p:nvSpPr>
            <p:spPr>
              <a:xfrm>
                <a:off x="5793283" y="3481374"/>
                <a:ext cx="14097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7" extrusionOk="0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19"/>
              <p:cNvSpPr/>
              <p:nvPr/>
            </p:nvSpPr>
            <p:spPr>
              <a:xfrm>
                <a:off x="5852433" y="348137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19"/>
              <p:cNvSpPr/>
              <p:nvPr/>
            </p:nvSpPr>
            <p:spPr>
              <a:xfrm>
                <a:off x="5911678" y="348137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19"/>
              <p:cNvSpPr/>
              <p:nvPr/>
            </p:nvSpPr>
            <p:spPr>
              <a:xfrm>
                <a:off x="5970828" y="348137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19"/>
              <p:cNvSpPr/>
              <p:nvPr/>
            </p:nvSpPr>
            <p:spPr>
              <a:xfrm>
                <a:off x="6030074" y="3481374"/>
                <a:ext cx="14097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7" extrusionOk="0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19"/>
              <p:cNvSpPr/>
              <p:nvPr/>
            </p:nvSpPr>
            <p:spPr>
              <a:xfrm>
                <a:off x="6089224" y="348137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19"/>
              <p:cNvSpPr/>
              <p:nvPr/>
            </p:nvSpPr>
            <p:spPr>
              <a:xfrm>
                <a:off x="5734038" y="3540620"/>
                <a:ext cx="14192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4096" extrusionOk="0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19"/>
              <p:cNvSpPr/>
              <p:nvPr/>
            </p:nvSpPr>
            <p:spPr>
              <a:xfrm>
                <a:off x="5793283" y="3540620"/>
                <a:ext cx="14097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7" extrusionOk="0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19"/>
              <p:cNvSpPr/>
              <p:nvPr/>
            </p:nvSpPr>
            <p:spPr>
              <a:xfrm>
                <a:off x="5852433" y="3540620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19"/>
              <p:cNvSpPr/>
              <p:nvPr/>
            </p:nvSpPr>
            <p:spPr>
              <a:xfrm>
                <a:off x="5911678" y="3540620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19"/>
              <p:cNvSpPr/>
              <p:nvPr/>
            </p:nvSpPr>
            <p:spPr>
              <a:xfrm>
                <a:off x="5970828" y="3540620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19"/>
              <p:cNvSpPr/>
              <p:nvPr/>
            </p:nvSpPr>
            <p:spPr>
              <a:xfrm>
                <a:off x="6030074" y="3540620"/>
                <a:ext cx="14097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7" extrusionOk="0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2" name="Google Shape;422;p19"/>
              <p:cNvSpPr/>
              <p:nvPr/>
            </p:nvSpPr>
            <p:spPr>
              <a:xfrm>
                <a:off x="6089224" y="3540620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3" name="Google Shape;423;p19"/>
              <p:cNvSpPr/>
              <p:nvPr/>
            </p:nvSpPr>
            <p:spPr>
              <a:xfrm>
                <a:off x="5734038" y="3599770"/>
                <a:ext cx="14192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4096" extrusionOk="0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19"/>
              <p:cNvSpPr/>
              <p:nvPr/>
            </p:nvSpPr>
            <p:spPr>
              <a:xfrm>
                <a:off x="5793283" y="3599770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19"/>
              <p:cNvSpPr/>
              <p:nvPr/>
            </p:nvSpPr>
            <p:spPr>
              <a:xfrm>
                <a:off x="5852433" y="3599770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19"/>
              <p:cNvSpPr/>
              <p:nvPr/>
            </p:nvSpPr>
            <p:spPr>
              <a:xfrm>
                <a:off x="5911678" y="3599770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9"/>
              <p:cNvSpPr/>
              <p:nvPr/>
            </p:nvSpPr>
            <p:spPr>
              <a:xfrm>
                <a:off x="5970828" y="3599770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19"/>
              <p:cNvSpPr/>
              <p:nvPr/>
            </p:nvSpPr>
            <p:spPr>
              <a:xfrm>
                <a:off x="6030073" y="3599770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19"/>
              <p:cNvSpPr/>
              <p:nvPr/>
            </p:nvSpPr>
            <p:spPr>
              <a:xfrm>
                <a:off x="6089224" y="3599770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19"/>
              <p:cNvSpPr/>
              <p:nvPr/>
            </p:nvSpPr>
            <p:spPr>
              <a:xfrm>
                <a:off x="5734037" y="3659014"/>
                <a:ext cx="14192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4096" extrusionOk="0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19"/>
              <p:cNvSpPr/>
              <p:nvPr/>
            </p:nvSpPr>
            <p:spPr>
              <a:xfrm>
                <a:off x="5793282" y="3659014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19"/>
              <p:cNvSpPr/>
              <p:nvPr/>
            </p:nvSpPr>
            <p:spPr>
              <a:xfrm>
                <a:off x="5852432" y="365901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19"/>
              <p:cNvSpPr/>
              <p:nvPr/>
            </p:nvSpPr>
            <p:spPr>
              <a:xfrm>
                <a:off x="5911678" y="365901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19"/>
              <p:cNvSpPr/>
              <p:nvPr/>
            </p:nvSpPr>
            <p:spPr>
              <a:xfrm>
                <a:off x="5970828" y="365901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19"/>
              <p:cNvSpPr/>
              <p:nvPr/>
            </p:nvSpPr>
            <p:spPr>
              <a:xfrm>
                <a:off x="6030073" y="3659014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19"/>
              <p:cNvSpPr/>
              <p:nvPr/>
            </p:nvSpPr>
            <p:spPr>
              <a:xfrm>
                <a:off x="6089224" y="365901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19"/>
              <p:cNvSpPr/>
              <p:nvPr/>
            </p:nvSpPr>
            <p:spPr>
              <a:xfrm>
                <a:off x="5734039" y="3718165"/>
                <a:ext cx="14192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4096" extrusionOk="0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19"/>
              <p:cNvSpPr/>
              <p:nvPr/>
            </p:nvSpPr>
            <p:spPr>
              <a:xfrm>
                <a:off x="5793284" y="3718165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19"/>
              <p:cNvSpPr/>
              <p:nvPr/>
            </p:nvSpPr>
            <p:spPr>
              <a:xfrm>
                <a:off x="5852434" y="3718165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19"/>
              <p:cNvSpPr/>
              <p:nvPr/>
            </p:nvSpPr>
            <p:spPr>
              <a:xfrm>
                <a:off x="5911679" y="3718165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19"/>
              <p:cNvSpPr/>
              <p:nvPr/>
            </p:nvSpPr>
            <p:spPr>
              <a:xfrm>
                <a:off x="5970829" y="3718165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19"/>
              <p:cNvSpPr/>
              <p:nvPr/>
            </p:nvSpPr>
            <p:spPr>
              <a:xfrm>
                <a:off x="6030074" y="3718165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19"/>
              <p:cNvSpPr/>
              <p:nvPr/>
            </p:nvSpPr>
            <p:spPr>
              <a:xfrm>
                <a:off x="6089225" y="3718165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19"/>
              <p:cNvSpPr/>
              <p:nvPr/>
            </p:nvSpPr>
            <p:spPr>
              <a:xfrm>
                <a:off x="5734040" y="3777410"/>
                <a:ext cx="14192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4096" extrusionOk="0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19"/>
              <p:cNvSpPr/>
              <p:nvPr/>
            </p:nvSpPr>
            <p:spPr>
              <a:xfrm>
                <a:off x="5793285" y="3777410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19"/>
              <p:cNvSpPr/>
              <p:nvPr/>
            </p:nvSpPr>
            <p:spPr>
              <a:xfrm>
                <a:off x="5852436" y="3777408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19"/>
              <p:cNvSpPr/>
              <p:nvPr/>
            </p:nvSpPr>
            <p:spPr>
              <a:xfrm>
                <a:off x="5911683" y="3777408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19"/>
              <p:cNvSpPr/>
              <p:nvPr/>
            </p:nvSpPr>
            <p:spPr>
              <a:xfrm>
                <a:off x="5970835" y="3777408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19"/>
              <p:cNvSpPr/>
              <p:nvPr/>
            </p:nvSpPr>
            <p:spPr>
              <a:xfrm>
                <a:off x="6030082" y="3777410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19"/>
              <p:cNvSpPr/>
              <p:nvPr/>
            </p:nvSpPr>
            <p:spPr>
              <a:xfrm>
                <a:off x="6089231" y="3777408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19"/>
              <p:cNvSpPr/>
              <p:nvPr/>
            </p:nvSpPr>
            <p:spPr>
              <a:xfrm>
                <a:off x="6148476" y="3481374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19"/>
              <p:cNvSpPr/>
              <p:nvPr/>
            </p:nvSpPr>
            <p:spPr>
              <a:xfrm>
                <a:off x="6207627" y="348137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19"/>
              <p:cNvSpPr/>
              <p:nvPr/>
            </p:nvSpPr>
            <p:spPr>
              <a:xfrm>
                <a:off x="6266872" y="348137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19"/>
              <p:cNvSpPr/>
              <p:nvPr/>
            </p:nvSpPr>
            <p:spPr>
              <a:xfrm>
                <a:off x="6326022" y="348137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19"/>
              <p:cNvSpPr/>
              <p:nvPr/>
            </p:nvSpPr>
            <p:spPr>
              <a:xfrm>
                <a:off x="6385268" y="348137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19"/>
              <p:cNvSpPr/>
              <p:nvPr/>
            </p:nvSpPr>
            <p:spPr>
              <a:xfrm>
                <a:off x="6444417" y="3481373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19"/>
              <p:cNvSpPr/>
              <p:nvPr/>
            </p:nvSpPr>
            <p:spPr>
              <a:xfrm>
                <a:off x="6148476" y="3540622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458;p19"/>
              <p:cNvSpPr/>
              <p:nvPr/>
            </p:nvSpPr>
            <p:spPr>
              <a:xfrm>
                <a:off x="6207627" y="3540623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19"/>
              <p:cNvSpPr/>
              <p:nvPr/>
            </p:nvSpPr>
            <p:spPr>
              <a:xfrm>
                <a:off x="6266872" y="3540626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19"/>
              <p:cNvSpPr/>
              <p:nvPr/>
            </p:nvSpPr>
            <p:spPr>
              <a:xfrm>
                <a:off x="6326022" y="3540627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19"/>
              <p:cNvSpPr/>
              <p:nvPr/>
            </p:nvSpPr>
            <p:spPr>
              <a:xfrm>
                <a:off x="6385268" y="3540630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19"/>
              <p:cNvSpPr/>
              <p:nvPr/>
            </p:nvSpPr>
            <p:spPr>
              <a:xfrm>
                <a:off x="6444417" y="3540631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19"/>
              <p:cNvSpPr/>
              <p:nvPr/>
            </p:nvSpPr>
            <p:spPr>
              <a:xfrm>
                <a:off x="6148476" y="3599781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19"/>
              <p:cNvSpPr/>
              <p:nvPr/>
            </p:nvSpPr>
            <p:spPr>
              <a:xfrm>
                <a:off x="6207627" y="3599781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19"/>
              <p:cNvSpPr/>
              <p:nvPr/>
            </p:nvSpPr>
            <p:spPr>
              <a:xfrm>
                <a:off x="6266872" y="3599781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19"/>
              <p:cNvSpPr/>
              <p:nvPr/>
            </p:nvSpPr>
            <p:spPr>
              <a:xfrm>
                <a:off x="6326022" y="3599781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19"/>
              <p:cNvSpPr/>
              <p:nvPr/>
            </p:nvSpPr>
            <p:spPr>
              <a:xfrm>
                <a:off x="6385268" y="3599780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19"/>
              <p:cNvSpPr/>
              <p:nvPr/>
            </p:nvSpPr>
            <p:spPr>
              <a:xfrm>
                <a:off x="6444417" y="3599782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19"/>
              <p:cNvSpPr/>
              <p:nvPr/>
            </p:nvSpPr>
            <p:spPr>
              <a:xfrm>
                <a:off x="6148476" y="3659026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Google Shape;470;p19"/>
              <p:cNvSpPr/>
              <p:nvPr/>
            </p:nvSpPr>
            <p:spPr>
              <a:xfrm>
                <a:off x="6207627" y="3659026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19"/>
              <p:cNvSpPr/>
              <p:nvPr/>
            </p:nvSpPr>
            <p:spPr>
              <a:xfrm>
                <a:off x="6266872" y="3659026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19"/>
              <p:cNvSpPr/>
              <p:nvPr/>
            </p:nvSpPr>
            <p:spPr>
              <a:xfrm>
                <a:off x="6326022" y="3659026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Google Shape;473;p19"/>
              <p:cNvSpPr/>
              <p:nvPr/>
            </p:nvSpPr>
            <p:spPr>
              <a:xfrm>
                <a:off x="6385268" y="3659026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Google Shape;474;p19"/>
              <p:cNvSpPr/>
              <p:nvPr/>
            </p:nvSpPr>
            <p:spPr>
              <a:xfrm>
                <a:off x="6444417" y="3659026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19"/>
              <p:cNvSpPr/>
              <p:nvPr/>
            </p:nvSpPr>
            <p:spPr>
              <a:xfrm>
                <a:off x="6148476" y="3718177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Google Shape;476;p19"/>
              <p:cNvSpPr/>
              <p:nvPr/>
            </p:nvSpPr>
            <p:spPr>
              <a:xfrm>
                <a:off x="6207627" y="3718177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19"/>
              <p:cNvSpPr/>
              <p:nvPr/>
            </p:nvSpPr>
            <p:spPr>
              <a:xfrm>
                <a:off x="6266872" y="3718177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19"/>
              <p:cNvSpPr/>
              <p:nvPr/>
            </p:nvSpPr>
            <p:spPr>
              <a:xfrm>
                <a:off x="6326022" y="3718177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19"/>
              <p:cNvSpPr/>
              <p:nvPr/>
            </p:nvSpPr>
            <p:spPr>
              <a:xfrm>
                <a:off x="6385268" y="3718172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19"/>
              <p:cNvSpPr/>
              <p:nvPr/>
            </p:nvSpPr>
            <p:spPr>
              <a:xfrm>
                <a:off x="6444417" y="3718176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19"/>
              <p:cNvSpPr/>
              <p:nvPr/>
            </p:nvSpPr>
            <p:spPr>
              <a:xfrm>
                <a:off x="6148472" y="3777419"/>
                <a:ext cx="14097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19"/>
              <p:cNvSpPr/>
              <p:nvPr/>
            </p:nvSpPr>
            <p:spPr>
              <a:xfrm>
                <a:off x="6207622" y="3777419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19"/>
              <p:cNvSpPr/>
              <p:nvPr/>
            </p:nvSpPr>
            <p:spPr>
              <a:xfrm>
                <a:off x="6266868" y="3777419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19"/>
              <p:cNvSpPr/>
              <p:nvPr/>
            </p:nvSpPr>
            <p:spPr>
              <a:xfrm>
                <a:off x="6326024" y="3777383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19"/>
              <p:cNvSpPr/>
              <p:nvPr/>
            </p:nvSpPr>
            <p:spPr>
              <a:xfrm>
                <a:off x="6385287" y="3777429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19"/>
              <p:cNvSpPr/>
              <p:nvPr/>
            </p:nvSpPr>
            <p:spPr>
              <a:xfrm>
                <a:off x="6444424" y="377742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7" name="Google Shape;487;p19"/>
            <p:cNvGrpSpPr/>
            <p:nvPr/>
          </p:nvGrpSpPr>
          <p:grpSpPr>
            <a:xfrm>
              <a:off x="10154385" y="4452524"/>
              <a:ext cx="1443404" cy="1443428"/>
              <a:chOff x="5734037" y="3067039"/>
              <a:chExt cx="724483" cy="724489"/>
            </a:xfrm>
          </p:grpSpPr>
          <p:sp>
            <p:nvSpPr>
              <p:cNvPr id="488" name="Google Shape;488;p19"/>
              <p:cNvSpPr/>
              <p:nvPr/>
            </p:nvSpPr>
            <p:spPr>
              <a:xfrm>
                <a:off x="5734038" y="3067039"/>
                <a:ext cx="14192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4097" extrusionOk="0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19"/>
              <p:cNvSpPr/>
              <p:nvPr/>
            </p:nvSpPr>
            <p:spPr>
              <a:xfrm>
                <a:off x="5793283" y="3067039"/>
                <a:ext cx="14097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7" extrusionOk="0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19"/>
              <p:cNvSpPr/>
              <p:nvPr/>
            </p:nvSpPr>
            <p:spPr>
              <a:xfrm>
                <a:off x="5852433" y="3067039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19"/>
              <p:cNvSpPr/>
              <p:nvPr/>
            </p:nvSpPr>
            <p:spPr>
              <a:xfrm>
                <a:off x="5911678" y="3067039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19"/>
              <p:cNvSpPr/>
              <p:nvPr/>
            </p:nvSpPr>
            <p:spPr>
              <a:xfrm>
                <a:off x="5970828" y="3067039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19"/>
              <p:cNvSpPr/>
              <p:nvPr/>
            </p:nvSpPr>
            <p:spPr>
              <a:xfrm>
                <a:off x="6030074" y="3067039"/>
                <a:ext cx="14097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7" extrusionOk="0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19"/>
              <p:cNvSpPr/>
              <p:nvPr/>
            </p:nvSpPr>
            <p:spPr>
              <a:xfrm>
                <a:off x="6089224" y="3067039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19"/>
              <p:cNvSpPr/>
              <p:nvPr/>
            </p:nvSpPr>
            <p:spPr>
              <a:xfrm>
                <a:off x="5734038" y="3126284"/>
                <a:ext cx="14192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4097" extrusionOk="0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19"/>
              <p:cNvSpPr/>
              <p:nvPr/>
            </p:nvSpPr>
            <p:spPr>
              <a:xfrm>
                <a:off x="5793283" y="3126282"/>
                <a:ext cx="14097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19"/>
              <p:cNvSpPr/>
              <p:nvPr/>
            </p:nvSpPr>
            <p:spPr>
              <a:xfrm>
                <a:off x="5852433" y="3126282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19"/>
              <p:cNvSpPr/>
              <p:nvPr/>
            </p:nvSpPr>
            <p:spPr>
              <a:xfrm>
                <a:off x="5911678" y="3126282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19"/>
              <p:cNvSpPr/>
              <p:nvPr/>
            </p:nvSpPr>
            <p:spPr>
              <a:xfrm>
                <a:off x="5970828" y="3126282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19"/>
              <p:cNvSpPr/>
              <p:nvPr/>
            </p:nvSpPr>
            <p:spPr>
              <a:xfrm>
                <a:off x="6030073" y="3126284"/>
                <a:ext cx="14097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7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19"/>
              <p:cNvSpPr/>
              <p:nvPr/>
            </p:nvSpPr>
            <p:spPr>
              <a:xfrm>
                <a:off x="6089224" y="3126282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19"/>
              <p:cNvSpPr/>
              <p:nvPr/>
            </p:nvSpPr>
            <p:spPr>
              <a:xfrm>
                <a:off x="5734038" y="3185434"/>
                <a:ext cx="14192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4096" extrusionOk="0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19"/>
              <p:cNvSpPr/>
              <p:nvPr/>
            </p:nvSpPr>
            <p:spPr>
              <a:xfrm>
                <a:off x="5793283" y="3185434"/>
                <a:ext cx="14097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7" extrusionOk="0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19"/>
              <p:cNvSpPr/>
              <p:nvPr/>
            </p:nvSpPr>
            <p:spPr>
              <a:xfrm>
                <a:off x="5852433" y="318543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19"/>
              <p:cNvSpPr/>
              <p:nvPr/>
            </p:nvSpPr>
            <p:spPr>
              <a:xfrm>
                <a:off x="5911678" y="318543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19"/>
              <p:cNvSpPr/>
              <p:nvPr/>
            </p:nvSpPr>
            <p:spPr>
              <a:xfrm>
                <a:off x="5970828" y="318543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19"/>
              <p:cNvSpPr/>
              <p:nvPr/>
            </p:nvSpPr>
            <p:spPr>
              <a:xfrm>
                <a:off x="6030074" y="3185434"/>
                <a:ext cx="14097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7" extrusionOk="0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19"/>
              <p:cNvSpPr/>
              <p:nvPr/>
            </p:nvSpPr>
            <p:spPr>
              <a:xfrm>
                <a:off x="6089224" y="318543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19"/>
              <p:cNvSpPr/>
              <p:nvPr/>
            </p:nvSpPr>
            <p:spPr>
              <a:xfrm>
                <a:off x="5734038" y="3244679"/>
                <a:ext cx="14192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4096" extrusionOk="0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Google Shape;510;p19"/>
              <p:cNvSpPr/>
              <p:nvPr/>
            </p:nvSpPr>
            <p:spPr>
              <a:xfrm>
                <a:off x="5793283" y="3244677"/>
                <a:ext cx="14097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19"/>
              <p:cNvSpPr/>
              <p:nvPr/>
            </p:nvSpPr>
            <p:spPr>
              <a:xfrm>
                <a:off x="5852433" y="3244677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19"/>
              <p:cNvSpPr/>
              <p:nvPr/>
            </p:nvSpPr>
            <p:spPr>
              <a:xfrm>
                <a:off x="5911678" y="3244677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19"/>
              <p:cNvSpPr/>
              <p:nvPr/>
            </p:nvSpPr>
            <p:spPr>
              <a:xfrm>
                <a:off x="5970828" y="3244677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514;p19"/>
              <p:cNvSpPr/>
              <p:nvPr/>
            </p:nvSpPr>
            <p:spPr>
              <a:xfrm>
                <a:off x="6030073" y="3244679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19"/>
              <p:cNvSpPr/>
              <p:nvPr/>
            </p:nvSpPr>
            <p:spPr>
              <a:xfrm>
                <a:off x="6089224" y="3244677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19"/>
              <p:cNvSpPr/>
              <p:nvPr/>
            </p:nvSpPr>
            <p:spPr>
              <a:xfrm>
                <a:off x="5734038" y="3303829"/>
                <a:ext cx="14192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4096" extrusionOk="0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19"/>
              <p:cNvSpPr/>
              <p:nvPr/>
            </p:nvSpPr>
            <p:spPr>
              <a:xfrm>
                <a:off x="5793283" y="3303829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19"/>
              <p:cNvSpPr/>
              <p:nvPr/>
            </p:nvSpPr>
            <p:spPr>
              <a:xfrm>
                <a:off x="5852433" y="3303829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19"/>
              <p:cNvSpPr/>
              <p:nvPr/>
            </p:nvSpPr>
            <p:spPr>
              <a:xfrm>
                <a:off x="5911678" y="3303829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19"/>
              <p:cNvSpPr/>
              <p:nvPr/>
            </p:nvSpPr>
            <p:spPr>
              <a:xfrm>
                <a:off x="5970828" y="3303829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19"/>
              <p:cNvSpPr/>
              <p:nvPr/>
            </p:nvSpPr>
            <p:spPr>
              <a:xfrm>
                <a:off x="6030073" y="3303829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19"/>
              <p:cNvSpPr/>
              <p:nvPr/>
            </p:nvSpPr>
            <p:spPr>
              <a:xfrm>
                <a:off x="6089224" y="3303829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19"/>
              <p:cNvSpPr/>
              <p:nvPr/>
            </p:nvSpPr>
            <p:spPr>
              <a:xfrm>
                <a:off x="5734038" y="3363074"/>
                <a:ext cx="14192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4097" extrusionOk="0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19"/>
              <p:cNvSpPr/>
              <p:nvPr/>
            </p:nvSpPr>
            <p:spPr>
              <a:xfrm>
                <a:off x="5793283" y="3363072"/>
                <a:ext cx="14097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19"/>
              <p:cNvSpPr/>
              <p:nvPr/>
            </p:nvSpPr>
            <p:spPr>
              <a:xfrm>
                <a:off x="5852433" y="3363072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19"/>
              <p:cNvSpPr/>
              <p:nvPr/>
            </p:nvSpPr>
            <p:spPr>
              <a:xfrm>
                <a:off x="5911678" y="3363072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19"/>
              <p:cNvSpPr/>
              <p:nvPr/>
            </p:nvSpPr>
            <p:spPr>
              <a:xfrm>
                <a:off x="5970828" y="3363072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19"/>
              <p:cNvSpPr/>
              <p:nvPr/>
            </p:nvSpPr>
            <p:spPr>
              <a:xfrm>
                <a:off x="6030073" y="3363074"/>
                <a:ext cx="14097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7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19"/>
              <p:cNvSpPr/>
              <p:nvPr/>
            </p:nvSpPr>
            <p:spPr>
              <a:xfrm>
                <a:off x="6089224" y="3363072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Google Shape;530;p19"/>
              <p:cNvSpPr/>
              <p:nvPr/>
            </p:nvSpPr>
            <p:spPr>
              <a:xfrm>
                <a:off x="5734038" y="3422225"/>
                <a:ext cx="14192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4096" extrusionOk="0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Google Shape;531;p19"/>
              <p:cNvSpPr/>
              <p:nvPr/>
            </p:nvSpPr>
            <p:spPr>
              <a:xfrm>
                <a:off x="5793283" y="3422225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532;p19"/>
              <p:cNvSpPr/>
              <p:nvPr/>
            </p:nvSpPr>
            <p:spPr>
              <a:xfrm>
                <a:off x="5852433" y="3422225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533;p19"/>
              <p:cNvSpPr/>
              <p:nvPr/>
            </p:nvSpPr>
            <p:spPr>
              <a:xfrm>
                <a:off x="5911678" y="3422225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534;p19"/>
              <p:cNvSpPr/>
              <p:nvPr/>
            </p:nvSpPr>
            <p:spPr>
              <a:xfrm>
                <a:off x="5970828" y="3422225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535;p19"/>
              <p:cNvSpPr/>
              <p:nvPr/>
            </p:nvSpPr>
            <p:spPr>
              <a:xfrm>
                <a:off x="6030073" y="3422225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536;p19"/>
              <p:cNvSpPr/>
              <p:nvPr/>
            </p:nvSpPr>
            <p:spPr>
              <a:xfrm>
                <a:off x="6089224" y="3422225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537;p19"/>
              <p:cNvSpPr/>
              <p:nvPr/>
            </p:nvSpPr>
            <p:spPr>
              <a:xfrm>
                <a:off x="6148469" y="3067039"/>
                <a:ext cx="14097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7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538;p19"/>
              <p:cNvSpPr/>
              <p:nvPr/>
            </p:nvSpPr>
            <p:spPr>
              <a:xfrm>
                <a:off x="6207620" y="3067039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539;p19"/>
              <p:cNvSpPr/>
              <p:nvPr/>
            </p:nvSpPr>
            <p:spPr>
              <a:xfrm>
                <a:off x="6266865" y="3067039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9"/>
              <p:cNvSpPr/>
              <p:nvPr/>
            </p:nvSpPr>
            <p:spPr>
              <a:xfrm>
                <a:off x="6326014" y="3067039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9"/>
              <p:cNvSpPr/>
              <p:nvPr/>
            </p:nvSpPr>
            <p:spPr>
              <a:xfrm>
                <a:off x="6385260" y="3067039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9"/>
              <p:cNvSpPr/>
              <p:nvPr/>
            </p:nvSpPr>
            <p:spPr>
              <a:xfrm>
                <a:off x="6444410" y="3067039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19"/>
              <p:cNvSpPr/>
              <p:nvPr/>
            </p:nvSpPr>
            <p:spPr>
              <a:xfrm>
                <a:off x="6148469" y="3126281"/>
                <a:ext cx="14097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544;p19"/>
              <p:cNvSpPr/>
              <p:nvPr/>
            </p:nvSpPr>
            <p:spPr>
              <a:xfrm>
                <a:off x="6207620" y="3126281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545;p19"/>
              <p:cNvSpPr/>
              <p:nvPr/>
            </p:nvSpPr>
            <p:spPr>
              <a:xfrm>
                <a:off x="6266865" y="3126281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546;p19"/>
              <p:cNvSpPr/>
              <p:nvPr/>
            </p:nvSpPr>
            <p:spPr>
              <a:xfrm>
                <a:off x="6326014" y="3126281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547;p19"/>
              <p:cNvSpPr/>
              <p:nvPr/>
            </p:nvSpPr>
            <p:spPr>
              <a:xfrm>
                <a:off x="6385260" y="3126281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548;p19"/>
              <p:cNvSpPr/>
              <p:nvPr/>
            </p:nvSpPr>
            <p:spPr>
              <a:xfrm>
                <a:off x="6444410" y="3126283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19"/>
              <p:cNvSpPr/>
              <p:nvPr/>
            </p:nvSpPr>
            <p:spPr>
              <a:xfrm>
                <a:off x="6148469" y="3185433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19"/>
              <p:cNvSpPr/>
              <p:nvPr/>
            </p:nvSpPr>
            <p:spPr>
              <a:xfrm>
                <a:off x="6207620" y="3185433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19"/>
              <p:cNvSpPr/>
              <p:nvPr/>
            </p:nvSpPr>
            <p:spPr>
              <a:xfrm>
                <a:off x="6266865" y="3185433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19"/>
              <p:cNvSpPr/>
              <p:nvPr/>
            </p:nvSpPr>
            <p:spPr>
              <a:xfrm>
                <a:off x="6326014" y="3185433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19"/>
              <p:cNvSpPr/>
              <p:nvPr/>
            </p:nvSpPr>
            <p:spPr>
              <a:xfrm>
                <a:off x="6385260" y="3185433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19"/>
              <p:cNvSpPr/>
              <p:nvPr/>
            </p:nvSpPr>
            <p:spPr>
              <a:xfrm>
                <a:off x="6444410" y="3185432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19"/>
              <p:cNvSpPr/>
              <p:nvPr/>
            </p:nvSpPr>
            <p:spPr>
              <a:xfrm>
                <a:off x="6148469" y="3244676"/>
                <a:ext cx="14097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19"/>
              <p:cNvSpPr/>
              <p:nvPr/>
            </p:nvSpPr>
            <p:spPr>
              <a:xfrm>
                <a:off x="6207620" y="3244676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19"/>
              <p:cNvSpPr/>
              <p:nvPr/>
            </p:nvSpPr>
            <p:spPr>
              <a:xfrm>
                <a:off x="6266865" y="3244676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19"/>
              <p:cNvSpPr/>
              <p:nvPr/>
            </p:nvSpPr>
            <p:spPr>
              <a:xfrm>
                <a:off x="6326014" y="3244676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19"/>
              <p:cNvSpPr/>
              <p:nvPr/>
            </p:nvSpPr>
            <p:spPr>
              <a:xfrm>
                <a:off x="6385260" y="3244676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19"/>
              <p:cNvSpPr/>
              <p:nvPr/>
            </p:nvSpPr>
            <p:spPr>
              <a:xfrm>
                <a:off x="6444410" y="3244679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19"/>
              <p:cNvSpPr/>
              <p:nvPr/>
            </p:nvSpPr>
            <p:spPr>
              <a:xfrm>
                <a:off x="6148469" y="3303829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19"/>
              <p:cNvSpPr/>
              <p:nvPr/>
            </p:nvSpPr>
            <p:spPr>
              <a:xfrm>
                <a:off x="6207620" y="3303829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563;p19"/>
              <p:cNvSpPr/>
              <p:nvPr/>
            </p:nvSpPr>
            <p:spPr>
              <a:xfrm>
                <a:off x="6266865" y="3303829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564;p19"/>
              <p:cNvSpPr/>
              <p:nvPr/>
            </p:nvSpPr>
            <p:spPr>
              <a:xfrm>
                <a:off x="6326014" y="3303829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565;p19"/>
              <p:cNvSpPr/>
              <p:nvPr/>
            </p:nvSpPr>
            <p:spPr>
              <a:xfrm>
                <a:off x="6385260" y="3303829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566;p19"/>
              <p:cNvSpPr/>
              <p:nvPr/>
            </p:nvSpPr>
            <p:spPr>
              <a:xfrm>
                <a:off x="6444410" y="3303829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567;p19"/>
              <p:cNvSpPr/>
              <p:nvPr/>
            </p:nvSpPr>
            <p:spPr>
              <a:xfrm>
                <a:off x="6148469" y="3363072"/>
                <a:ext cx="14097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568;p19"/>
              <p:cNvSpPr/>
              <p:nvPr/>
            </p:nvSpPr>
            <p:spPr>
              <a:xfrm>
                <a:off x="6207620" y="3363072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19"/>
              <p:cNvSpPr/>
              <p:nvPr/>
            </p:nvSpPr>
            <p:spPr>
              <a:xfrm>
                <a:off x="6266865" y="3363072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9"/>
              <p:cNvSpPr/>
              <p:nvPr/>
            </p:nvSpPr>
            <p:spPr>
              <a:xfrm>
                <a:off x="6326014" y="3363072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9"/>
              <p:cNvSpPr/>
              <p:nvPr/>
            </p:nvSpPr>
            <p:spPr>
              <a:xfrm>
                <a:off x="6385260" y="3363072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9"/>
              <p:cNvSpPr/>
              <p:nvPr/>
            </p:nvSpPr>
            <p:spPr>
              <a:xfrm>
                <a:off x="6444410" y="3363074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9"/>
              <p:cNvSpPr/>
              <p:nvPr/>
            </p:nvSpPr>
            <p:spPr>
              <a:xfrm>
                <a:off x="6148469" y="3422225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19"/>
              <p:cNvSpPr/>
              <p:nvPr/>
            </p:nvSpPr>
            <p:spPr>
              <a:xfrm>
                <a:off x="6207620" y="3422225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19"/>
              <p:cNvSpPr/>
              <p:nvPr/>
            </p:nvSpPr>
            <p:spPr>
              <a:xfrm>
                <a:off x="6266865" y="3422225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19"/>
              <p:cNvSpPr/>
              <p:nvPr/>
            </p:nvSpPr>
            <p:spPr>
              <a:xfrm>
                <a:off x="6326014" y="3422225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19"/>
              <p:cNvSpPr/>
              <p:nvPr/>
            </p:nvSpPr>
            <p:spPr>
              <a:xfrm>
                <a:off x="6385260" y="3422225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19"/>
              <p:cNvSpPr/>
              <p:nvPr/>
            </p:nvSpPr>
            <p:spPr>
              <a:xfrm>
                <a:off x="6444410" y="342222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19"/>
              <p:cNvSpPr/>
              <p:nvPr/>
            </p:nvSpPr>
            <p:spPr>
              <a:xfrm>
                <a:off x="5734038" y="3481374"/>
                <a:ext cx="14192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4096" extrusionOk="0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19"/>
              <p:cNvSpPr/>
              <p:nvPr/>
            </p:nvSpPr>
            <p:spPr>
              <a:xfrm>
                <a:off x="5793283" y="3481374"/>
                <a:ext cx="14097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7" extrusionOk="0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19"/>
              <p:cNvSpPr/>
              <p:nvPr/>
            </p:nvSpPr>
            <p:spPr>
              <a:xfrm>
                <a:off x="5852433" y="348137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19"/>
              <p:cNvSpPr/>
              <p:nvPr/>
            </p:nvSpPr>
            <p:spPr>
              <a:xfrm>
                <a:off x="5911678" y="348137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19"/>
              <p:cNvSpPr/>
              <p:nvPr/>
            </p:nvSpPr>
            <p:spPr>
              <a:xfrm>
                <a:off x="5970828" y="348137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19"/>
              <p:cNvSpPr/>
              <p:nvPr/>
            </p:nvSpPr>
            <p:spPr>
              <a:xfrm>
                <a:off x="6030074" y="3481374"/>
                <a:ext cx="14097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7" extrusionOk="0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19"/>
              <p:cNvSpPr/>
              <p:nvPr/>
            </p:nvSpPr>
            <p:spPr>
              <a:xfrm>
                <a:off x="6089224" y="348137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19"/>
              <p:cNvSpPr/>
              <p:nvPr/>
            </p:nvSpPr>
            <p:spPr>
              <a:xfrm>
                <a:off x="5734038" y="3540620"/>
                <a:ext cx="14192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4096" extrusionOk="0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19"/>
              <p:cNvSpPr/>
              <p:nvPr/>
            </p:nvSpPr>
            <p:spPr>
              <a:xfrm>
                <a:off x="5793283" y="3540620"/>
                <a:ext cx="14097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7" extrusionOk="0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19"/>
              <p:cNvSpPr/>
              <p:nvPr/>
            </p:nvSpPr>
            <p:spPr>
              <a:xfrm>
                <a:off x="5852433" y="3540620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19"/>
              <p:cNvSpPr/>
              <p:nvPr/>
            </p:nvSpPr>
            <p:spPr>
              <a:xfrm>
                <a:off x="5911678" y="3540620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19"/>
              <p:cNvSpPr/>
              <p:nvPr/>
            </p:nvSpPr>
            <p:spPr>
              <a:xfrm>
                <a:off x="5970828" y="3540620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19"/>
              <p:cNvSpPr/>
              <p:nvPr/>
            </p:nvSpPr>
            <p:spPr>
              <a:xfrm>
                <a:off x="6030074" y="3540620"/>
                <a:ext cx="14097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7" extrusionOk="0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19"/>
              <p:cNvSpPr/>
              <p:nvPr/>
            </p:nvSpPr>
            <p:spPr>
              <a:xfrm>
                <a:off x="6089224" y="3540620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19"/>
              <p:cNvSpPr/>
              <p:nvPr/>
            </p:nvSpPr>
            <p:spPr>
              <a:xfrm>
                <a:off x="5734038" y="3599770"/>
                <a:ext cx="14192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4096" extrusionOk="0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19"/>
              <p:cNvSpPr/>
              <p:nvPr/>
            </p:nvSpPr>
            <p:spPr>
              <a:xfrm>
                <a:off x="5793283" y="3599770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19"/>
              <p:cNvSpPr/>
              <p:nvPr/>
            </p:nvSpPr>
            <p:spPr>
              <a:xfrm>
                <a:off x="5852433" y="3599770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19"/>
              <p:cNvSpPr/>
              <p:nvPr/>
            </p:nvSpPr>
            <p:spPr>
              <a:xfrm>
                <a:off x="5911678" y="3599770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19"/>
              <p:cNvSpPr/>
              <p:nvPr/>
            </p:nvSpPr>
            <p:spPr>
              <a:xfrm>
                <a:off x="5970828" y="3599770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19"/>
              <p:cNvSpPr/>
              <p:nvPr/>
            </p:nvSpPr>
            <p:spPr>
              <a:xfrm>
                <a:off x="6030073" y="3599770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19"/>
              <p:cNvSpPr/>
              <p:nvPr/>
            </p:nvSpPr>
            <p:spPr>
              <a:xfrm>
                <a:off x="6089224" y="3599770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19"/>
              <p:cNvSpPr/>
              <p:nvPr/>
            </p:nvSpPr>
            <p:spPr>
              <a:xfrm>
                <a:off x="5734037" y="3659014"/>
                <a:ext cx="14192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4096" extrusionOk="0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19"/>
              <p:cNvSpPr/>
              <p:nvPr/>
            </p:nvSpPr>
            <p:spPr>
              <a:xfrm>
                <a:off x="5793282" y="3659014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19"/>
              <p:cNvSpPr/>
              <p:nvPr/>
            </p:nvSpPr>
            <p:spPr>
              <a:xfrm>
                <a:off x="5852432" y="365901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19"/>
              <p:cNvSpPr/>
              <p:nvPr/>
            </p:nvSpPr>
            <p:spPr>
              <a:xfrm>
                <a:off x="5911678" y="365901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19"/>
              <p:cNvSpPr/>
              <p:nvPr/>
            </p:nvSpPr>
            <p:spPr>
              <a:xfrm>
                <a:off x="5970828" y="365901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19"/>
              <p:cNvSpPr/>
              <p:nvPr/>
            </p:nvSpPr>
            <p:spPr>
              <a:xfrm>
                <a:off x="6030073" y="3659014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19"/>
              <p:cNvSpPr/>
              <p:nvPr/>
            </p:nvSpPr>
            <p:spPr>
              <a:xfrm>
                <a:off x="6089224" y="365901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19"/>
              <p:cNvSpPr/>
              <p:nvPr/>
            </p:nvSpPr>
            <p:spPr>
              <a:xfrm>
                <a:off x="5734039" y="3718165"/>
                <a:ext cx="14192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4096" extrusionOk="0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19"/>
              <p:cNvSpPr/>
              <p:nvPr/>
            </p:nvSpPr>
            <p:spPr>
              <a:xfrm>
                <a:off x="5793284" y="3718165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19"/>
              <p:cNvSpPr/>
              <p:nvPr/>
            </p:nvSpPr>
            <p:spPr>
              <a:xfrm>
                <a:off x="5852434" y="3718165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19"/>
              <p:cNvSpPr/>
              <p:nvPr/>
            </p:nvSpPr>
            <p:spPr>
              <a:xfrm>
                <a:off x="5911679" y="3718165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19"/>
              <p:cNvSpPr/>
              <p:nvPr/>
            </p:nvSpPr>
            <p:spPr>
              <a:xfrm>
                <a:off x="5970829" y="3718165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19"/>
              <p:cNvSpPr/>
              <p:nvPr/>
            </p:nvSpPr>
            <p:spPr>
              <a:xfrm>
                <a:off x="6030074" y="3718165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19"/>
              <p:cNvSpPr/>
              <p:nvPr/>
            </p:nvSpPr>
            <p:spPr>
              <a:xfrm>
                <a:off x="6089225" y="3718165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19"/>
              <p:cNvSpPr/>
              <p:nvPr/>
            </p:nvSpPr>
            <p:spPr>
              <a:xfrm>
                <a:off x="5734040" y="3777410"/>
                <a:ext cx="14192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192" h="14096" extrusionOk="0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19"/>
              <p:cNvSpPr/>
              <p:nvPr/>
            </p:nvSpPr>
            <p:spPr>
              <a:xfrm>
                <a:off x="5793285" y="3777410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19"/>
              <p:cNvSpPr/>
              <p:nvPr/>
            </p:nvSpPr>
            <p:spPr>
              <a:xfrm>
                <a:off x="5852436" y="3777408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19"/>
              <p:cNvSpPr/>
              <p:nvPr/>
            </p:nvSpPr>
            <p:spPr>
              <a:xfrm>
                <a:off x="5911683" y="3777408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19"/>
              <p:cNvSpPr/>
              <p:nvPr/>
            </p:nvSpPr>
            <p:spPr>
              <a:xfrm>
                <a:off x="5970835" y="3777408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19"/>
              <p:cNvSpPr/>
              <p:nvPr/>
            </p:nvSpPr>
            <p:spPr>
              <a:xfrm>
                <a:off x="6030082" y="3777410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19"/>
              <p:cNvSpPr/>
              <p:nvPr/>
            </p:nvSpPr>
            <p:spPr>
              <a:xfrm>
                <a:off x="6089231" y="3777408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19"/>
              <p:cNvSpPr/>
              <p:nvPr/>
            </p:nvSpPr>
            <p:spPr>
              <a:xfrm>
                <a:off x="6148476" y="3481374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19"/>
              <p:cNvSpPr/>
              <p:nvPr/>
            </p:nvSpPr>
            <p:spPr>
              <a:xfrm>
                <a:off x="6207627" y="348137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9"/>
              <p:cNvSpPr/>
              <p:nvPr/>
            </p:nvSpPr>
            <p:spPr>
              <a:xfrm>
                <a:off x="6266872" y="348137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19"/>
              <p:cNvSpPr/>
              <p:nvPr/>
            </p:nvSpPr>
            <p:spPr>
              <a:xfrm>
                <a:off x="6326022" y="348137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19"/>
              <p:cNvSpPr/>
              <p:nvPr/>
            </p:nvSpPr>
            <p:spPr>
              <a:xfrm>
                <a:off x="6385268" y="348137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19"/>
              <p:cNvSpPr/>
              <p:nvPr/>
            </p:nvSpPr>
            <p:spPr>
              <a:xfrm>
                <a:off x="6444417" y="3481373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19"/>
              <p:cNvSpPr/>
              <p:nvPr/>
            </p:nvSpPr>
            <p:spPr>
              <a:xfrm>
                <a:off x="6148476" y="3540622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9"/>
              <p:cNvSpPr/>
              <p:nvPr/>
            </p:nvSpPr>
            <p:spPr>
              <a:xfrm>
                <a:off x="6207627" y="3540623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9"/>
              <p:cNvSpPr/>
              <p:nvPr/>
            </p:nvSpPr>
            <p:spPr>
              <a:xfrm>
                <a:off x="6266872" y="3540626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19"/>
              <p:cNvSpPr/>
              <p:nvPr/>
            </p:nvSpPr>
            <p:spPr>
              <a:xfrm>
                <a:off x="6326022" y="3540627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19"/>
              <p:cNvSpPr/>
              <p:nvPr/>
            </p:nvSpPr>
            <p:spPr>
              <a:xfrm>
                <a:off x="6385268" y="3540630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19"/>
              <p:cNvSpPr/>
              <p:nvPr/>
            </p:nvSpPr>
            <p:spPr>
              <a:xfrm>
                <a:off x="6444417" y="3540631"/>
                <a:ext cx="14096" cy="14097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7" extrusionOk="0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19"/>
              <p:cNvSpPr/>
              <p:nvPr/>
            </p:nvSpPr>
            <p:spPr>
              <a:xfrm>
                <a:off x="6148476" y="3599781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19"/>
              <p:cNvSpPr/>
              <p:nvPr/>
            </p:nvSpPr>
            <p:spPr>
              <a:xfrm>
                <a:off x="6207627" y="3599781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19"/>
              <p:cNvSpPr/>
              <p:nvPr/>
            </p:nvSpPr>
            <p:spPr>
              <a:xfrm>
                <a:off x="6266872" y="3599781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19"/>
              <p:cNvSpPr/>
              <p:nvPr/>
            </p:nvSpPr>
            <p:spPr>
              <a:xfrm>
                <a:off x="6326022" y="3599781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19"/>
              <p:cNvSpPr/>
              <p:nvPr/>
            </p:nvSpPr>
            <p:spPr>
              <a:xfrm>
                <a:off x="6385268" y="3599780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19"/>
              <p:cNvSpPr/>
              <p:nvPr/>
            </p:nvSpPr>
            <p:spPr>
              <a:xfrm>
                <a:off x="6444417" y="3599782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19"/>
              <p:cNvSpPr/>
              <p:nvPr/>
            </p:nvSpPr>
            <p:spPr>
              <a:xfrm>
                <a:off x="6148476" y="3659026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19"/>
              <p:cNvSpPr/>
              <p:nvPr/>
            </p:nvSpPr>
            <p:spPr>
              <a:xfrm>
                <a:off x="6207627" y="3659026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19"/>
              <p:cNvSpPr/>
              <p:nvPr/>
            </p:nvSpPr>
            <p:spPr>
              <a:xfrm>
                <a:off x="6266872" y="3659026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19"/>
              <p:cNvSpPr/>
              <p:nvPr/>
            </p:nvSpPr>
            <p:spPr>
              <a:xfrm>
                <a:off x="6326022" y="3659026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19"/>
              <p:cNvSpPr/>
              <p:nvPr/>
            </p:nvSpPr>
            <p:spPr>
              <a:xfrm>
                <a:off x="6385268" y="3659026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19"/>
              <p:cNvSpPr/>
              <p:nvPr/>
            </p:nvSpPr>
            <p:spPr>
              <a:xfrm>
                <a:off x="6444417" y="3659026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19"/>
              <p:cNvSpPr/>
              <p:nvPr/>
            </p:nvSpPr>
            <p:spPr>
              <a:xfrm>
                <a:off x="6148476" y="3718177"/>
                <a:ext cx="14097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19"/>
              <p:cNvSpPr/>
              <p:nvPr/>
            </p:nvSpPr>
            <p:spPr>
              <a:xfrm>
                <a:off x="6207627" y="3718177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19"/>
              <p:cNvSpPr/>
              <p:nvPr/>
            </p:nvSpPr>
            <p:spPr>
              <a:xfrm>
                <a:off x="6266872" y="3718177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19"/>
              <p:cNvSpPr/>
              <p:nvPr/>
            </p:nvSpPr>
            <p:spPr>
              <a:xfrm>
                <a:off x="6326022" y="3718177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19"/>
              <p:cNvSpPr/>
              <p:nvPr/>
            </p:nvSpPr>
            <p:spPr>
              <a:xfrm>
                <a:off x="6385268" y="3718172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19"/>
              <p:cNvSpPr/>
              <p:nvPr/>
            </p:nvSpPr>
            <p:spPr>
              <a:xfrm>
                <a:off x="6444417" y="3718176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19"/>
              <p:cNvSpPr/>
              <p:nvPr/>
            </p:nvSpPr>
            <p:spPr>
              <a:xfrm>
                <a:off x="6148472" y="3777419"/>
                <a:ext cx="14097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7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19"/>
              <p:cNvSpPr/>
              <p:nvPr/>
            </p:nvSpPr>
            <p:spPr>
              <a:xfrm>
                <a:off x="6207622" y="3777419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19"/>
              <p:cNvSpPr/>
              <p:nvPr/>
            </p:nvSpPr>
            <p:spPr>
              <a:xfrm>
                <a:off x="6266868" y="3777419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19"/>
              <p:cNvSpPr/>
              <p:nvPr/>
            </p:nvSpPr>
            <p:spPr>
              <a:xfrm>
                <a:off x="6326024" y="3777383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19"/>
              <p:cNvSpPr/>
              <p:nvPr/>
            </p:nvSpPr>
            <p:spPr>
              <a:xfrm>
                <a:off x="6385287" y="3777429"/>
                <a:ext cx="14096" cy="14099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9" extrusionOk="0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19"/>
              <p:cNvSpPr/>
              <p:nvPr/>
            </p:nvSpPr>
            <p:spPr>
              <a:xfrm>
                <a:off x="6444424" y="3777424"/>
                <a:ext cx="14096" cy="14096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14096" extrusionOk="0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aphicFrame>
        <p:nvGraphicFramePr>
          <p:cNvPr id="657" name="Google Shape;657;p19"/>
          <p:cNvGraphicFramePr/>
          <p:nvPr/>
        </p:nvGraphicFramePr>
        <p:xfrm>
          <a:off x="347977" y="619277"/>
          <a:ext cx="3000000" cy="3000000"/>
        </p:xfrm>
        <a:graphic>
          <a:graphicData uri="http://schemas.openxmlformats.org/drawingml/2006/table">
            <a:tbl>
              <a:tblPr firstRow="1" firstCol="1" bandRow="1">
                <a:noFill/>
                <a:tableStyleId>{ECB3A817-C260-4AC2-A40A-CF2DC181BF6D}</a:tableStyleId>
              </a:tblPr>
              <a:tblGrid>
                <a:gridCol w="473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4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8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3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735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58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375">
                <a:tc rowSpan="2">
                  <a:txBody>
                    <a:bodyPr/>
                    <a:lstStyle/>
                    <a:p>
                      <a:pPr marL="17780" marR="0" lvl="0" indent="-1778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№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725" marR="16725" marT="0" marB="0" anchor="ctr">
                    <a:solidFill>
                      <a:srgbClr val="00F96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Риск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725" marR="16725" marT="0" marB="0" anchor="ctr">
                    <a:solidFill>
                      <a:srgbClr val="00F96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Ожидаемые последствия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725" marR="16725" marT="0" marB="0" anchor="ctr">
                    <a:solidFill>
                      <a:srgbClr val="00F96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Предупреждение наступления риска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725" marR="16725" marT="0" marB="0" anchor="ctr">
                    <a:solidFill>
                      <a:srgbClr val="00F96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Действия в случае наступления риска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725" marR="16725" marT="0" marB="0" anchor="ctr">
                    <a:solidFill>
                      <a:srgbClr val="00F9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6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chemeClr val="lt1"/>
                          </a:solidFill>
                        </a:rPr>
                        <a:t>Мероприятия</a:t>
                      </a:r>
                      <a:endParaRPr/>
                    </a:p>
                    <a:p>
                      <a:pPr marL="17780" marR="0" lvl="0" indent="-1778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chemeClr val="lt1"/>
                          </a:solidFill>
                        </a:rPr>
                        <a:t>по предупреждению 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725" marR="16725" marT="0" marB="0">
                    <a:solidFill>
                      <a:srgbClr val="00F9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>
                          <a:solidFill>
                            <a:schemeClr val="lt1"/>
                          </a:solidFill>
                        </a:rPr>
                        <a:t>ФИО ответственного исполнителя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725" marR="16725" marT="0" marB="0">
                    <a:solidFill>
                      <a:srgbClr val="00F967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3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1.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725" marR="16725" marT="0" marB="0">
                    <a:solidFill>
                      <a:srgbClr val="00F9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Низкое количество просмотров контента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725" marR="167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Низкая заинтересованность целевой аудитории в информационном продукте, отток целевой аудитории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725" marR="167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Продвижение на телевидении, в социальных сетях, мессенджерах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725" marR="167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Руденская Злата Андреевна, Миронюк Александр Витальевич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725" marR="167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Поиск новых каналов продвижения контента, реклама проекта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725" marR="1672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381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2.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725" marR="16725" marT="0" marB="0">
                    <a:solidFill>
                      <a:srgbClr val="00F9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Стоимость проекта превысит заложенное количество средств в бюджете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725" marR="167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Нехватка денежных средств для реализации проекта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725" marR="167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Поиск партнёров и спонсоров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725" marR="167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Руденская Злата Андреевна, Миронюк Александр Витальевич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 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725" marR="167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Поиск партнёров, которые будут готовы к сотрудничеству по бартеру, и спонсоров проекта. 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725" marR="1672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93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3.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725" marR="16725" marT="0" marB="0">
                    <a:solidFill>
                      <a:srgbClr val="00F96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Отсутствие тем/героев для продолжения проекта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725" marR="167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После съемок всех запланированных видеороликов не будет представления, куда двигаться дальше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725" marR="167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Запуск новых интересных рубрик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725" marR="167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Карнаух Арина Евгеньевна, Счастливенко Дарья Сергеевна, Полушкина Екатерина Ивановна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725" marR="16725" marT="0" marB="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Съемки новых роликов и расширение границ проекта/приглашение предпринимателей из других регионов</a:t>
                      </a:r>
                      <a:endParaRPr sz="160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6725" marR="1672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20"/>
          <p:cNvSpPr txBox="1">
            <a:spLocks noGrp="1"/>
          </p:cNvSpPr>
          <p:nvPr>
            <p:ph type="title"/>
          </p:nvPr>
        </p:nvSpPr>
        <p:spPr>
          <a:xfrm>
            <a:off x="838200" y="159972"/>
            <a:ext cx="10515600" cy="827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ru-RU" sz="3900"/>
              <a:t>КАЛЕНДАРНЫЙ ПЛАН</a:t>
            </a:r>
            <a:endParaRPr sz="3900"/>
          </a:p>
        </p:txBody>
      </p:sp>
      <p:graphicFrame>
        <p:nvGraphicFramePr>
          <p:cNvPr id="663" name="Google Shape;663;p20"/>
          <p:cNvGraphicFramePr/>
          <p:nvPr/>
        </p:nvGraphicFramePr>
        <p:xfrm>
          <a:off x="166076" y="1094153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{6F3C8E91-9450-47F1-A647-D556A1D82FCA}</a:tableStyleId>
              </a:tblPr>
              <a:tblGrid>
                <a:gridCol w="153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9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368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№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Даты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Мероприятие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Ответственный</a:t>
                      </a:r>
                      <a:endParaRPr sz="18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u="none" strike="noStrike" cap="none"/>
                        <a:t>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Октябрь 2023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Начало реализации проекта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Вся команда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3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2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Октябрь </a:t>
                      </a: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2023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</a:rPr>
                        <a:t>Создание и оформление соц. сетей и канала проекта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</a:rPr>
                        <a:t>Арина Карнаух, Александр Миронюк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6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Окт</a:t>
                      </a: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ябрь 2023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Консультация со специалистами в сфере медиа, в том числе с пресс-службой аппарата губернатора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</a:rPr>
                        <a:t>Злата Руденская, Дарья Счастливенко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3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Октябрь 2023 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/>
                        <a:t>Оформление дизайна и содержания рубрик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Екатерина Полушкина, Арина Карнаух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3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Ноябрь 2023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Сбор контента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Александр Миронюк, Злата Руденская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3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6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Ноябрь 2023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Поиск партнеров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Дарья Счастливенко, Арина Каранух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7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Ноябрь 2023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Поиск и покупка оборудования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Злата Руденская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137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8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Ноябрь 2023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Подготовительная встреча с гостем (предпринимателем) премьерного ролика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Арина Карнаух, Александр Миронюк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06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9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Ноябрь 2023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Написание сценария первого ролика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Екатерина Полушкина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21"/>
          <p:cNvSpPr txBox="1">
            <a:spLocks noGrp="1"/>
          </p:cNvSpPr>
          <p:nvPr>
            <p:ph type="title"/>
          </p:nvPr>
        </p:nvSpPr>
        <p:spPr>
          <a:xfrm>
            <a:off x="838200" y="111125"/>
            <a:ext cx="10515600" cy="778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ru-RU" sz="3900"/>
              <a:t>КАЛЕНДАРНЫЙ ПЛАН</a:t>
            </a:r>
            <a:endParaRPr sz="3900"/>
          </a:p>
        </p:txBody>
      </p:sp>
      <p:graphicFrame>
        <p:nvGraphicFramePr>
          <p:cNvPr id="669" name="Google Shape;669;p21"/>
          <p:cNvGraphicFramePr/>
          <p:nvPr/>
        </p:nvGraphicFramePr>
        <p:xfrm>
          <a:off x="195384" y="1074615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{6F3C8E91-9450-47F1-A647-D556A1D82FCA}</a:tableStyleId>
              </a:tblPr>
              <a:tblGrid>
                <a:gridCol w="150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8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29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43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0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№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Даты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Мероприятие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Ответственный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5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10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Декабрь 2023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Съемка и монтаж первого ролика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Дарья Счастливенко, Злата Руденская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3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11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Декабрь 2023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Выпуск первого ролика в эфир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Вся команда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5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12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Декабрь 2023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Продвижение роликов и канала «БелРес»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Александр Миронюк, Екатерина Полушкина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5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Декабрь 2023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Встреча с предпринимателями для создания контента в Telegram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Арина Карнаух, Злата Руденская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5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14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Декабрь 2023-сентябрь 2024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Подготовка всех выпусков, запуск новых рубрик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Вся команда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5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15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/>
                        <a:t>Октябрь 2024-...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>
                          <a:latin typeface="Arial"/>
                          <a:ea typeface="Arial"/>
                          <a:cs typeface="Arial"/>
                          <a:sym typeface="Arial"/>
                        </a:rPr>
                        <a:t>Расширение границ проекта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Вся команда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>
    <p:push/>
  </p:transition>
</p:sld>
</file>

<file path=ppt/theme/theme1.xml><?xml version="1.0" encoding="utf-8"?>
<a:theme xmlns:a="http://schemas.openxmlformats.org/drawingml/2006/main" name="FunkyShapesVTI">
  <a:themeElements>
    <a:clrScheme name="Custom 15">
      <a:dk1>
        <a:srgbClr val="000000"/>
      </a:dk1>
      <a:lt1>
        <a:srgbClr val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1007</Words>
  <Application>Microsoft Office PowerPoint</Application>
  <PresentationFormat>Широкоэкранный</PresentationFormat>
  <Paragraphs>343</Paragraphs>
  <Slides>19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Noto Sans Symbols</vt:lpstr>
      <vt:lpstr>Source Sans Pro</vt:lpstr>
      <vt:lpstr>FunkyShapesVTI</vt:lpstr>
      <vt:lpstr>«БЕЛРЕС»</vt:lpstr>
      <vt:lpstr>Презентация PowerPoint</vt:lpstr>
      <vt:lpstr>СОЦИАЛЬНАЯ ЗНАЧИМОСТЬ</vt:lpstr>
      <vt:lpstr>ЦЕЛЬ И ЗАДАЧИ ПРОЕКТА</vt:lpstr>
      <vt:lpstr>РУБРИКИ ВИДЕОРОЛИКОВ</vt:lpstr>
      <vt:lpstr>ПРЕДПОЛАГАЕМЫЕ РЕЗУЛЬТАТЫ </vt:lpstr>
      <vt:lpstr>РИСКИ ПРОЕКТА</vt:lpstr>
      <vt:lpstr>КАЛЕНДАРНЫЙ ПЛАН</vt:lpstr>
      <vt:lpstr>КАЛЕНДАРНЫЙ ПЛАН</vt:lpstr>
      <vt:lpstr>БЮДЖЕТ ПРОЕКТА</vt:lpstr>
      <vt:lpstr>БЮДЖЕТ ПРОЕКТА</vt:lpstr>
      <vt:lpstr>БЮДЖЕТ ПРОЕКТА </vt:lpstr>
      <vt:lpstr>БЮДЖЕТ ПРОЕКТА</vt:lpstr>
      <vt:lpstr>БЮДЖЕТ ПРОЕКТА</vt:lpstr>
      <vt:lpstr>КОМАНДА ПРОЕКТА</vt:lpstr>
      <vt:lpstr>ПАРТЕНЁРЫ ПРОЕКТА</vt:lpstr>
      <vt:lpstr>ПИСЬМА ПОДДЕРЖКИ</vt:lpstr>
      <vt:lpstr>ПРИЛОЖЕНИЕ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«БЕЛРЕС»</dc:title>
  <dc:creator>user</dc:creator>
  <cp:lastModifiedBy>user</cp:lastModifiedBy>
  <cp:revision>1</cp:revision>
  <dcterms:modified xsi:type="dcterms:W3CDTF">2023-09-28T05:55:34Z</dcterms:modified>
</cp:coreProperties>
</file>