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57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1800" b="0" i="0" u="none" strike="noStrike" cap="none" spc="0" normalizeH="0" baseline="0"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FontTx/>
      <a:buNone/>
      <a:defRPr kumimoji="0" sz="9400" b="0" i="0" u="none" strike="noStrike" cap="none" spc="0" normalizeH="0" baseline="0">
        <a:solidFill>
          <a:srgbClr val="292929"/>
        </a:solidFill>
        <a:effectLst/>
        <a:uFillTx/>
        <a:latin typeface="+mj-lt"/>
        <a:ea typeface="+mj-ea"/>
        <a:cs typeface="+mj-cs"/>
        <a:sym typeface="Raleway Medium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4C3C2611-4C71-4FC5-86AE-919BDF0F9419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/>
            </a:ln>
          </a:left>
          <a:right>
            <a:ln w="12700" cap="flat">
              <a:noFill/>
              <a:miter/>
            </a:ln>
          </a:right>
          <a:top>
            <a:ln w="12700" cap="flat">
              <a:noFill/>
              <a:miter/>
            </a:ln>
          </a:top>
          <a:bottom>
            <a:ln w="12700" cap="flat">
              <a:noFill/>
              <a:miter/>
            </a:ln>
          </a:bottom>
          <a:insideH>
            <a:ln w="12700" cap="flat">
              <a:noFill/>
              <a:miter/>
            </a:ln>
          </a:insideH>
          <a:insideV>
            <a:ln w="12700" cap="flat">
              <a:noFill/>
              <a:miter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/>
            </a:ln>
          </a:left>
          <a:right>
            <a:ln w="12700" cap="flat">
              <a:noFill/>
              <a:miter/>
            </a:ln>
          </a:right>
          <a:top>
            <a:ln w="12700" cap="flat">
              <a:noFill/>
              <a:miter/>
            </a:ln>
          </a:top>
          <a:bottom>
            <a:ln w="12700" cap="flat">
              <a:noFill/>
              <a:miter/>
            </a:ln>
          </a:bottom>
          <a:insideH>
            <a:ln w="12700" cap="flat">
              <a:noFill/>
              <a:miter/>
            </a:ln>
          </a:insideH>
          <a:insideV>
            <a:ln w="12700" cap="flat">
              <a:noFill/>
              <a:miter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/>
            </a:ln>
          </a:left>
          <a:right>
            <a:ln w="12700" cap="flat">
              <a:noFill/>
              <a:miter/>
            </a:ln>
          </a:right>
          <a:top>
            <a:ln w="12700" cap="flat">
              <a:solidFill>
                <a:srgbClr val="3797c6"/>
              </a:solidFill>
              <a:prstDash val="solid"/>
              <a:miter/>
            </a:ln>
          </a:top>
          <a:bottom>
            <a:ln w="12700" cap="flat">
              <a:noFill/>
              <a:miter/>
            </a:ln>
          </a:bottom>
          <a:insideH>
            <a:ln w="12700" cap="flat">
              <a:noFill/>
              <a:miter/>
            </a:ln>
          </a:insideH>
          <a:insideV>
            <a:ln w="12700" cap="flat">
              <a:noFill/>
              <a:miter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/>
            </a:ln>
          </a:left>
          <a:right>
            <a:ln w="12700" cap="flat">
              <a:noFill/>
              <a:miter/>
            </a:ln>
          </a:right>
          <a:top>
            <a:ln w="12700" cap="flat">
              <a:noFill/>
              <a:miter/>
            </a:ln>
          </a:top>
          <a:bottom>
            <a:ln w="12700" cap="flat">
              <a:noFill/>
              <a:miter/>
            </a:ln>
          </a:bottom>
          <a:insideH>
            <a:ln w="12700" cap="flat">
              <a:noFill/>
              <a:miter/>
            </a:ln>
          </a:insideH>
          <a:insideV>
            <a:ln w="12700" cap="flat">
              <a:noFill/>
              <a:miter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miter/>
            </a:ln>
          </a:left>
          <a:right>
            <a:ln w="12700" cap="flat">
              <a:solidFill>
                <a:srgbClr val="5d5d5d"/>
              </a:solidFill>
              <a:miter/>
            </a:ln>
          </a:right>
          <a:top>
            <a:ln w="12700" cap="flat">
              <a:solidFill>
                <a:srgbClr val="5d5d5d"/>
              </a:solidFill>
              <a:miter/>
            </a:ln>
          </a:top>
          <a:bottom>
            <a:ln w="12700" cap="flat">
              <a:solidFill>
                <a:srgbClr val="5d5d5d"/>
              </a:solidFill>
              <a:miter/>
            </a:ln>
          </a:bottom>
          <a:insideH>
            <a:ln w="12700" cap="flat">
              <a:solidFill>
                <a:srgbClr val="5d5d5d"/>
              </a:solidFill>
              <a:miter/>
            </a:ln>
          </a:insideH>
          <a:insideV>
            <a:ln w="12700" cap="flat">
              <a:solidFill>
                <a:srgbClr val="5d5d5d"/>
              </a:solidFill>
              <a:miter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/>
            </a:ln>
          </a:left>
          <a:right>
            <a:ln w="12700" cap="flat">
              <a:solidFill>
                <a:srgbClr val="5d5d5d"/>
              </a:solidFill>
              <a:prstDash val="solid"/>
              <a:miter/>
            </a:ln>
          </a:right>
          <a:top>
            <a:ln w="12700" cap="flat">
              <a:solidFill>
                <a:srgbClr val="5d5d5d"/>
              </a:solidFill>
              <a:prstDash val="solid"/>
              <a:miter/>
            </a:ln>
          </a:top>
          <a:bottom>
            <a:ln w="12700" cap="flat">
              <a:solidFill>
                <a:srgbClr val="5d5d5d"/>
              </a:solidFill>
              <a:prstDash val="solid"/>
              <a:miter/>
            </a:ln>
          </a:bottom>
          <a:insideH>
            <a:ln w="12700" cap="flat">
              <a:solidFill>
                <a:srgbClr val="5d5d5d"/>
              </a:solidFill>
              <a:prstDash val="solid"/>
              <a:miter/>
            </a:ln>
          </a:insideH>
          <a:insideV>
            <a:ln w="12700" cap="flat">
              <a:solidFill>
                <a:srgbClr val="5d5d5d"/>
              </a:solidFill>
              <a:prstDash val="solid"/>
              <a:miter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/>
            </a:ln>
          </a:left>
          <a:right>
            <a:ln w="12700" cap="flat">
              <a:solidFill>
                <a:srgbClr val="5d5d5d"/>
              </a:solidFill>
              <a:prstDash val="solid"/>
              <a:miter/>
            </a:ln>
          </a:right>
          <a:top>
            <a:ln w="12700" cap="flat">
              <a:solidFill>
                <a:srgbClr val="5d5d5d"/>
              </a:solidFill>
              <a:prstDash val="solid"/>
              <a:miter/>
            </a:ln>
          </a:top>
          <a:bottom>
            <a:ln w="12700" cap="flat">
              <a:solidFill>
                <a:srgbClr val="5d5d5d"/>
              </a:solidFill>
              <a:prstDash val="solid"/>
              <a:miter/>
            </a:ln>
          </a:bottom>
          <a:insideH>
            <a:ln w="12700" cap="flat">
              <a:solidFill>
                <a:srgbClr val="5d5d5d"/>
              </a:solidFill>
              <a:prstDash val="solid"/>
              <a:miter/>
            </a:ln>
          </a:insideH>
          <a:insideV>
            <a:ln w="12700" cap="flat">
              <a:solidFill>
                <a:srgbClr val="5d5d5d"/>
              </a:solidFill>
              <a:prstDash val="solid"/>
              <a:miter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/>
            </a:ln>
          </a:left>
          <a:right>
            <a:ln w="12700" cap="flat">
              <a:solidFill>
                <a:srgbClr val="5d5d5d"/>
              </a:solidFill>
              <a:prstDash val="solid"/>
              <a:miter/>
            </a:ln>
          </a:right>
          <a:top>
            <a:ln w="12700" cap="flat">
              <a:solidFill>
                <a:srgbClr val="5d5d5d"/>
              </a:solidFill>
              <a:prstDash val="solid"/>
              <a:miter/>
            </a:ln>
          </a:top>
          <a:bottom>
            <a:ln w="12700" cap="flat">
              <a:solidFill>
                <a:srgbClr val="5d5d5d"/>
              </a:solidFill>
              <a:prstDash val="solid"/>
              <a:miter/>
            </a:ln>
          </a:bottom>
          <a:insideH>
            <a:ln w="12700" cap="flat">
              <a:solidFill>
                <a:srgbClr val="5d5d5d"/>
              </a:solidFill>
              <a:prstDash val="solid"/>
              <a:miter/>
            </a:ln>
          </a:insideH>
          <a:insideV>
            <a:ln w="12700" cap="flat">
              <a:solidFill>
                <a:srgbClr val="5d5d5d"/>
              </a:solidFill>
              <a:prstDash val="solid"/>
              <a:miter/>
            </a:ln>
          </a:insideV>
        </a:tcBdr>
        <a:fill>
          <a:solidFill>
            <a:srgbClr val="97764e"/>
          </a:solidFill>
        </a:fill>
      </a:tcStyle>
    </a:firstRow>
  </a:tblStyle>
  <a:tblStyle styleId="{2708684C-4D16-4618-839F-0558EEFCDFE6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miter/>
            </a:ln>
          </a:left>
          <a:right>
            <a:ln w="12700" cap="flat">
              <a:solidFill>
                <a:srgbClr val="000000"/>
              </a:solidFill>
              <a:miter/>
            </a:ln>
          </a:right>
          <a:top>
            <a:ln w="12700" cap="flat">
              <a:solidFill>
                <a:srgbClr val="000000"/>
              </a:solidFill>
              <a:miter/>
            </a:ln>
          </a:top>
          <a:bottom>
            <a:ln w="12700" cap="flat">
              <a:solidFill>
                <a:srgbClr val="000000"/>
              </a:solidFill>
              <a:miter/>
            </a:ln>
          </a:bottom>
          <a:insideH>
            <a:ln w="12700" cap="flat">
              <a:solidFill>
                <a:srgbClr val="000000"/>
              </a:solidFill>
              <a:miter/>
            </a:ln>
          </a:insideH>
          <a:insideV>
            <a:ln w="12700" cap="flat">
              <a:solidFill>
                <a:srgbClr val="000000"/>
              </a:solidFill>
              <a:miter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/>
            </a:ln>
          </a:left>
          <a:right>
            <a:ln w="12700" cap="flat">
              <a:solidFill>
                <a:srgbClr val="000000"/>
              </a:solidFill>
              <a:prstDash val="solid"/>
              <a:miter/>
            </a:ln>
          </a:right>
          <a:top>
            <a:ln w="12700" cap="flat">
              <a:solidFill>
                <a:srgbClr val="000000"/>
              </a:solidFill>
              <a:miter/>
            </a:ln>
          </a:top>
          <a:bottom>
            <a:ln w="12700" cap="flat">
              <a:solidFill>
                <a:srgbClr val="000000"/>
              </a:solidFill>
              <a:miter/>
            </a:ln>
          </a:bottom>
          <a:insideH>
            <a:ln w="12700" cap="flat">
              <a:solidFill>
                <a:srgbClr val="000000"/>
              </a:solidFill>
              <a:miter/>
            </a:ln>
          </a:insideH>
          <a:insideV>
            <a:ln w="12700" cap="flat">
              <a:solidFill>
                <a:srgbClr val="000000"/>
              </a:solidFill>
              <a:miter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miter/>
            </a:ln>
          </a:left>
          <a:right>
            <a:ln w="12700" cap="flat">
              <a:solidFill>
                <a:srgbClr val="000000"/>
              </a:solidFill>
              <a:miter/>
            </a:ln>
          </a:right>
          <a:top>
            <a:ln w="12700" cap="flat">
              <a:solidFill>
                <a:srgbClr val="000000"/>
              </a:solidFill>
              <a:prstDash val="solid"/>
              <a:miter/>
            </a:ln>
          </a:top>
          <a:bottom>
            <a:ln w="12700" cap="flat">
              <a:noFill/>
              <a:miter/>
            </a:ln>
          </a:bottom>
          <a:insideH>
            <a:ln w="12700" cap="flat">
              <a:solidFill>
                <a:srgbClr val="000000"/>
              </a:solidFill>
              <a:miter/>
            </a:ln>
          </a:insideH>
          <a:insideV>
            <a:ln w="12700" cap="flat">
              <a:solidFill>
                <a:srgbClr val="000000"/>
              </a:solidFill>
              <a:miter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miter/>
            </a:ln>
          </a:left>
          <a:right>
            <a:ln w="12700" cap="flat">
              <a:solidFill>
                <a:srgbClr val="000000"/>
              </a:solidFill>
              <a:miter/>
            </a:ln>
          </a:right>
          <a:top>
            <a:ln w="12700" cap="flat">
              <a:noFill/>
              <a:miter/>
            </a:ln>
          </a:top>
          <a:bottom>
            <a:ln w="12700" cap="flat">
              <a:solidFill>
                <a:srgbClr val="000000"/>
              </a:solidFill>
              <a:prstDash val="solid"/>
              <a:miter/>
            </a:ln>
          </a:bottom>
          <a:insideH>
            <a:ln w="12700" cap="flat">
              <a:solidFill>
                <a:srgbClr val="000000"/>
              </a:solidFill>
              <a:miter/>
            </a:ln>
          </a:insideH>
          <a:insideV>
            <a:ln w="12700" cap="flat">
              <a:solidFill>
                <a:srgbClr val="000000"/>
              </a:solidFill>
              <a:miter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3BA23B1-9221-436E-865A-0063620EA4FD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/>
            </a:ln>
          </a:left>
          <a:right>
            <a:ln w="12700" cap="flat">
              <a:solidFill>
                <a:srgbClr val="ffffff"/>
              </a:solidFill>
              <a:prstDash val="solid"/>
              <a:miter/>
            </a:ln>
          </a:right>
          <a:top>
            <a:ln w="12700" cap="flat">
              <a:solidFill>
                <a:srgbClr val="ffffff"/>
              </a:solidFill>
              <a:prstDash val="solid"/>
              <a:miter/>
            </a:ln>
          </a:top>
          <a:bottom>
            <a:ln w="12700" cap="flat">
              <a:solidFill>
                <a:srgbClr val="ffffff"/>
              </a:solidFill>
              <a:prstDash val="solid"/>
              <a:miter/>
            </a:ln>
          </a:bottom>
          <a:insideH>
            <a:ln w="12700" cap="flat">
              <a:solidFill>
                <a:srgbClr val="ffffff"/>
              </a:solidFill>
              <a:prstDash val="solid"/>
              <a:miter/>
            </a:ln>
          </a:insideH>
          <a:insideV>
            <a:ln w="12700" cap="flat">
              <a:solidFill>
                <a:srgbClr val="ffffff"/>
              </a:solidFill>
              <a:prstDash val="solid"/>
              <a:miter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/>
            </a:ln>
          </a:left>
          <a:right>
            <a:ln w="12700" cap="flat">
              <a:solidFill>
                <a:srgbClr val="ffffff"/>
              </a:solidFill>
              <a:prstDash val="solid"/>
              <a:miter/>
            </a:ln>
          </a:right>
          <a:top>
            <a:ln w="12700" cap="flat">
              <a:solidFill>
                <a:srgbClr val="ffffff"/>
              </a:solidFill>
              <a:prstDash val="solid"/>
              <a:miter/>
            </a:ln>
          </a:top>
          <a:bottom>
            <a:ln w="12700" cap="flat">
              <a:solidFill>
                <a:srgbClr val="ffffff"/>
              </a:solidFill>
              <a:prstDash val="solid"/>
              <a:miter/>
            </a:ln>
          </a:bottom>
          <a:insideH>
            <a:ln w="12700" cap="flat">
              <a:solidFill>
                <a:srgbClr val="ffffff"/>
              </a:solidFill>
              <a:prstDash val="solid"/>
              <a:miter/>
            </a:ln>
          </a:insideH>
          <a:insideV>
            <a:ln w="12700" cap="flat">
              <a:solidFill>
                <a:srgbClr val="ffffff"/>
              </a:solidFill>
              <a:prstDash val="solid"/>
              <a:miter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/>
            </a:ln>
          </a:left>
          <a:right>
            <a:ln w="12700" cap="flat">
              <a:solidFill>
                <a:srgbClr val="ffffff"/>
              </a:solidFill>
              <a:prstDash val="solid"/>
              <a:miter/>
            </a:ln>
          </a:right>
          <a:top>
            <a:ln w="12700" cap="flat">
              <a:solidFill>
                <a:srgbClr val="ffffff"/>
              </a:solidFill>
              <a:prstDash val="solid"/>
              <a:miter/>
            </a:ln>
          </a:top>
          <a:bottom>
            <a:ln w="12700" cap="flat">
              <a:solidFill>
                <a:srgbClr val="ffffff"/>
              </a:solidFill>
              <a:prstDash val="solid"/>
              <a:miter/>
            </a:ln>
          </a:bottom>
          <a:insideH>
            <a:ln w="12700" cap="flat">
              <a:solidFill>
                <a:srgbClr val="ffffff"/>
              </a:solidFill>
              <a:prstDash val="solid"/>
              <a:miter/>
            </a:ln>
          </a:insideH>
          <a:insideV>
            <a:ln w="12700" cap="flat">
              <a:solidFill>
                <a:srgbClr val="ffffff"/>
              </a:solidFill>
              <a:prstDash val="solid"/>
              <a:miter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/>
            </a:ln>
          </a:left>
          <a:right>
            <a:ln w="12700" cap="flat">
              <a:solidFill>
                <a:srgbClr val="ffffff"/>
              </a:solidFill>
              <a:prstDash val="solid"/>
              <a:miter/>
            </a:ln>
          </a:right>
          <a:top>
            <a:ln w="12700" cap="flat">
              <a:solidFill>
                <a:srgbClr val="ffffff"/>
              </a:solidFill>
              <a:prstDash val="solid"/>
              <a:miter/>
            </a:ln>
          </a:top>
          <a:bottom>
            <a:ln w="12700" cap="flat">
              <a:solidFill>
                <a:srgbClr val="ffffff"/>
              </a:solidFill>
              <a:prstDash val="solid"/>
              <a:miter/>
            </a:ln>
          </a:bottom>
          <a:insideH>
            <a:ln w="12700" cap="flat">
              <a:solidFill>
                <a:srgbClr val="ffffff"/>
              </a:solidFill>
              <a:prstDash val="solid"/>
              <a:miter/>
            </a:ln>
          </a:insideH>
          <a:insideV>
            <a:ln w="12700" cap="flat">
              <a:solidFill>
                <a:srgbClr val="ffffff"/>
              </a:solidFill>
              <a:prstDash val="solid"/>
              <a:miter/>
            </a:ln>
          </a:insideV>
        </a:tcBdr>
        <a:fill>
          <a:solidFill>
            <a:srgbClr val="767c85"/>
          </a:solidFill>
        </a:fill>
      </a:tcStyle>
    </a:firstRow>
  </a:tblStyle>
  <a:tblStyle styleId="{CF821DB8-F4EB-4A41-A1BA-3FCAFE7338EE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/>
            </a:ln>
          </a:left>
          <a:right>
            <a:ln w="12700" cap="flat">
              <a:solidFill>
                <a:srgbClr val="000000"/>
              </a:solidFill>
              <a:prstDash val="solid"/>
              <a:miter/>
            </a:ln>
          </a:right>
          <a:top>
            <a:ln w="12700" cap="flat">
              <a:solidFill>
                <a:srgbClr val="000000"/>
              </a:solidFill>
              <a:prstDash val="solid"/>
              <a:miter/>
            </a:ln>
          </a:top>
          <a:bottom>
            <a:ln w="12700" cap="flat">
              <a:solidFill>
                <a:srgbClr val="000000"/>
              </a:solidFill>
              <a:prstDash val="solid"/>
              <a:miter/>
            </a:ln>
          </a:bottom>
          <a:insideH>
            <a:ln w="12700" cap="flat">
              <a:solidFill>
                <a:srgbClr val="000000"/>
              </a:solidFill>
              <a:prstDash val="solid"/>
              <a:miter/>
            </a:ln>
          </a:insideH>
          <a:insideV>
            <a:ln w="12700" cap="flat">
              <a:solidFill>
                <a:srgbClr val="000000"/>
              </a:solidFill>
              <a:prstDash val="solid"/>
              <a:miter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/>
            </a:ln>
          </a:left>
          <a:right>
            <a:ln w="12700" cap="flat">
              <a:solidFill>
                <a:srgbClr val="000000"/>
              </a:solidFill>
              <a:prstDash val="solid"/>
              <a:miter/>
            </a:ln>
          </a:right>
          <a:top>
            <a:ln w="12700" cap="flat">
              <a:solidFill>
                <a:srgbClr val="000000"/>
              </a:solidFill>
              <a:prstDash val="solid"/>
              <a:miter/>
            </a:ln>
          </a:top>
          <a:bottom>
            <a:ln w="12700" cap="flat">
              <a:solidFill>
                <a:srgbClr val="000000"/>
              </a:solidFill>
              <a:prstDash val="solid"/>
              <a:miter/>
            </a:ln>
          </a:bottom>
          <a:insideH>
            <a:ln w="12700" cap="flat">
              <a:solidFill>
                <a:srgbClr val="000000"/>
              </a:solidFill>
              <a:prstDash val="solid"/>
              <a:miter/>
            </a:ln>
          </a:insideH>
          <a:insideV>
            <a:ln w="12700" cap="flat">
              <a:solidFill>
                <a:srgbClr val="000000"/>
              </a:solidFill>
              <a:prstDash val="solid"/>
              <a:miter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/>
            </a:ln>
          </a:left>
          <a:right>
            <a:ln w="12700" cap="flat">
              <a:solidFill>
                <a:srgbClr val="000000"/>
              </a:solidFill>
              <a:prstDash val="solid"/>
              <a:miter/>
            </a:ln>
          </a:right>
          <a:top>
            <a:ln w="12700" cap="flat">
              <a:solidFill>
                <a:srgbClr val="000000"/>
              </a:solidFill>
              <a:prstDash val="solid"/>
              <a:miter/>
            </a:ln>
          </a:top>
          <a:bottom>
            <a:ln w="12700" cap="flat">
              <a:solidFill>
                <a:srgbClr val="000000"/>
              </a:solidFill>
              <a:prstDash val="solid"/>
              <a:miter/>
            </a:ln>
          </a:bottom>
          <a:insideH>
            <a:ln w="12700" cap="flat">
              <a:solidFill>
                <a:srgbClr val="000000"/>
              </a:solidFill>
              <a:prstDash val="solid"/>
              <a:miter/>
            </a:ln>
          </a:insideH>
          <a:insideV>
            <a:ln w="12700" cap="flat">
              <a:solidFill>
                <a:srgbClr val="000000"/>
              </a:solidFill>
              <a:prstDash val="solid"/>
              <a:miter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/>
            </a:ln>
          </a:left>
          <a:right>
            <a:ln w="12700" cap="flat">
              <a:solidFill>
                <a:srgbClr val="000000"/>
              </a:solidFill>
              <a:prstDash val="solid"/>
              <a:miter/>
            </a:ln>
          </a:right>
          <a:top>
            <a:ln w="12700" cap="flat">
              <a:solidFill>
                <a:srgbClr val="000000"/>
              </a:solidFill>
              <a:prstDash val="solid"/>
              <a:miter/>
            </a:ln>
          </a:top>
          <a:bottom>
            <a:ln w="12700" cap="flat">
              <a:solidFill>
                <a:srgbClr val="000000"/>
              </a:solidFill>
              <a:prstDash val="solid"/>
              <a:miter/>
            </a:ln>
          </a:bottom>
          <a:insideH>
            <a:ln w="12700" cap="flat">
              <a:solidFill>
                <a:srgbClr val="000000"/>
              </a:solidFill>
              <a:prstDash val="solid"/>
              <a:miter/>
            </a:ln>
          </a:insideH>
          <a:insideV>
            <a:ln w="12700" cap="flat">
              <a:solidFill>
                <a:srgbClr val="000000"/>
              </a:solidFill>
              <a:prstDash val="solid"/>
              <a:miter/>
            </a:ln>
          </a:insideV>
        </a:tcBdr>
        <a:fill>
          <a:solidFill>
            <a:srgbClr val="5e7790"/>
          </a:solidFill>
        </a:fill>
      </a:tcStyle>
    </a:firstRow>
  </a:tblStyle>
  <a:tblStyle styleId="{C7B018BB-80A7-4F77-B60F-C8B233D01FF8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/>
            </a:ln>
          </a:left>
          <a:right>
            <a:ln w="12700" cap="flat">
              <a:solidFill>
                <a:srgbClr val="b8b8b8"/>
              </a:solidFill>
              <a:prstDash val="solid"/>
              <a:miter/>
            </a:ln>
          </a:right>
          <a:top>
            <a:ln w="12700" cap="flat">
              <a:solidFill>
                <a:srgbClr val="b8b8b8"/>
              </a:solidFill>
              <a:prstDash val="solid"/>
              <a:miter/>
            </a:ln>
          </a:top>
          <a:bottom>
            <a:ln w="12700" cap="flat">
              <a:solidFill>
                <a:srgbClr val="b8b8b8"/>
              </a:solidFill>
              <a:prstDash val="solid"/>
              <a:miter/>
            </a:ln>
          </a:bottom>
          <a:insideH>
            <a:ln w="12700" cap="flat">
              <a:solidFill>
                <a:srgbClr val="b8b8b8"/>
              </a:solidFill>
              <a:prstDash val="solid"/>
              <a:miter/>
            </a:ln>
          </a:insideH>
          <a:insideV>
            <a:ln w="12700" cap="flat">
              <a:solidFill>
                <a:srgbClr val="b8b8b8"/>
              </a:solidFill>
              <a:prstDash val="solid"/>
              <a:miter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/>
            </a:ln>
          </a:left>
          <a:right>
            <a:ln w="12700" cap="flat">
              <a:solidFill>
                <a:srgbClr val="606060"/>
              </a:solidFill>
              <a:prstDash val="solid"/>
              <a:miter/>
            </a:ln>
          </a:right>
          <a:top>
            <a:ln w="12700" cap="flat">
              <a:solidFill>
                <a:srgbClr val="606060"/>
              </a:solidFill>
              <a:prstDash val="solid"/>
              <a:miter/>
            </a:ln>
          </a:top>
          <a:bottom>
            <a:ln w="12700" cap="flat">
              <a:solidFill>
                <a:srgbClr val="606060"/>
              </a:solidFill>
              <a:prstDash val="solid"/>
              <a:miter/>
            </a:ln>
          </a:bottom>
          <a:insideH>
            <a:ln w="12700" cap="flat">
              <a:solidFill>
                <a:srgbClr val="606060"/>
              </a:solidFill>
              <a:prstDash val="solid"/>
              <a:miter/>
            </a:ln>
          </a:insideH>
          <a:insideV>
            <a:ln w="12700" cap="flat">
              <a:solidFill>
                <a:srgbClr val="606060"/>
              </a:solidFill>
              <a:prstDash val="solid"/>
              <a:miter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/>
            </a:ln>
          </a:left>
          <a:right>
            <a:ln w="12700" cap="flat">
              <a:solidFill>
                <a:srgbClr val="b8b8b8"/>
              </a:solidFill>
              <a:prstDash val="solid"/>
              <a:miter/>
            </a:ln>
          </a:right>
          <a:top>
            <a:ln w="25400" cap="flat">
              <a:solidFill>
                <a:srgbClr val="606060"/>
              </a:solidFill>
              <a:prstDash val="solid"/>
              <a:miter/>
            </a:ln>
          </a:top>
          <a:bottom>
            <a:ln w="12700" cap="flat">
              <a:solidFill>
                <a:srgbClr val="606060"/>
              </a:solidFill>
              <a:prstDash val="solid"/>
              <a:miter/>
            </a:ln>
          </a:bottom>
          <a:insideH>
            <a:ln w="12700" cap="flat">
              <a:solidFill>
                <a:srgbClr val="b8b8b8"/>
              </a:solidFill>
              <a:prstDash val="solid"/>
              <a:miter/>
            </a:ln>
          </a:insideH>
          <a:insideV>
            <a:ln w="12700" cap="flat">
              <a:solidFill>
                <a:srgbClr val="b8b8b8"/>
              </a:solidFill>
              <a:prstDash val="solid"/>
              <a:miter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/>
            </a:ln>
          </a:left>
          <a:right>
            <a:ln w="12700" cap="flat">
              <a:solidFill>
                <a:srgbClr val="606060"/>
              </a:solidFill>
              <a:prstDash val="solid"/>
              <a:miter/>
            </a:ln>
          </a:right>
          <a:top>
            <a:ln w="12700" cap="flat">
              <a:solidFill>
                <a:srgbClr val="606060"/>
              </a:solidFill>
              <a:prstDash val="solid"/>
              <a:miter/>
            </a:ln>
          </a:top>
          <a:bottom>
            <a:ln w="12700" cap="flat">
              <a:solidFill>
                <a:srgbClr val="606060"/>
              </a:solidFill>
              <a:prstDash val="solid"/>
              <a:miter/>
            </a:ln>
          </a:bottom>
          <a:insideH>
            <a:ln w="12700" cap="flat">
              <a:solidFill>
                <a:srgbClr val="606060"/>
              </a:solidFill>
              <a:prstDash val="solid"/>
              <a:miter/>
            </a:ln>
          </a:insideH>
          <a:insideV>
            <a:ln w="12700" cap="flat">
              <a:solidFill>
                <a:srgbClr val="606060"/>
              </a:solidFill>
              <a:prstDash val="solid"/>
              <a:miter/>
            </a:ln>
          </a:insideV>
        </a:tcBdr>
        <a:fill>
          <a:solidFill>
            <a:schemeClr val="accent2"/>
          </a:solidFill>
        </a:fill>
      </a:tcStyle>
    </a:firstRow>
  </a:tblStyle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24887"/>
    <p:restoredTop sz="94862"/>
  </p:normalViewPr>
  <p:slideViewPr>
    <p:cSldViewPr snapToGrid="0">
      <p:cViewPr>
        <p:scale>
          <a:sx n="40" d="100"/>
          <a:sy n="40" d="100"/>
        </p:scale>
        <p:origin x="-1392" y="-324"/>
      </p:cViewPr>
      <p:guideLst>
        <p:guide orient="horz" pos="4316"/>
        <p:guide orient="horz" pos="2414"/>
        <p:guide pos="7678"/>
        <p:guide pos="124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-3054"/>
    </p:cViewPr>
  </p:sorter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presProps" Target="presProps.xml"  /><Relationship Id="rId28" Type="http://schemas.openxmlformats.org/officeDocument/2006/relationships/viewProps" Target="viewProps.xml"  /><Relationship Id="rId29" Type="http://schemas.openxmlformats.org/officeDocument/2006/relationships/theme" Target="theme/theme1.xml"  /><Relationship Id="rId3" Type="http://schemas.openxmlformats.org/officeDocument/2006/relationships/slide" Target="slides/slide1.xml"  /><Relationship Id="rId30" Type="http://schemas.openxmlformats.org/officeDocument/2006/relationships/tableStyles" Target="tableStyles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 noTextEdit="1"/>
          </p:cNvSpPr>
          <p:nvPr>
            <p:ph type="sldImg" idx="0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hyperlink" Target="http://www.site2max.pro" TargetMode="External"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hyperlink" Target="http://www.site2max.pro" TargetMode="External"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hyperlink" Target="http://www.site2max.pro" TargetMode="External"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8" y="12008143"/>
            <a:ext cx="252633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4016"/>
            <a:ext cx="576616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8" y="12098519"/>
            <a:ext cx="591163" cy="508658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63" y="12109832"/>
            <a:ext cx="2073171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260891" y="4153898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1"/>
          </p:nvPr>
        </p:nvSpPr>
        <p:spPr>
          <a:xfrm>
            <a:off x="6964211" y="4153898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12"/>
          </p:nvPr>
        </p:nvSpPr>
        <p:spPr>
          <a:xfrm>
            <a:off x="10667531" y="4153898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8074172" y="4153898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Рисунок 3"/>
          <p:cNvSpPr>
            <a:spLocks noGrp="1"/>
          </p:cNvSpPr>
          <p:nvPr>
            <p:ph type="pic" sz="quarter" idx="14"/>
          </p:nvPr>
        </p:nvSpPr>
        <p:spPr>
          <a:xfrm>
            <a:off x="14370852" y="4153898"/>
            <a:ext cx="3160712" cy="3160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55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8" y="12008143"/>
            <a:ext cx="252633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4016"/>
            <a:ext cx="576616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8" y="12098519"/>
            <a:ext cx="591163" cy="508658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63" y="12109832"/>
            <a:ext cx="2073171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260891" y="2743111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11"/>
          </p:nvPr>
        </p:nvSpPr>
        <p:spPr>
          <a:xfrm>
            <a:off x="6964211" y="2743111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Рисунок 3"/>
          <p:cNvSpPr>
            <a:spLocks noGrp="1"/>
          </p:cNvSpPr>
          <p:nvPr>
            <p:ph type="pic" sz="quarter" idx="12"/>
          </p:nvPr>
        </p:nvSpPr>
        <p:spPr>
          <a:xfrm>
            <a:off x="10667531" y="2743111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Рисунок 3"/>
          <p:cNvSpPr>
            <a:spLocks noGrp="1"/>
          </p:cNvSpPr>
          <p:nvPr>
            <p:ph type="pic" sz="quarter" idx="13"/>
          </p:nvPr>
        </p:nvSpPr>
        <p:spPr>
          <a:xfrm>
            <a:off x="18074172" y="2743111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Рисунок 3"/>
          <p:cNvSpPr>
            <a:spLocks noGrp="1"/>
          </p:cNvSpPr>
          <p:nvPr>
            <p:ph type="pic" sz="quarter" idx="14"/>
          </p:nvPr>
        </p:nvSpPr>
        <p:spPr>
          <a:xfrm>
            <a:off x="14370852" y="2743111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Рисунок 3"/>
          <p:cNvSpPr>
            <a:spLocks noGrp="1"/>
          </p:cNvSpPr>
          <p:nvPr>
            <p:ph type="pic" sz="quarter" idx="15"/>
          </p:nvPr>
        </p:nvSpPr>
        <p:spPr>
          <a:xfrm>
            <a:off x="3260891" y="6386119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Рисунок 3"/>
          <p:cNvSpPr>
            <a:spLocks noGrp="1"/>
          </p:cNvSpPr>
          <p:nvPr>
            <p:ph type="pic" sz="quarter" idx="16"/>
          </p:nvPr>
        </p:nvSpPr>
        <p:spPr>
          <a:xfrm>
            <a:off x="6964211" y="6386119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Рисунок 3"/>
          <p:cNvSpPr>
            <a:spLocks noGrp="1"/>
          </p:cNvSpPr>
          <p:nvPr>
            <p:ph type="pic" sz="quarter" idx="17"/>
          </p:nvPr>
        </p:nvSpPr>
        <p:spPr>
          <a:xfrm>
            <a:off x="10667531" y="6386119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Рисунок 3"/>
          <p:cNvSpPr>
            <a:spLocks noGrp="1"/>
          </p:cNvSpPr>
          <p:nvPr>
            <p:ph type="pic" sz="quarter" idx="18"/>
          </p:nvPr>
        </p:nvSpPr>
        <p:spPr>
          <a:xfrm>
            <a:off x="18074172" y="6386119"/>
            <a:ext cx="3160712" cy="316071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Рисунок 3"/>
          <p:cNvSpPr>
            <a:spLocks noGrp="1"/>
          </p:cNvSpPr>
          <p:nvPr>
            <p:ph type="pic" sz="quarter" idx="19"/>
          </p:nvPr>
        </p:nvSpPr>
        <p:spPr>
          <a:xfrm>
            <a:off x="14370852" y="6386119"/>
            <a:ext cx="3160712" cy="31607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658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hap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856958" y="12008143"/>
            <a:ext cx="252633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Raleway SemiBold"/>
                <a:ea typeface="Raleway SemiBold"/>
                <a:cs typeface="Raleway SemiBold"/>
                <a:sym typeface="Raleway SemiBold"/>
                <a:hlinkClick r:id="rId2"/>
              </a:defRPr>
            </a:lvl1pPr>
          </a:lstStyle>
          <a:p>
            <a:r>
              <a:rPr>
                <a:hlinkClick r:id="rId2"/>
              </a:rPr>
              <a:t>WWW.SITE2MAX.PRO</a:t>
            </a:r>
          </a:p>
        </p:txBody>
      </p:sp>
      <p:sp>
        <p:nvSpPr>
          <p:cNvPr id="12" name="Shape 12"/>
          <p:cNvSpPr/>
          <p:nvPr/>
        </p:nvSpPr>
        <p:spPr>
          <a:xfrm>
            <a:off x="1854141" y="12324016"/>
            <a:ext cx="576616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Free PowerPoint &amp; KeyNote Templates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9698" y="12098519"/>
            <a:ext cx="591163" cy="508658"/>
            <a:chOff x="0" y="0"/>
            <a:chExt cx="591161" cy="508657"/>
          </a:xfrm>
        </p:grpSpPr>
        <p:sp>
          <p:nvSpPr>
            <p:cNvPr id="13" name="Shape 13"/>
            <p:cNvSpPr/>
            <p:nvPr/>
          </p:nvSpPr>
          <p:spPr>
            <a:xfrm>
              <a:off x="1493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76" y="20289"/>
                  </a:moveTo>
                  <a:lnTo>
                    <a:pt x="0" y="1360"/>
                  </a:lnTo>
                  <a:cubicBezTo>
                    <a:pt x="-10" y="1007"/>
                    <a:pt x="120" y="664"/>
                    <a:pt x="360" y="410"/>
                  </a:cubicBezTo>
                  <a:cubicBezTo>
                    <a:pt x="733" y="16"/>
                    <a:pt x="1302" y="-107"/>
                    <a:pt x="1798" y="98"/>
                  </a:cubicBezTo>
                  <a:lnTo>
                    <a:pt x="20652" y="7385"/>
                  </a:lnTo>
                  <a:cubicBezTo>
                    <a:pt x="20896" y="7491"/>
                    <a:pt x="21105" y="7652"/>
                    <a:pt x="21269" y="7853"/>
                  </a:cubicBezTo>
                  <a:cubicBezTo>
                    <a:pt x="21398" y="8010"/>
                    <a:pt x="21500" y="8195"/>
                    <a:pt x="21541" y="8404"/>
                  </a:cubicBezTo>
                  <a:cubicBezTo>
                    <a:pt x="21590" y="8654"/>
                    <a:pt x="21546" y="8905"/>
                    <a:pt x="21446" y="9124"/>
                  </a:cubicBezTo>
                  <a:cubicBezTo>
                    <a:pt x="21331" y="9377"/>
                    <a:pt x="21139" y="9593"/>
                    <a:pt x="20887" y="9735"/>
                  </a:cubicBezTo>
                  <a:lnTo>
                    <a:pt x="1482" y="21324"/>
                  </a:lnTo>
                  <a:cubicBezTo>
                    <a:pt x="1182" y="21493"/>
                    <a:pt x="817" y="21484"/>
                    <a:pt x="525" y="21302"/>
                  </a:cubicBezTo>
                  <a:cubicBezTo>
                    <a:pt x="187" y="21090"/>
                    <a:pt x="9" y="20689"/>
                    <a:pt x="76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8" y="173768"/>
              <a:ext cx="128123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14" y="12680"/>
                  </a:moveTo>
                  <a:lnTo>
                    <a:pt x="14" y="19280"/>
                  </a:lnTo>
                  <a:cubicBezTo>
                    <a:pt x="-42" y="19719"/>
                    <a:pt x="74" y="20165"/>
                    <a:pt x="324" y="20481"/>
                  </a:cubicBezTo>
                  <a:cubicBezTo>
                    <a:pt x="757" y="21028"/>
                    <a:pt x="1418" y="21061"/>
                    <a:pt x="2007" y="20838"/>
                  </a:cubicBezTo>
                  <a:cubicBezTo>
                    <a:pt x="2230" y="20754"/>
                    <a:pt x="2445" y="20636"/>
                    <a:pt x="2647" y="20485"/>
                  </a:cubicBezTo>
                  <a:lnTo>
                    <a:pt x="19339" y="8413"/>
                  </a:lnTo>
                  <a:cubicBezTo>
                    <a:pt x="21016" y="7110"/>
                    <a:pt x="21558" y="4359"/>
                    <a:pt x="20559" y="2221"/>
                  </a:cubicBezTo>
                  <a:cubicBezTo>
                    <a:pt x="19637" y="250"/>
                    <a:pt x="17688" y="-539"/>
                    <a:pt x="16025" y="386"/>
                  </a:cubicBezTo>
                  <a:lnTo>
                    <a:pt x="710" y="11183"/>
                  </a:lnTo>
                  <a:cubicBezTo>
                    <a:pt x="471" y="11359"/>
                    <a:pt x="279" y="11620"/>
                    <a:pt x="157" y="11932"/>
                  </a:cubicBezTo>
                  <a:cubicBezTo>
                    <a:pt x="66" y="12165"/>
                    <a:pt x="17" y="12421"/>
                    <a:pt x="14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0" y="228851"/>
              <a:ext cx="295414" cy="279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471" y="7906"/>
                  </a:moveTo>
                  <a:lnTo>
                    <a:pt x="13581" y="457"/>
                  </a:lnTo>
                  <a:cubicBezTo>
                    <a:pt x="15392" y="-487"/>
                    <a:pt x="17599" y="70"/>
                    <a:pt x="18783" y="1769"/>
                  </a:cubicBezTo>
                  <a:cubicBezTo>
                    <a:pt x="20248" y="3871"/>
                    <a:pt x="19645" y="6818"/>
                    <a:pt x="17481" y="8128"/>
                  </a:cubicBezTo>
                  <a:lnTo>
                    <a:pt x="12198" y="11071"/>
                  </a:lnTo>
                  <a:cubicBezTo>
                    <a:pt x="11994" y="11210"/>
                    <a:pt x="11865" y="11441"/>
                    <a:pt x="11851" y="11693"/>
                  </a:cubicBezTo>
                  <a:cubicBezTo>
                    <a:pt x="11835" y="11962"/>
                    <a:pt x="11951" y="12221"/>
                    <a:pt x="12160" y="12383"/>
                  </a:cubicBezTo>
                  <a:lnTo>
                    <a:pt x="19975" y="16959"/>
                  </a:lnTo>
                  <a:cubicBezTo>
                    <a:pt x="20263" y="17139"/>
                    <a:pt x="20576" y="17273"/>
                    <a:pt x="20903" y="17355"/>
                  </a:cubicBezTo>
                  <a:cubicBezTo>
                    <a:pt x="21128" y="17412"/>
                    <a:pt x="21358" y="17444"/>
                    <a:pt x="21590" y="17451"/>
                  </a:cubicBezTo>
                  <a:lnTo>
                    <a:pt x="21590" y="21105"/>
                  </a:lnTo>
                  <a:cubicBezTo>
                    <a:pt x="21408" y="21113"/>
                    <a:pt x="21226" y="21099"/>
                    <a:pt x="21048" y="21063"/>
                  </a:cubicBezTo>
                  <a:cubicBezTo>
                    <a:pt x="20857" y="21025"/>
                    <a:pt x="20672" y="20963"/>
                    <a:pt x="20492" y="20889"/>
                  </a:cubicBezTo>
                  <a:cubicBezTo>
                    <a:pt x="20290" y="20804"/>
                    <a:pt x="20093" y="20703"/>
                    <a:pt x="19905" y="20586"/>
                  </a:cubicBezTo>
                  <a:lnTo>
                    <a:pt x="421" y="9395"/>
                  </a:lnTo>
                  <a:cubicBezTo>
                    <a:pt x="169" y="9255"/>
                    <a:pt x="9" y="8988"/>
                    <a:pt x="0" y="8693"/>
                  </a:cubicBezTo>
                  <a:cubicBezTo>
                    <a:pt x="-10" y="8357"/>
                    <a:pt x="175" y="8047"/>
                    <a:pt x="471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189045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07835" y="56337"/>
              <a:ext cx="173029" cy="50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0" h="21513" extrusionOk="0">
                  <a:moveTo>
                    <a:pt x="675" y="0"/>
                  </a:moveTo>
                  <a:cubicBezTo>
                    <a:pt x="421" y="21"/>
                    <a:pt x="190" y="524"/>
                    <a:pt x="77" y="1306"/>
                  </a:cubicBezTo>
                  <a:cubicBezTo>
                    <a:pt x="-114" y="2623"/>
                    <a:pt x="64" y="4217"/>
                    <a:pt x="462" y="4762"/>
                  </a:cubicBezTo>
                  <a:lnTo>
                    <a:pt x="9181" y="20142"/>
                  </a:lnTo>
                  <a:cubicBezTo>
                    <a:pt x="9676" y="21045"/>
                    <a:pt x="10229" y="21516"/>
                    <a:pt x="10790" y="21513"/>
                  </a:cubicBezTo>
                  <a:cubicBezTo>
                    <a:pt x="11347" y="21509"/>
                    <a:pt x="11895" y="21039"/>
                    <a:pt x="12387" y="20142"/>
                  </a:cubicBezTo>
                  <a:lnTo>
                    <a:pt x="20939" y="4999"/>
                  </a:lnTo>
                  <a:cubicBezTo>
                    <a:pt x="21290" y="4534"/>
                    <a:pt x="21486" y="3254"/>
                    <a:pt x="21399" y="2003"/>
                  </a:cubicBezTo>
                  <a:cubicBezTo>
                    <a:pt x="21313" y="755"/>
                    <a:pt x="20971" y="-84"/>
                    <a:pt x="20598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255606" y="392618"/>
              <a:ext cx="78502" cy="3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540" extrusionOk="0">
                  <a:moveTo>
                    <a:pt x="1655" y="0"/>
                  </a:moveTo>
                  <a:lnTo>
                    <a:pt x="19650" y="0"/>
                  </a:lnTo>
                  <a:cubicBezTo>
                    <a:pt x="20512" y="239"/>
                    <a:pt x="21199" y="1904"/>
                    <a:pt x="21313" y="4037"/>
                  </a:cubicBezTo>
                  <a:cubicBezTo>
                    <a:pt x="21412" y="5877"/>
                    <a:pt x="21056" y="7685"/>
                    <a:pt x="20410" y="8623"/>
                  </a:cubicBezTo>
                  <a:lnTo>
                    <a:pt x="12944" y="20137"/>
                  </a:lnTo>
                  <a:cubicBezTo>
                    <a:pt x="12358" y="20996"/>
                    <a:pt x="11696" y="21476"/>
                    <a:pt x="11016" y="21534"/>
                  </a:cubicBezTo>
                  <a:cubicBezTo>
                    <a:pt x="10241" y="21600"/>
                    <a:pt x="9474" y="21115"/>
                    <a:pt x="8806" y="20137"/>
                  </a:cubicBezTo>
                  <a:lnTo>
                    <a:pt x="959" y="8655"/>
                  </a:lnTo>
                  <a:cubicBezTo>
                    <a:pt x="174" y="7554"/>
                    <a:pt x="-188" y="5229"/>
                    <a:pt x="96" y="3106"/>
                  </a:cubicBezTo>
                  <a:cubicBezTo>
                    <a:pt x="324" y="1400"/>
                    <a:pt x="934" y="184"/>
                    <a:pt x="1655" y="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462326" y="173764"/>
              <a:ext cx="128122" cy="101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0967" extrusionOk="0">
                  <a:moveTo>
                    <a:pt x="21045" y="12680"/>
                  </a:moveTo>
                  <a:lnTo>
                    <a:pt x="21045" y="19280"/>
                  </a:lnTo>
                  <a:cubicBezTo>
                    <a:pt x="21101" y="19719"/>
                    <a:pt x="20985" y="20165"/>
                    <a:pt x="20735" y="20481"/>
                  </a:cubicBezTo>
                  <a:cubicBezTo>
                    <a:pt x="20302" y="21028"/>
                    <a:pt x="19641" y="21061"/>
                    <a:pt x="19052" y="20838"/>
                  </a:cubicBezTo>
                  <a:cubicBezTo>
                    <a:pt x="18829" y="20754"/>
                    <a:pt x="18614" y="20636"/>
                    <a:pt x="18412" y="20485"/>
                  </a:cubicBezTo>
                  <a:lnTo>
                    <a:pt x="1720" y="8413"/>
                  </a:lnTo>
                  <a:cubicBezTo>
                    <a:pt x="43" y="7110"/>
                    <a:pt x="-499" y="4359"/>
                    <a:pt x="500" y="2221"/>
                  </a:cubicBezTo>
                  <a:cubicBezTo>
                    <a:pt x="1422" y="250"/>
                    <a:pt x="3371" y="-539"/>
                    <a:pt x="5034" y="386"/>
                  </a:cubicBezTo>
                  <a:lnTo>
                    <a:pt x="20349" y="11183"/>
                  </a:lnTo>
                  <a:cubicBezTo>
                    <a:pt x="20588" y="11359"/>
                    <a:pt x="20780" y="11620"/>
                    <a:pt x="20902" y="11932"/>
                  </a:cubicBezTo>
                  <a:cubicBezTo>
                    <a:pt x="20993" y="12165"/>
                    <a:pt x="21042" y="12421"/>
                    <a:pt x="21045" y="12680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33839" y="0"/>
              <a:ext cx="157323" cy="152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1445" extrusionOk="0">
                  <a:moveTo>
                    <a:pt x="21485" y="20289"/>
                  </a:moveTo>
                  <a:lnTo>
                    <a:pt x="21561" y="1360"/>
                  </a:lnTo>
                  <a:cubicBezTo>
                    <a:pt x="21571" y="1007"/>
                    <a:pt x="21441" y="664"/>
                    <a:pt x="21201" y="410"/>
                  </a:cubicBezTo>
                  <a:cubicBezTo>
                    <a:pt x="20828" y="16"/>
                    <a:pt x="20259" y="-107"/>
                    <a:pt x="19763" y="98"/>
                  </a:cubicBezTo>
                  <a:lnTo>
                    <a:pt x="909" y="7385"/>
                  </a:lnTo>
                  <a:cubicBezTo>
                    <a:pt x="665" y="7491"/>
                    <a:pt x="456" y="7652"/>
                    <a:pt x="292" y="7853"/>
                  </a:cubicBezTo>
                  <a:cubicBezTo>
                    <a:pt x="163" y="8010"/>
                    <a:pt x="61" y="8195"/>
                    <a:pt x="20" y="8404"/>
                  </a:cubicBezTo>
                  <a:cubicBezTo>
                    <a:pt x="-29" y="8654"/>
                    <a:pt x="15" y="8905"/>
                    <a:pt x="115" y="9124"/>
                  </a:cubicBezTo>
                  <a:cubicBezTo>
                    <a:pt x="230" y="9377"/>
                    <a:pt x="422" y="9593"/>
                    <a:pt x="674" y="9735"/>
                  </a:cubicBezTo>
                  <a:lnTo>
                    <a:pt x="20079" y="21324"/>
                  </a:lnTo>
                  <a:cubicBezTo>
                    <a:pt x="20379" y="21493"/>
                    <a:pt x="20744" y="21484"/>
                    <a:pt x="21036" y="21302"/>
                  </a:cubicBezTo>
                  <a:cubicBezTo>
                    <a:pt x="21374" y="21090"/>
                    <a:pt x="21552" y="20689"/>
                    <a:pt x="21485" y="202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293590" y="228849"/>
              <a:ext cx="295414" cy="279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107" extrusionOk="0">
                  <a:moveTo>
                    <a:pt x="21119" y="7906"/>
                  </a:moveTo>
                  <a:lnTo>
                    <a:pt x="8009" y="457"/>
                  </a:lnTo>
                  <a:cubicBezTo>
                    <a:pt x="6198" y="-487"/>
                    <a:pt x="3991" y="70"/>
                    <a:pt x="2807" y="1769"/>
                  </a:cubicBezTo>
                  <a:cubicBezTo>
                    <a:pt x="1342" y="3871"/>
                    <a:pt x="1945" y="6818"/>
                    <a:pt x="4109" y="8128"/>
                  </a:cubicBezTo>
                  <a:lnTo>
                    <a:pt x="9392" y="11071"/>
                  </a:lnTo>
                  <a:cubicBezTo>
                    <a:pt x="9596" y="11210"/>
                    <a:pt x="9725" y="11441"/>
                    <a:pt x="9739" y="11693"/>
                  </a:cubicBezTo>
                  <a:cubicBezTo>
                    <a:pt x="9755" y="11962"/>
                    <a:pt x="9639" y="12221"/>
                    <a:pt x="9430" y="12383"/>
                  </a:cubicBezTo>
                  <a:lnTo>
                    <a:pt x="1615" y="16959"/>
                  </a:lnTo>
                  <a:cubicBezTo>
                    <a:pt x="1327" y="17139"/>
                    <a:pt x="1014" y="17273"/>
                    <a:pt x="687" y="17355"/>
                  </a:cubicBezTo>
                  <a:cubicBezTo>
                    <a:pt x="462" y="17412"/>
                    <a:pt x="232" y="17444"/>
                    <a:pt x="0" y="17451"/>
                  </a:cubicBezTo>
                  <a:lnTo>
                    <a:pt x="0" y="21105"/>
                  </a:lnTo>
                  <a:cubicBezTo>
                    <a:pt x="182" y="21113"/>
                    <a:pt x="364" y="21099"/>
                    <a:pt x="542" y="21063"/>
                  </a:cubicBezTo>
                  <a:cubicBezTo>
                    <a:pt x="733" y="21025"/>
                    <a:pt x="918" y="20963"/>
                    <a:pt x="1098" y="20889"/>
                  </a:cubicBezTo>
                  <a:cubicBezTo>
                    <a:pt x="1300" y="20804"/>
                    <a:pt x="1497" y="20703"/>
                    <a:pt x="1685" y="20586"/>
                  </a:cubicBezTo>
                  <a:lnTo>
                    <a:pt x="21169" y="9395"/>
                  </a:lnTo>
                  <a:cubicBezTo>
                    <a:pt x="21421" y="9255"/>
                    <a:pt x="21581" y="8988"/>
                    <a:pt x="21590" y="8693"/>
                  </a:cubicBezTo>
                  <a:cubicBezTo>
                    <a:pt x="21600" y="8357"/>
                    <a:pt x="21415" y="8047"/>
                    <a:pt x="21119" y="7906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354848" y="262322"/>
              <a:ext cx="45114" cy="4511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2" name="Группа 1"/>
          <p:cNvGrpSpPr/>
          <p:nvPr userDrawn="1"/>
        </p:nvGrpSpPr>
        <p:grpSpPr>
          <a:xfrm>
            <a:off x="21071663" y="12109832"/>
            <a:ext cx="2073171" cy="475850"/>
            <a:chOff x="21071656" y="12109832"/>
            <a:chExt cx="2073172" cy="475850"/>
          </a:xfrm>
        </p:grpSpPr>
        <p:sp>
          <p:nvSpPr>
            <p:cNvPr id="24" name="Shape 24"/>
            <p:cNvSpPr/>
            <p:nvPr/>
          </p:nvSpPr>
          <p:spPr>
            <a:xfrm>
              <a:off x="21071656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21604096" y="12109832"/>
              <a:ext cx="475850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22136537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2668979" y="12109832"/>
              <a:ext cx="475849" cy="475850"/>
            </a:xfrm>
            <a:prstGeom prst="ellipse">
              <a:avLst/>
            </a:prstGeom>
            <a:solidFill>
              <a:srgbClr val="96C43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706388" y="12239643"/>
              <a:ext cx="271267" cy="216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37" y="5082"/>
                  </a:moveTo>
                  <a:cubicBezTo>
                    <a:pt x="19237" y="5506"/>
                    <a:pt x="19237" y="5929"/>
                    <a:pt x="19237" y="5929"/>
                  </a:cubicBezTo>
                  <a:cubicBezTo>
                    <a:pt x="19237" y="13129"/>
                    <a:pt x="14850" y="21600"/>
                    <a:pt x="6750" y="21600"/>
                  </a:cubicBezTo>
                  <a:cubicBezTo>
                    <a:pt x="4388" y="21600"/>
                    <a:pt x="2025" y="20753"/>
                    <a:pt x="0" y="19059"/>
                  </a:cubicBezTo>
                  <a:cubicBezTo>
                    <a:pt x="338" y="19059"/>
                    <a:pt x="675" y="19059"/>
                    <a:pt x="1013" y="19059"/>
                  </a:cubicBezTo>
                  <a:cubicBezTo>
                    <a:pt x="3038" y="19059"/>
                    <a:pt x="5063" y="18212"/>
                    <a:pt x="6413" y="16941"/>
                  </a:cubicBezTo>
                  <a:cubicBezTo>
                    <a:pt x="4725" y="16941"/>
                    <a:pt x="3038" y="15247"/>
                    <a:pt x="2363" y="13129"/>
                  </a:cubicBezTo>
                  <a:cubicBezTo>
                    <a:pt x="2700" y="13129"/>
                    <a:pt x="3038" y="13129"/>
                    <a:pt x="3375" y="13129"/>
                  </a:cubicBezTo>
                  <a:cubicBezTo>
                    <a:pt x="3713" y="13129"/>
                    <a:pt x="4050" y="13129"/>
                    <a:pt x="4388" y="13129"/>
                  </a:cubicBezTo>
                  <a:cubicBezTo>
                    <a:pt x="2363" y="12282"/>
                    <a:pt x="1013" y="10165"/>
                    <a:pt x="1013" y="7624"/>
                  </a:cubicBezTo>
                  <a:cubicBezTo>
                    <a:pt x="1013" y="7624"/>
                    <a:pt x="1013" y="7624"/>
                    <a:pt x="1013" y="7624"/>
                  </a:cubicBezTo>
                  <a:cubicBezTo>
                    <a:pt x="1688" y="8047"/>
                    <a:pt x="2363" y="8047"/>
                    <a:pt x="3038" y="8047"/>
                  </a:cubicBezTo>
                  <a:cubicBezTo>
                    <a:pt x="1688" y="7200"/>
                    <a:pt x="1013" y="5506"/>
                    <a:pt x="1013" y="3812"/>
                  </a:cubicBezTo>
                  <a:cubicBezTo>
                    <a:pt x="1013" y="2541"/>
                    <a:pt x="1350" y="1694"/>
                    <a:pt x="1688" y="847"/>
                  </a:cubicBezTo>
                  <a:cubicBezTo>
                    <a:pt x="3713" y="4235"/>
                    <a:pt x="7088" y="6353"/>
                    <a:pt x="10463" y="6776"/>
                  </a:cubicBezTo>
                  <a:cubicBezTo>
                    <a:pt x="10463" y="6353"/>
                    <a:pt x="10463" y="5929"/>
                    <a:pt x="10463" y="5506"/>
                  </a:cubicBezTo>
                  <a:cubicBezTo>
                    <a:pt x="10463" y="2118"/>
                    <a:pt x="12487" y="0"/>
                    <a:pt x="14850" y="0"/>
                  </a:cubicBezTo>
                  <a:cubicBezTo>
                    <a:pt x="16200" y="0"/>
                    <a:pt x="17212" y="424"/>
                    <a:pt x="18225" y="1694"/>
                  </a:cubicBezTo>
                  <a:cubicBezTo>
                    <a:pt x="18900" y="1271"/>
                    <a:pt x="19912" y="847"/>
                    <a:pt x="20925" y="424"/>
                  </a:cubicBezTo>
                  <a:cubicBezTo>
                    <a:pt x="20587" y="1694"/>
                    <a:pt x="19912" y="2541"/>
                    <a:pt x="18900" y="3388"/>
                  </a:cubicBezTo>
                  <a:cubicBezTo>
                    <a:pt x="19912" y="2965"/>
                    <a:pt x="20587" y="2965"/>
                    <a:pt x="21600" y="2541"/>
                  </a:cubicBezTo>
                  <a:cubicBezTo>
                    <a:pt x="20925" y="3388"/>
                    <a:pt x="20250" y="4659"/>
                    <a:pt x="19237" y="508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21234883" y="12205244"/>
              <a:ext cx="149394" cy="2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546"/>
                  </a:moveTo>
                  <a:cubicBezTo>
                    <a:pt x="17897" y="3546"/>
                    <a:pt x="17897" y="3546"/>
                    <a:pt x="17897" y="3546"/>
                  </a:cubicBezTo>
                  <a:cubicBezTo>
                    <a:pt x="14811" y="3546"/>
                    <a:pt x="14194" y="4513"/>
                    <a:pt x="14194" y="5481"/>
                  </a:cubicBezTo>
                  <a:cubicBezTo>
                    <a:pt x="14194" y="8060"/>
                    <a:pt x="14194" y="8060"/>
                    <a:pt x="14194" y="8060"/>
                  </a:cubicBezTo>
                  <a:cubicBezTo>
                    <a:pt x="21600" y="8060"/>
                    <a:pt x="21600" y="8060"/>
                    <a:pt x="21600" y="8060"/>
                  </a:cubicBezTo>
                  <a:cubicBezTo>
                    <a:pt x="20366" y="11928"/>
                    <a:pt x="20366" y="11928"/>
                    <a:pt x="20366" y="11928"/>
                  </a:cubicBezTo>
                  <a:cubicBezTo>
                    <a:pt x="14194" y="11928"/>
                    <a:pt x="14194" y="11928"/>
                    <a:pt x="14194" y="11928"/>
                  </a:cubicBezTo>
                  <a:cubicBezTo>
                    <a:pt x="14194" y="21600"/>
                    <a:pt x="14194" y="21600"/>
                    <a:pt x="14194" y="21600"/>
                  </a:cubicBezTo>
                  <a:cubicBezTo>
                    <a:pt x="6789" y="21600"/>
                    <a:pt x="6789" y="21600"/>
                    <a:pt x="6789" y="21600"/>
                  </a:cubicBezTo>
                  <a:cubicBezTo>
                    <a:pt x="6789" y="11928"/>
                    <a:pt x="6789" y="11928"/>
                    <a:pt x="6789" y="11928"/>
                  </a:cubicBezTo>
                  <a:cubicBezTo>
                    <a:pt x="0" y="11928"/>
                    <a:pt x="0" y="11928"/>
                    <a:pt x="0" y="11928"/>
                  </a:cubicBezTo>
                  <a:cubicBezTo>
                    <a:pt x="0" y="8060"/>
                    <a:pt x="0" y="8060"/>
                    <a:pt x="0" y="8060"/>
                  </a:cubicBezTo>
                  <a:cubicBezTo>
                    <a:pt x="6789" y="8060"/>
                    <a:pt x="6789" y="8060"/>
                    <a:pt x="6789" y="8060"/>
                  </a:cubicBezTo>
                  <a:cubicBezTo>
                    <a:pt x="6789" y="5158"/>
                    <a:pt x="6789" y="5158"/>
                    <a:pt x="6789" y="5158"/>
                  </a:cubicBezTo>
                  <a:cubicBezTo>
                    <a:pt x="6789" y="1934"/>
                    <a:pt x="10491" y="0"/>
                    <a:pt x="16046" y="0"/>
                  </a:cubicBezTo>
                  <a:cubicBezTo>
                    <a:pt x="18514" y="0"/>
                    <a:pt x="20983" y="322"/>
                    <a:pt x="21600" y="322"/>
                  </a:cubicBezTo>
                  <a:lnTo>
                    <a:pt x="21600" y="354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22290065" y="12214294"/>
              <a:ext cx="168792" cy="26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8900" y="1029"/>
                    <a:pt x="18900" y="1029"/>
                    <a:pt x="18900" y="1029"/>
                  </a:cubicBezTo>
                  <a:cubicBezTo>
                    <a:pt x="16200" y="1029"/>
                    <a:pt x="16200" y="1029"/>
                    <a:pt x="16200" y="1029"/>
                  </a:cubicBezTo>
                  <a:cubicBezTo>
                    <a:pt x="17820" y="2057"/>
                    <a:pt x="19440" y="3086"/>
                    <a:pt x="19440" y="4800"/>
                  </a:cubicBezTo>
                  <a:cubicBezTo>
                    <a:pt x="19440" y="8229"/>
                    <a:pt x="14580" y="8571"/>
                    <a:pt x="14580" y="10286"/>
                  </a:cubicBezTo>
                  <a:cubicBezTo>
                    <a:pt x="14580" y="12000"/>
                    <a:pt x="20520" y="12686"/>
                    <a:pt x="20520" y="16114"/>
                  </a:cubicBezTo>
                  <a:cubicBezTo>
                    <a:pt x="20520" y="17143"/>
                    <a:pt x="20520" y="17829"/>
                    <a:pt x="19980" y="18514"/>
                  </a:cubicBezTo>
                  <a:cubicBezTo>
                    <a:pt x="17820" y="20914"/>
                    <a:pt x="12960" y="21600"/>
                    <a:pt x="9180" y="21600"/>
                  </a:cubicBezTo>
                  <a:cubicBezTo>
                    <a:pt x="6480" y="21600"/>
                    <a:pt x="2700" y="20914"/>
                    <a:pt x="540" y="19200"/>
                  </a:cubicBezTo>
                  <a:cubicBezTo>
                    <a:pt x="0" y="18857"/>
                    <a:pt x="0" y="18171"/>
                    <a:pt x="0" y="17486"/>
                  </a:cubicBezTo>
                  <a:cubicBezTo>
                    <a:pt x="0" y="16114"/>
                    <a:pt x="1620" y="14743"/>
                    <a:pt x="3240" y="14057"/>
                  </a:cubicBezTo>
                  <a:cubicBezTo>
                    <a:pt x="5940" y="13029"/>
                    <a:pt x="8640" y="13029"/>
                    <a:pt x="11340" y="12686"/>
                  </a:cubicBezTo>
                  <a:cubicBezTo>
                    <a:pt x="10800" y="12000"/>
                    <a:pt x="10260" y="11657"/>
                    <a:pt x="10260" y="10971"/>
                  </a:cubicBezTo>
                  <a:cubicBezTo>
                    <a:pt x="10260" y="10286"/>
                    <a:pt x="10260" y="9943"/>
                    <a:pt x="10800" y="9600"/>
                  </a:cubicBezTo>
                  <a:cubicBezTo>
                    <a:pt x="10260" y="9943"/>
                    <a:pt x="9720" y="9943"/>
                    <a:pt x="9180" y="9943"/>
                  </a:cubicBezTo>
                  <a:cubicBezTo>
                    <a:pt x="5400" y="9943"/>
                    <a:pt x="2160" y="7886"/>
                    <a:pt x="2160" y="5486"/>
                  </a:cubicBezTo>
                  <a:cubicBezTo>
                    <a:pt x="2160" y="3771"/>
                    <a:pt x="3240" y="2400"/>
                    <a:pt x="4860" y="1714"/>
                  </a:cubicBezTo>
                  <a:cubicBezTo>
                    <a:pt x="7020" y="343"/>
                    <a:pt x="10260" y="0"/>
                    <a:pt x="12960" y="0"/>
                  </a:cubicBezTo>
                  <a:lnTo>
                    <a:pt x="21600" y="0"/>
                  </a:lnTo>
                  <a:close/>
                  <a:moveTo>
                    <a:pt x="12960" y="13714"/>
                  </a:moveTo>
                  <a:cubicBezTo>
                    <a:pt x="12960" y="13714"/>
                    <a:pt x="12420" y="13714"/>
                    <a:pt x="11880" y="13714"/>
                  </a:cubicBezTo>
                  <a:cubicBezTo>
                    <a:pt x="8640" y="13714"/>
                    <a:pt x="3780" y="14400"/>
                    <a:pt x="3780" y="16800"/>
                  </a:cubicBezTo>
                  <a:cubicBezTo>
                    <a:pt x="3780" y="19543"/>
                    <a:pt x="8100" y="20229"/>
                    <a:pt x="11340" y="20229"/>
                  </a:cubicBezTo>
                  <a:cubicBezTo>
                    <a:pt x="14580" y="20229"/>
                    <a:pt x="17820" y="19543"/>
                    <a:pt x="17820" y="17486"/>
                  </a:cubicBezTo>
                  <a:cubicBezTo>
                    <a:pt x="17820" y="15429"/>
                    <a:pt x="15120" y="14400"/>
                    <a:pt x="12960" y="13714"/>
                  </a:cubicBezTo>
                  <a:close/>
                  <a:moveTo>
                    <a:pt x="9720" y="1029"/>
                  </a:moveTo>
                  <a:cubicBezTo>
                    <a:pt x="8640" y="1029"/>
                    <a:pt x="7560" y="1371"/>
                    <a:pt x="7020" y="2057"/>
                  </a:cubicBezTo>
                  <a:cubicBezTo>
                    <a:pt x="5940" y="2400"/>
                    <a:pt x="5940" y="3086"/>
                    <a:pt x="5940" y="4114"/>
                  </a:cubicBezTo>
                  <a:cubicBezTo>
                    <a:pt x="5940" y="5829"/>
                    <a:pt x="7560" y="8914"/>
                    <a:pt x="11340" y="8914"/>
                  </a:cubicBezTo>
                  <a:cubicBezTo>
                    <a:pt x="12420" y="8914"/>
                    <a:pt x="13500" y="8571"/>
                    <a:pt x="14580" y="8229"/>
                  </a:cubicBezTo>
                  <a:cubicBezTo>
                    <a:pt x="15120" y="7543"/>
                    <a:pt x="15660" y="6857"/>
                    <a:pt x="15660" y="6171"/>
                  </a:cubicBezTo>
                  <a:cubicBezTo>
                    <a:pt x="15660" y="4114"/>
                    <a:pt x="13500" y="1029"/>
                    <a:pt x="9720" y="102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22762644" y="12243734"/>
              <a:ext cx="288515" cy="208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82" y="18073"/>
                  </a:moveTo>
                  <a:cubicBezTo>
                    <a:pt x="20965" y="19837"/>
                    <a:pt x="20012" y="21159"/>
                    <a:pt x="18741" y="21159"/>
                  </a:cubicBezTo>
                  <a:cubicBezTo>
                    <a:pt x="16200" y="21600"/>
                    <a:pt x="13341" y="21600"/>
                    <a:pt x="10800" y="21600"/>
                  </a:cubicBezTo>
                  <a:cubicBezTo>
                    <a:pt x="7941" y="21600"/>
                    <a:pt x="5400" y="21600"/>
                    <a:pt x="2541" y="21159"/>
                  </a:cubicBezTo>
                  <a:cubicBezTo>
                    <a:pt x="1588" y="21159"/>
                    <a:pt x="635" y="19837"/>
                    <a:pt x="318" y="18073"/>
                  </a:cubicBezTo>
                  <a:cubicBezTo>
                    <a:pt x="0" y="15869"/>
                    <a:pt x="0" y="13224"/>
                    <a:pt x="0" y="11020"/>
                  </a:cubicBezTo>
                  <a:cubicBezTo>
                    <a:pt x="0" y="8376"/>
                    <a:pt x="0" y="6171"/>
                    <a:pt x="318" y="3527"/>
                  </a:cubicBezTo>
                  <a:cubicBezTo>
                    <a:pt x="635" y="2204"/>
                    <a:pt x="1588" y="882"/>
                    <a:pt x="2541" y="441"/>
                  </a:cubicBezTo>
                  <a:cubicBezTo>
                    <a:pt x="5400" y="0"/>
                    <a:pt x="7941" y="0"/>
                    <a:pt x="10800" y="0"/>
                  </a:cubicBezTo>
                  <a:cubicBezTo>
                    <a:pt x="13341" y="0"/>
                    <a:pt x="16200" y="0"/>
                    <a:pt x="18741" y="441"/>
                  </a:cubicBezTo>
                  <a:cubicBezTo>
                    <a:pt x="20012" y="882"/>
                    <a:pt x="20965" y="2204"/>
                    <a:pt x="21282" y="3527"/>
                  </a:cubicBezTo>
                  <a:cubicBezTo>
                    <a:pt x="21600" y="6171"/>
                    <a:pt x="21600" y="8376"/>
                    <a:pt x="21600" y="11020"/>
                  </a:cubicBezTo>
                  <a:cubicBezTo>
                    <a:pt x="21600" y="13224"/>
                    <a:pt x="21600" y="15869"/>
                    <a:pt x="21282" y="18073"/>
                  </a:cubicBezTo>
                  <a:close/>
                  <a:moveTo>
                    <a:pt x="14929" y="10139"/>
                  </a:moveTo>
                  <a:cubicBezTo>
                    <a:pt x="8894" y="4849"/>
                    <a:pt x="8894" y="4849"/>
                    <a:pt x="8894" y="4849"/>
                  </a:cubicBezTo>
                  <a:cubicBezTo>
                    <a:pt x="8576" y="4408"/>
                    <a:pt x="8259" y="4408"/>
                    <a:pt x="7941" y="4408"/>
                  </a:cubicBezTo>
                  <a:cubicBezTo>
                    <a:pt x="7941" y="4849"/>
                    <a:pt x="7624" y="5290"/>
                    <a:pt x="7624" y="5731"/>
                  </a:cubicBezTo>
                  <a:cubicBezTo>
                    <a:pt x="7624" y="16310"/>
                    <a:pt x="7624" y="16310"/>
                    <a:pt x="7624" y="16310"/>
                  </a:cubicBezTo>
                  <a:cubicBezTo>
                    <a:pt x="7624" y="16751"/>
                    <a:pt x="7941" y="17192"/>
                    <a:pt x="7941" y="17192"/>
                  </a:cubicBezTo>
                  <a:cubicBezTo>
                    <a:pt x="8259" y="17192"/>
                    <a:pt x="8259" y="17192"/>
                    <a:pt x="8259" y="17192"/>
                  </a:cubicBezTo>
                  <a:cubicBezTo>
                    <a:pt x="8576" y="17192"/>
                    <a:pt x="8576" y="17192"/>
                    <a:pt x="8894" y="17192"/>
                  </a:cubicBezTo>
                  <a:cubicBezTo>
                    <a:pt x="14929" y="11902"/>
                    <a:pt x="14929" y="11902"/>
                    <a:pt x="14929" y="11902"/>
                  </a:cubicBezTo>
                  <a:cubicBezTo>
                    <a:pt x="15247" y="11461"/>
                    <a:pt x="15247" y="11461"/>
                    <a:pt x="15247" y="11020"/>
                  </a:cubicBezTo>
                  <a:cubicBezTo>
                    <a:pt x="15247" y="10580"/>
                    <a:pt x="15247" y="10139"/>
                    <a:pt x="14929" y="1013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defTabSz="457200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6697398" y="1298445"/>
            <a:ext cx="10825325" cy="10800073"/>
          </a:xfrm>
          <a:custGeom>
            <a:avLst/>
            <a:gdLst>
              <a:gd name="connsiteX0" fmla="*/ 0 w 4186237"/>
              <a:gd name="connsiteY0" fmla="*/ 4162425 h 4162425"/>
              <a:gd name="connsiteX1" fmla="*/ 1040606 w 4186237"/>
              <a:gd name="connsiteY1" fmla="*/ 0 h 4162425"/>
              <a:gd name="connsiteX2" fmla="*/ 3145631 w 4186237"/>
              <a:gd name="connsiteY2" fmla="*/ 0 h 4162425"/>
              <a:gd name="connsiteX3" fmla="*/ 4186237 w 4186237"/>
              <a:gd name="connsiteY3" fmla="*/ 4162425 h 4162425"/>
              <a:gd name="connsiteX4" fmla="*/ 0 w 4186237"/>
              <a:gd name="connsiteY4" fmla="*/ 4162425 h 4162425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4559467 w 5600073"/>
              <a:gd name="connsiteY2" fmla="*/ 1010652 h 5173077"/>
              <a:gd name="connsiteX3" fmla="*/ 5600073 w 5600073"/>
              <a:gd name="connsiteY3" fmla="*/ 5173077 h 5173077"/>
              <a:gd name="connsiteX4" fmla="*/ 1413836 w 5600073"/>
              <a:gd name="connsiteY4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01586 w 5600073"/>
              <a:gd name="connsiteY2" fmla="*/ 649872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145965 w 5600073"/>
              <a:gd name="connsiteY2" fmla="*/ 144545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908509 w 5600073"/>
              <a:gd name="connsiteY5" fmla="*/ 3320214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4156618 w 5600073"/>
              <a:gd name="connsiteY5" fmla="*/ 4596230 h 5173077"/>
              <a:gd name="connsiteX6" fmla="*/ 908509 w 5600073"/>
              <a:gd name="connsiteY6" fmla="*/ 3320214 h 5173077"/>
              <a:gd name="connsiteX0" fmla="*/ 908509 w 5600073"/>
              <a:gd name="connsiteY0" fmla="*/ 3320214 h 5943767"/>
              <a:gd name="connsiteX1" fmla="*/ 0 w 5600073"/>
              <a:gd name="connsiteY1" fmla="*/ 0 h 5943767"/>
              <a:gd name="connsiteX2" fmla="*/ 3097838 w 5600073"/>
              <a:gd name="connsiteY2" fmla="*/ 96419 h 5943767"/>
              <a:gd name="connsiteX3" fmla="*/ 4559467 w 5600073"/>
              <a:gd name="connsiteY3" fmla="*/ 1010652 h 5943767"/>
              <a:gd name="connsiteX4" fmla="*/ 5600073 w 5600073"/>
              <a:gd name="connsiteY4" fmla="*/ 5173077 h 5943767"/>
              <a:gd name="connsiteX5" fmla="*/ 3675355 w 5600073"/>
              <a:gd name="connsiteY5" fmla="*/ 5943767 h 5943767"/>
              <a:gd name="connsiteX6" fmla="*/ 908509 w 5600073"/>
              <a:gd name="connsiteY6" fmla="*/ 3320214 h 5943767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9257673 w 9257673"/>
              <a:gd name="connsiteY4" fmla="*/ 9408193 h 9408193"/>
              <a:gd name="connsiteX5" fmla="*/ 3675355 w 9257673"/>
              <a:gd name="connsiteY5" fmla="*/ 5943767 h 9408193"/>
              <a:gd name="connsiteX6" fmla="*/ 908509 w 9257673"/>
              <a:gd name="connsiteY6" fmla="*/ 3320214 h 9408193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7140449 w 9257673"/>
              <a:gd name="connsiteY4" fmla="*/ 5679072 h 9408193"/>
              <a:gd name="connsiteX5" fmla="*/ 9257673 w 9257673"/>
              <a:gd name="connsiteY5" fmla="*/ 9408193 h 9408193"/>
              <a:gd name="connsiteX6" fmla="*/ 3675355 w 9257673"/>
              <a:gd name="connsiteY6" fmla="*/ 5943767 h 9408193"/>
              <a:gd name="connsiteX7" fmla="*/ 908509 w 9257673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9570828 w 9570828"/>
              <a:gd name="connsiteY4" fmla="*/ 4692482 h 9408193"/>
              <a:gd name="connsiteX5" fmla="*/ 9257673 w 9570828"/>
              <a:gd name="connsiteY5" fmla="*/ 9408193 h 9408193"/>
              <a:gd name="connsiteX6" fmla="*/ 3675355 w 9570828"/>
              <a:gd name="connsiteY6" fmla="*/ 5943767 h 9408193"/>
              <a:gd name="connsiteX7" fmla="*/ 908509 w 9570828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707311 w 9570828"/>
              <a:gd name="connsiteY4" fmla="*/ 2574924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5865101 w 9570828"/>
              <a:gd name="connsiteY7" fmla="*/ 7315366 h 9408193"/>
              <a:gd name="connsiteX8" fmla="*/ 3675355 w 9570828"/>
              <a:gd name="connsiteY8" fmla="*/ 5943767 h 9408193"/>
              <a:gd name="connsiteX9" fmla="*/ 908509 w 9570828"/>
              <a:gd name="connsiteY9" fmla="*/ 3320214 h 9408193"/>
              <a:gd name="connsiteX0" fmla="*/ 908509 w 9570828"/>
              <a:gd name="connsiteY0" fmla="*/ 3320214 h 9841998"/>
              <a:gd name="connsiteX1" fmla="*/ 0 w 9570828"/>
              <a:gd name="connsiteY1" fmla="*/ 0 h 9841998"/>
              <a:gd name="connsiteX2" fmla="*/ 3097838 w 9570828"/>
              <a:gd name="connsiteY2" fmla="*/ 96419 h 9841998"/>
              <a:gd name="connsiteX3" fmla="*/ 3500688 w 9570828"/>
              <a:gd name="connsiteY3" fmla="*/ 1515978 h 9841998"/>
              <a:gd name="connsiteX4" fmla="*/ 6370427 w 9570828"/>
              <a:gd name="connsiteY4" fmla="*/ 3657766 h 9841998"/>
              <a:gd name="connsiteX5" fmla="*/ 9570828 w 9570828"/>
              <a:gd name="connsiteY5" fmla="*/ 4692482 h 9841998"/>
              <a:gd name="connsiteX6" fmla="*/ 9257673 w 9570828"/>
              <a:gd name="connsiteY6" fmla="*/ 9408193 h 9841998"/>
              <a:gd name="connsiteX7" fmla="*/ 5263522 w 9570828"/>
              <a:gd name="connsiteY7" fmla="*/ 9841998 h 9841998"/>
              <a:gd name="connsiteX8" fmla="*/ 3675355 w 9570828"/>
              <a:gd name="connsiteY8" fmla="*/ 5943767 h 9841998"/>
              <a:gd name="connsiteX9" fmla="*/ 908509 w 9570828"/>
              <a:gd name="connsiteY9" fmla="*/ 3320214 h 9841998"/>
              <a:gd name="connsiteX0" fmla="*/ 1318674 w 9980993"/>
              <a:gd name="connsiteY0" fmla="*/ 3320214 h 9841998"/>
              <a:gd name="connsiteX1" fmla="*/ 0 w 9980993"/>
              <a:gd name="connsiteY1" fmla="*/ 1888978 h 9841998"/>
              <a:gd name="connsiteX2" fmla="*/ 410165 w 9980993"/>
              <a:gd name="connsiteY2" fmla="*/ 0 h 9841998"/>
              <a:gd name="connsiteX3" fmla="*/ 3508003 w 9980993"/>
              <a:gd name="connsiteY3" fmla="*/ 96419 h 9841998"/>
              <a:gd name="connsiteX4" fmla="*/ 3910853 w 9980993"/>
              <a:gd name="connsiteY4" fmla="*/ 1515978 h 9841998"/>
              <a:gd name="connsiteX5" fmla="*/ 6780592 w 9980993"/>
              <a:gd name="connsiteY5" fmla="*/ 3657766 h 9841998"/>
              <a:gd name="connsiteX6" fmla="*/ 9980993 w 9980993"/>
              <a:gd name="connsiteY6" fmla="*/ 4692482 h 9841998"/>
              <a:gd name="connsiteX7" fmla="*/ 9667838 w 9980993"/>
              <a:gd name="connsiteY7" fmla="*/ 9408193 h 9841998"/>
              <a:gd name="connsiteX8" fmla="*/ 5673687 w 9980993"/>
              <a:gd name="connsiteY8" fmla="*/ 9841998 h 9841998"/>
              <a:gd name="connsiteX9" fmla="*/ 4085520 w 9980993"/>
              <a:gd name="connsiteY9" fmla="*/ 5943767 h 9841998"/>
              <a:gd name="connsiteX10" fmla="*/ 1318674 w 9980993"/>
              <a:gd name="connsiteY10" fmla="*/ 3320214 h 9841998"/>
              <a:gd name="connsiteX0" fmla="*/ 1372870 w 10035189"/>
              <a:gd name="connsiteY0" fmla="*/ 3320214 h 9841998"/>
              <a:gd name="connsiteX1" fmla="*/ 54196 w 10035189"/>
              <a:gd name="connsiteY1" fmla="*/ 1888978 h 9841998"/>
              <a:gd name="connsiteX2" fmla="*/ 464361 w 10035189"/>
              <a:gd name="connsiteY2" fmla="*/ 0 h 9841998"/>
              <a:gd name="connsiteX3" fmla="*/ 3562199 w 10035189"/>
              <a:gd name="connsiteY3" fmla="*/ 96419 h 9841998"/>
              <a:gd name="connsiteX4" fmla="*/ 3965049 w 10035189"/>
              <a:gd name="connsiteY4" fmla="*/ 1515978 h 9841998"/>
              <a:gd name="connsiteX5" fmla="*/ 6834788 w 10035189"/>
              <a:gd name="connsiteY5" fmla="*/ 3657766 h 9841998"/>
              <a:gd name="connsiteX6" fmla="*/ 10035189 w 10035189"/>
              <a:gd name="connsiteY6" fmla="*/ 4692482 h 9841998"/>
              <a:gd name="connsiteX7" fmla="*/ 9722034 w 10035189"/>
              <a:gd name="connsiteY7" fmla="*/ 9408193 h 9841998"/>
              <a:gd name="connsiteX8" fmla="*/ 5727883 w 10035189"/>
              <a:gd name="connsiteY8" fmla="*/ 9841998 h 9841998"/>
              <a:gd name="connsiteX9" fmla="*/ 4139716 w 10035189"/>
              <a:gd name="connsiteY9" fmla="*/ 5943767 h 9841998"/>
              <a:gd name="connsiteX10" fmla="*/ 1372870 w 10035189"/>
              <a:gd name="connsiteY10" fmla="*/ 3320214 h 9841998"/>
              <a:gd name="connsiteX0" fmla="*/ 1369465 w 10031784"/>
              <a:gd name="connsiteY0" fmla="*/ 3265129 h 9786913"/>
              <a:gd name="connsiteX1" fmla="*/ 50791 w 10031784"/>
              <a:gd name="connsiteY1" fmla="*/ 1833893 h 9786913"/>
              <a:gd name="connsiteX2" fmla="*/ 505023 w 10031784"/>
              <a:gd name="connsiteY2" fmla="*/ 0 h 9786913"/>
              <a:gd name="connsiteX3" fmla="*/ 3558794 w 10031784"/>
              <a:gd name="connsiteY3" fmla="*/ 41334 h 9786913"/>
              <a:gd name="connsiteX4" fmla="*/ 3961644 w 10031784"/>
              <a:gd name="connsiteY4" fmla="*/ 1460893 h 9786913"/>
              <a:gd name="connsiteX5" fmla="*/ 6831383 w 10031784"/>
              <a:gd name="connsiteY5" fmla="*/ 3602681 h 9786913"/>
              <a:gd name="connsiteX6" fmla="*/ 10031784 w 10031784"/>
              <a:gd name="connsiteY6" fmla="*/ 4637397 h 9786913"/>
              <a:gd name="connsiteX7" fmla="*/ 9718629 w 10031784"/>
              <a:gd name="connsiteY7" fmla="*/ 9353108 h 9786913"/>
              <a:gd name="connsiteX8" fmla="*/ 5724478 w 10031784"/>
              <a:gd name="connsiteY8" fmla="*/ 9786913 h 9786913"/>
              <a:gd name="connsiteX9" fmla="*/ 4136311 w 10031784"/>
              <a:gd name="connsiteY9" fmla="*/ 5888682 h 9786913"/>
              <a:gd name="connsiteX10" fmla="*/ 1369465 w 10031784"/>
              <a:gd name="connsiteY10" fmla="*/ 3265129 h 9786913"/>
              <a:gd name="connsiteX0" fmla="*/ 1370224 w 10032543"/>
              <a:gd name="connsiteY0" fmla="*/ 3265129 h 9786913"/>
              <a:gd name="connsiteX1" fmla="*/ 51550 w 10032543"/>
              <a:gd name="connsiteY1" fmla="*/ 1833893 h 9786913"/>
              <a:gd name="connsiteX2" fmla="*/ 505782 w 10032543"/>
              <a:gd name="connsiteY2" fmla="*/ 0 h 9786913"/>
              <a:gd name="connsiteX3" fmla="*/ 3559553 w 10032543"/>
              <a:gd name="connsiteY3" fmla="*/ 41334 h 9786913"/>
              <a:gd name="connsiteX4" fmla="*/ 3962403 w 10032543"/>
              <a:gd name="connsiteY4" fmla="*/ 1460893 h 9786913"/>
              <a:gd name="connsiteX5" fmla="*/ 6832142 w 10032543"/>
              <a:gd name="connsiteY5" fmla="*/ 3602681 h 9786913"/>
              <a:gd name="connsiteX6" fmla="*/ 10032543 w 10032543"/>
              <a:gd name="connsiteY6" fmla="*/ 4637397 h 9786913"/>
              <a:gd name="connsiteX7" fmla="*/ 9719388 w 10032543"/>
              <a:gd name="connsiteY7" fmla="*/ 9353108 h 9786913"/>
              <a:gd name="connsiteX8" fmla="*/ 5725237 w 10032543"/>
              <a:gd name="connsiteY8" fmla="*/ 9786913 h 9786913"/>
              <a:gd name="connsiteX9" fmla="*/ 4137070 w 10032543"/>
              <a:gd name="connsiteY9" fmla="*/ 5888682 h 9786913"/>
              <a:gd name="connsiteX10" fmla="*/ 1370224 w 10032543"/>
              <a:gd name="connsiteY10" fmla="*/ 3265129 h 9786913"/>
              <a:gd name="connsiteX0" fmla="*/ 1370224 w 10032543"/>
              <a:gd name="connsiteY0" fmla="*/ 3623645 h 10145429"/>
              <a:gd name="connsiteX1" fmla="*/ 51550 w 10032543"/>
              <a:gd name="connsiteY1" fmla="*/ 2192409 h 10145429"/>
              <a:gd name="connsiteX2" fmla="*/ 505782 w 10032543"/>
              <a:gd name="connsiteY2" fmla="*/ 358516 h 10145429"/>
              <a:gd name="connsiteX3" fmla="*/ 3559553 w 10032543"/>
              <a:gd name="connsiteY3" fmla="*/ 399850 h 10145429"/>
              <a:gd name="connsiteX4" fmla="*/ 3962403 w 10032543"/>
              <a:gd name="connsiteY4" fmla="*/ 1819409 h 10145429"/>
              <a:gd name="connsiteX5" fmla="*/ 6832142 w 10032543"/>
              <a:gd name="connsiteY5" fmla="*/ 3961197 h 10145429"/>
              <a:gd name="connsiteX6" fmla="*/ 10032543 w 10032543"/>
              <a:gd name="connsiteY6" fmla="*/ 4995913 h 10145429"/>
              <a:gd name="connsiteX7" fmla="*/ 9719388 w 10032543"/>
              <a:gd name="connsiteY7" fmla="*/ 9711624 h 10145429"/>
              <a:gd name="connsiteX8" fmla="*/ 5725237 w 10032543"/>
              <a:gd name="connsiteY8" fmla="*/ 10145429 h 10145429"/>
              <a:gd name="connsiteX9" fmla="*/ 4137070 w 10032543"/>
              <a:gd name="connsiteY9" fmla="*/ 6247198 h 10145429"/>
              <a:gd name="connsiteX10" fmla="*/ 1370224 w 10032543"/>
              <a:gd name="connsiteY10" fmla="*/ 3623645 h 10145429"/>
              <a:gd name="connsiteX0" fmla="*/ 1370224 w 10032543"/>
              <a:gd name="connsiteY0" fmla="*/ 3618251 h 10140035"/>
              <a:gd name="connsiteX1" fmla="*/ 51550 w 10032543"/>
              <a:gd name="connsiteY1" fmla="*/ 2187015 h 10140035"/>
              <a:gd name="connsiteX2" fmla="*/ 505782 w 10032543"/>
              <a:gd name="connsiteY2" fmla="*/ 353122 h 10140035"/>
              <a:gd name="connsiteX3" fmla="*/ 3570570 w 10032543"/>
              <a:gd name="connsiteY3" fmla="*/ 416490 h 10140035"/>
              <a:gd name="connsiteX4" fmla="*/ 3962403 w 10032543"/>
              <a:gd name="connsiteY4" fmla="*/ 1814015 h 10140035"/>
              <a:gd name="connsiteX5" fmla="*/ 6832142 w 10032543"/>
              <a:gd name="connsiteY5" fmla="*/ 3955803 h 10140035"/>
              <a:gd name="connsiteX6" fmla="*/ 10032543 w 10032543"/>
              <a:gd name="connsiteY6" fmla="*/ 4990519 h 10140035"/>
              <a:gd name="connsiteX7" fmla="*/ 9719388 w 10032543"/>
              <a:gd name="connsiteY7" fmla="*/ 9706230 h 10140035"/>
              <a:gd name="connsiteX8" fmla="*/ 5725237 w 10032543"/>
              <a:gd name="connsiteY8" fmla="*/ 10140035 h 10140035"/>
              <a:gd name="connsiteX9" fmla="*/ 4137070 w 10032543"/>
              <a:gd name="connsiteY9" fmla="*/ 6241804 h 10140035"/>
              <a:gd name="connsiteX10" fmla="*/ 1370224 w 10032543"/>
              <a:gd name="connsiteY10" fmla="*/ 3618251 h 10140035"/>
              <a:gd name="connsiteX0" fmla="*/ 1370224 w 10032543"/>
              <a:gd name="connsiteY0" fmla="*/ 3857959 h 10379743"/>
              <a:gd name="connsiteX1" fmla="*/ 51550 w 10032543"/>
              <a:gd name="connsiteY1" fmla="*/ 2426723 h 10379743"/>
              <a:gd name="connsiteX2" fmla="*/ 505782 w 10032543"/>
              <a:gd name="connsiteY2" fmla="*/ 592830 h 10379743"/>
              <a:gd name="connsiteX3" fmla="*/ 3570570 w 10032543"/>
              <a:gd name="connsiteY3" fmla="*/ 656198 h 10379743"/>
              <a:gd name="connsiteX4" fmla="*/ 3962403 w 10032543"/>
              <a:gd name="connsiteY4" fmla="*/ 2053723 h 10379743"/>
              <a:gd name="connsiteX5" fmla="*/ 6832142 w 10032543"/>
              <a:gd name="connsiteY5" fmla="*/ 4195511 h 10379743"/>
              <a:gd name="connsiteX6" fmla="*/ 10032543 w 10032543"/>
              <a:gd name="connsiteY6" fmla="*/ 5230227 h 10379743"/>
              <a:gd name="connsiteX7" fmla="*/ 9719388 w 10032543"/>
              <a:gd name="connsiteY7" fmla="*/ 9945938 h 10379743"/>
              <a:gd name="connsiteX8" fmla="*/ 5725237 w 10032543"/>
              <a:gd name="connsiteY8" fmla="*/ 10379743 h 10379743"/>
              <a:gd name="connsiteX9" fmla="*/ 4137070 w 10032543"/>
              <a:gd name="connsiteY9" fmla="*/ 6481512 h 10379743"/>
              <a:gd name="connsiteX10" fmla="*/ 1370224 w 10032543"/>
              <a:gd name="connsiteY10" fmla="*/ 3857959 h 10379743"/>
              <a:gd name="connsiteX0" fmla="*/ 1366413 w 10028732"/>
              <a:gd name="connsiteY0" fmla="*/ 3875549 h 10397333"/>
              <a:gd name="connsiteX1" fmla="*/ 47739 w 10028732"/>
              <a:gd name="connsiteY1" fmla="*/ 2444313 h 10397333"/>
              <a:gd name="connsiteX2" fmla="*/ 557055 w 10028732"/>
              <a:gd name="connsiteY2" fmla="*/ 577370 h 10397333"/>
              <a:gd name="connsiteX3" fmla="*/ 3566759 w 10028732"/>
              <a:gd name="connsiteY3" fmla="*/ 673788 h 10397333"/>
              <a:gd name="connsiteX4" fmla="*/ 3958592 w 10028732"/>
              <a:gd name="connsiteY4" fmla="*/ 2071313 h 10397333"/>
              <a:gd name="connsiteX5" fmla="*/ 6828331 w 10028732"/>
              <a:gd name="connsiteY5" fmla="*/ 4213101 h 10397333"/>
              <a:gd name="connsiteX6" fmla="*/ 10028732 w 10028732"/>
              <a:gd name="connsiteY6" fmla="*/ 5247817 h 10397333"/>
              <a:gd name="connsiteX7" fmla="*/ 9715577 w 10028732"/>
              <a:gd name="connsiteY7" fmla="*/ 9963528 h 10397333"/>
              <a:gd name="connsiteX8" fmla="*/ 5721426 w 10028732"/>
              <a:gd name="connsiteY8" fmla="*/ 10397333 h 10397333"/>
              <a:gd name="connsiteX9" fmla="*/ 4133259 w 10028732"/>
              <a:gd name="connsiteY9" fmla="*/ 6499102 h 10397333"/>
              <a:gd name="connsiteX10" fmla="*/ 1366413 w 10028732"/>
              <a:gd name="connsiteY10" fmla="*/ 3875549 h 10397333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33708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638034"/>
              <a:gd name="connsiteX1" fmla="*/ 47739 w 9995681"/>
              <a:gd name="connsiteY1" fmla="*/ 2457905 h 10638034"/>
              <a:gd name="connsiteX2" fmla="*/ 557055 w 9995681"/>
              <a:gd name="connsiteY2" fmla="*/ 590962 h 10638034"/>
              <a:gd name="connsiteX3" fmla="*/ 3533708 w 9995681"/>
              <a:gd name="connsiteY3" fmla="*/ 687380 h 10638034"/>
              <a:gd name="connsiteX4" fmla="*/ 4035710 w 9995681"/>
              <a:gd name="connsiteY4" fmla="*/ 2272191 h 10638034"/>
              <a:gd name="connsiteX5" fmla="*/ 4751942 w 9995681"/>
              <a:gd name="connsiteY5" fmla="*/ 3702812 h 10638034"/>
              <a:gd name="connsiteX6" fmla="*/ 6828331 w 9995681"/>
              <a:gd name="connsiteY6" fmla="*/ 4204659 h 10638034"/>
              <a:gd name="connsiteX7" fmla="*/ 9995681 w 9995681"/>
              <a:gd name="connsiteY7" fmla="*/ 5272426 h 10638034"/>
              <a:gd name="connsiteX8" fmla="*/ 9715577 w 9995681"/>
              <a:gd name="connsiteY8" fmla="*/ 9977120 h 10638034"/>
              <a:gd name="connsiteX9" fmla="*/ 5820577 w 9995681"/>
              <a:gd name="connsiteY9" fmla="*/ 10355842 h 10638034"/>
              <a:gd name="connsiteX10" fmla="*/ 4133259 w 9995681"/>
              <a:gd name="connsiteY10" fmla="*/ 6512694 h 10638034"/>
              <a:gd name="connsiteX11" fmla="*/ 3540086 w 9995681"/>
              <a:gd name="connsiteY11" fmla="*/ 4650262 h 10638034"/>
              <a:gd name="connsiteX12" fmla="*/ 1862172 w 9995681"/>
              <a:gd name="connsiteY12" fmla="*/ 3988293 h 10638034"/>
              <a:gd name="connsiteX0" fmla="*/ 1862172 w 9995681"/>
              <a:gd name="connsiteY0" fmla="*/ 3988293 h 10811933"/>
              <a:gd name="connsiteX1" fmla="*/ 47739 w 9995681"/>
              <a:gd name="connsiteY1" fmla="*/ 2457905 h 10811933"/>
              <a:gd name="connsiteX2" fmla="*/ 557055 w 9995681"/>
              <a:gd name="connsiteY2" fmla="*/ 590962 h 10811933"/>
              <a:gd name="connsiteX3" fmla="*/ 3533708 w 9995681"/>
              <a:gd name="connsiteY3" fmla="*/ 687380 h 10811933"/>
              <a:gd name="connsiteX4" fmla="*/ 4035710 w 9995681"/>
              <a:gd name="connsiteY4" fmla="*/ 2272191 h 10811933"/>
              <a:gd name="connsiteX5" fmla="*/ 4751942 w 9995681"/>
              <a:gd name="connsiteY5" fmla="*/ 3702812 h 10811933"/>
              <a:gd name="connsiteX6" fmla="*/ 6828331 w 9995681"/>
              <a:gd name="connsiteY6" fmla="*/ 4204659 h 10811933"/>
              <a:gd name="connsiteX7" fmla="*/ 9995681 w 9995681"/>
              <a:gd name="connsiteY7" fmla="*/ 5272426 h 10811933"/>
              <a:gd name="connsiteX8" fmla="*/ 9715577 w 9995681"/>
              <a:gd name="connsiteY8" fmla="*/ 9977120 h 10811933"/>
              <a:gd name="connsiteX9" fmla="*/ 5820577 w 9995681"/>
              <a:gd name="connsiteY9" fmla="*/ 10355842 h 10811933"/>
              <a:gd name="connsiteX10" fmla="*/ 4133259 w 9995681"/>
              <a:gd name="connsiteY10" fmla="*/ 6512694 h 10811933"/>
              <a:gd name="connsiteX11" fmla="*/ 3540086 w 9995681"/>
              <a:gd name="connsiteY11" fmla="*/ 4650262 h 10811933"/>
              <a:gd name="connsiteX12" fmla="*/ 1862172 w 9995681"/>
              <a:gd name="connsiteY12" fmla="*/ 3988293 h 10811933"/>
              <a:gd name="connsiteX0" fmla="*/ 1862172 w 9995681"/>
              <a:gd name="connsiteY0" fmla="*/ 3988293 h 10765533"/>
              <a:gd name="connsiteX1" fmla="*/ 47739 w 9995681"/>
              <a:gd name="connsiteY1" fmla="*/ 2457905 h 10765533"/>
              <a:gd name="connsiteX2" fmla="*/ 557055 w 9995681"/>
              <a:gd name="connsiteY2" fmla="*/ 590962 h 10765533"/>
              <a:gd name="connsiteX3" fmla="*/ 3533708 w 9995681"/>
              <a:gd name="connsiteY3" fmla="*/ 687380 h 10765533"/>
              <a:gd name="connsiteX4" fmla="*/ 4035710 w 9995681"/>
              <a:gd name="connsiteY4" fmla="*/ 2272191 h 10765533"/>
              <a:gd name="connsiteX5" fmla="*/ 4751942 w 9995681"/>
              <a:gd name="connsiteY5" fmla="*/ 3702812 h 10765533"/>
              <a:gd name="connsiteX6" fmla="*/ 6828331 w 9995681"/>
              <a:gd name="connsiteY6" fmla="*/ 4204659 h 10765533"/>
              <a:gd name="connsiteX7" fmla="*/ 9995681 w 9995681"/>
              <a:gd name="connsiteY7" fmla="*/ 5272426 h 10765533"/>
              <a:gd name="connsiteX8" fmla="*/ 9715577 w 9995681"/>
              <a:gd name="connsiteY8" fmla="*/ 9977120 h 10765533"/>
              <a:gd name="connsiteX9" fmla="*/ 5820577 w 9995681"/>
              <a:gd name="connsiteY9" fmla="*/ 10355842 h 10765533"/>
              <a:gd name="connsiteX10" fmla="*/ 4133259 w 9995681"/>
              <a:gd name="connsiteY10" fmla="*/ 6512694 h 10765533"/>
              <a:gd name="connsiteX11" fmla="*/ 3540086 w 9995681"/>
              <a:gd name="connsiteY11" fmla="*/ 4650262 h 10765533"/>
              <a:gd name="connsiteX12" fmla="*/ 1862172 w 9995681"/>
              <a:gd name="connsiteY12" fmla="*/ 3988293 h 10765533"/>
              <a:gd name="connsiteX0" fmla="*/ 1862172 w 9995681"/>
              <a:gd name="connsiteY0" fmla="*/ 3988293 h 10815877"/>
              <a:gd name="connsiteX1" fmla="*/ 47739 w 9995681"/>
              <a:gd name="connsiteY1" fmla="*/ 2457905 h 10815877"/>
              <a:gd name="connsiteX2" fmla="*/ 557055 w 9995681"/>
              <a:gd name="connsiteY2" fmla="*/ 590962 h 10815877"/>
              <a:gd name="connsiteX3" fmla="*/ 3533708 w 9995681"/>
              <a:gd name="connsiteY3" fmla="*/ 687380 h 10815877"/>
              <a:gd name="connsiteX4" fmla="*/ 4035710 w 9995681"/>
              <a:gd name="connsiteY4" fmla="*/ 2272191 h 10815877"/>
              <a:gd name="connsiteX5" fmla="*/ 4751942 w 9995681"/>
              <a:gd name="connsiteY5" fmla="*/ 3702812 h 10815877"/>
              <a:gd name="connsiteX6" fmla="*/ 6828331 w 9995681"/>
              <a:gd name="connsiteY6" fmla="*/ 4204659 h 10815877"/>
              <a:gd name="connsiteX7" fmla="*/ 9995681 w 9995681"/>
              <a:gd name="connsiteY7" fmla="*/ 5272426 h 10815877"/>
              <a:gd name="connsiteX8" fmla="*/ 9715577 w 9995681"/>
              <a:gd name="connsiteY8" fmla="*/ 9977120 h 10815877"/>
              <a:gd name="connsiteX9" fmla="*/ 5820577 w 9995681"/>
              <a:gd name="connsiteY9" fmla="*/ 10355842 h 10815877"/>
              <a:gd name="connsiteX10" fmla="*/ 4133259 w 9995681"/>
              <a:gd name="connsiteY10" fmla="*/ 6512694 h 10815877"/>
              <a:gd name="connsiteX11" fmla="*/ 3540086 w 9995681"/>
              <a:gd name="connsiteY11" fmla="*/ 4650262 h 10815877"/>
              <a:gd name="connsiteX12" fmla="*/ 1862172 w 9995681"/>
              <a:gd name="connsiteY12" fmla="*/ 3988293 h 10815877"/>
              <a:gd name="connsiteX0" fmla="*/ 1862172 w 9995681"/>
              <a:gd name="connsiteY0" fmla="*/ 3988293 h 10800074"/>
              <a:gd name="connsiteX1" fmla="*/ 47739 w 9995681"/>
              <a:gd name="connsiteY1" fmla="*/ 2457905 h 10800074"/>
              <a:gd name="connsiteX2" fmla="*/ 557055 w 9995681"/>
              <a:gd name="connsiteY2" fmla="*/ 590962 h 10800074"/>
              <a:gd name="connsiteX3" fmla="*/ 3533708 w 9995681"/>
              <a:gd name="connsiteY3" fmla="*/ 687380 h 10800074"/>
              <a:gd name="connsiteX4" fmla="*/ 4035710 w 9995681"/>
              <a:gd name="connsiteY4" fmla="*/ 2272191 h 10800074"/>
              <a:gd name="connsiteX5" fmla="*/ 4751942 w 9995681"/>
              <a:gd name="connsiteY5" fmla="*/ 3702812 h 10800074"/>
              <a:gd name="connsiteX6" fmla="*/ 6828331 w 9995681"/>
              <a:gd name="connsiteY6" fmla="*/ 4204659 h 10800074"/>
              <a:gd name="connsiteX7" fmla="*/ 9995681 w 9995681"/>
              <a:gd name="connsiteY7" fmla="*/ 5272426 h 10800074"/>
              <a:gd name="connsiteX8" fmla="*/ 9715577 w 9995681"/>
              <a:gd name="connsiteY8" fmla="*/ 9977120 h 10800074"/>
              <a:gd name="connsiteX9" fmla="*/ 5820577 w 9995681"/>
              <a:gd name="connsiteY9" fmla="*/ 10355842 h 10800074"/>
              <a:gd name="connsiteX10" fmla="*/ 4133259 w 9995681"/>
              <a:gd name="connsiteY10" fmla="*/ 6512694 h 10800074"/>
              <a:gd name="connsiteX11" fmla="*/ 3540086 w 9995681"/>
              <a:gd name="connsiteY11" fmla="*/ 4650262 h 10800074"/>
              <a:gd name="connsiteX12" fmla="*/ 1862172 w 9995681"/>
              <a:gd name="connsiteY12" fmla="*/ 3988293 h 10800074"/>
              <a:gd name="connsiteX0" fmla="*/ 1862172 w 10406499"/>
              <a:gd name="connsiteY0" fmla="*/ 3988293 h 10800074"/>
              <a:gd name="connsiteX1" fmla="*/ 47739 w 10406499"/>
              <a:gd name="connsiteY1" fmla="*/ 2457905 h 10800074"/>
              <a:gd name="connsiteX2" fmla="*/ 557055 w 10406499"/>
              <a:gd name="connsiteY2" fmla="*/ 590962 h 10800074"/>
              <a:gd name="connsiteX3" fmla="*/ 3533708 w 10406499"/>
              <a:gd name="connsiteY3" fmla="*/ 687380 h 10800074"/>
              <a:gd name="connsiteX4" fmla="*/ 4035710 w 10406499"/>
              <a:gd name="connsiteY4" fmla="*/ 2272191 h 10800074"/>
              <a:gd name="connsiteX5" fmla="*/ 4751942 w 10406499"/>
              <a:gd name="connsiteY5" fmla="*/ 3702812 h 10800074"/>
              <a:gd name="connsiteX6" fmla="*/ 6828331 w 10406499"/>
              <a:gd name="connsiteY6" fmla="*/ 4204659 h 10800074"/>
              <a:gd name="connsiteX7" fmla="*/ 9995681 w 10406499"/>
              <a:gd name="connsiteY7" fmla="*/ 5272426 h 10800074"/>
              <a:gd name="connsiteX8" fmla="*/ 9715577 w 10406499"/>
              <a:gd name="connsiteY8" fmla="*/ 9977120 h 10800074"/>
              <a:gd name="connsiteX9" fmla="*/ 5820577 w 10406499"/>
              <a:gd name="connsiteY9" fmla="*/ 10355842 h 10800074"/>
              <a:gd name="connsiteX10" fmla="*/ 4133259 w 10406499"/>
              <a:gd name="connsiteY10" fmla="*/ 6512694 h 10800074"/>
              <a:gd name="connsiteX11" fmla="*/ 3540086 w 10406499"/>
              <a:gd name="connsiteY11" fmla="*/ 4650262 h 10800074"/>
              <a:gd name="connsiteX12" fmla="*/ 1862172 w 10406499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5325" h="10800074">
                <a:moveTo>
                  <a:pt x="1862172" y="3988293"/>
                </a:moveTo>
                <a:cubicBezTo>
                  <a:pt x="1026006" y="3896806"/>
                  <a:pt x="266960" y="3408708"/>
                  <a:pt x="47739" y="2457905"/>
                </a:cubicBezTo>
                <a:cubicBezTo>
                  <a:pt x="-168079" y="1211302"/>
                  <a:pt x="409316" y="835030"/>
                  <a:pt x="557055" y="590962"/>
                </a:cubicBezTo>
                <a:cubicBezTo>
                  <a:pt x="1541928" y="-276609"/>
                  <a:pt x="2791205" y="-141646"/>
                  <a:pt x="3533708" y="687380"/>
                </a:cubicBezTo>
                <a:cubicBezTo>
                  <a:pt x="4093977" y="1395593"/>
                  <a:pt x="3993233" y="1894485"/>
                  <a:pt x="4035710" y="2272191"/>
                </a:cubicBezTo>
                <a:cubicBezTo>
                  <a:pt x="4098184" y="2745393"/>
                  <a:pt x="4182692" y="3086390"/>
                  <a:pt x="4751942" y="3702812"/>
                </a:cubicBezTo>
                <a:cubicBezTo>
                  <a:pt x="5355938" y="4229979"/>
                  <a:pt x="6114167" y="4327488"/>
                  <a:pt x="6828331" y="4204659"/>
                </a:cubicBezTo>
                <a:cubicBezTo>
                  <a:pt x="8214620" y="3917931"/>
                  <a:pt x="9347522" y="4556619"/>
                  <a:pt x="9995681" y="5272426"/>
                </a:cubicBezTo>
                <a:cubicBezTo>
                  <a:pt x="11147219" y="6587269"/>
                  <a:pt x="11141986" y="8585159"/>
                  <a:pt x="9715577" y="9977120"/>
                </a:cubicBezTo>
                <a:cubicBezTo>
                  <a:pt x="8351142" y="11116913"/>
                  <a:pt x="6876538" y="10901630"/>
                  <a:pt x="5820577" y="10355842"/>
                </a:cubicBezTo>
                <a:cubicBezTo>
                  <a:pt x="4365771" y="9442022"/>
                  <a:pt x="4067736" y="8263795"/>
                  <a:pt x="4133259" y="6512694"/>
                </a:cubicBezTo>
                <a:cubicBezTo>
                  <a:pt x="4115477" y="5822110"/>
                  <a:pt x="3943458" y="5032374"/>
                  <a:pt x="3540086" y="4650262"/>
                </a:cubicBezTo>
                <a:cubicBezTo>
                  <a:pt x="3079932" y="4154184"/>
                  <a:pt x="2410460" y="4032679"/>
                  <a:pt x="1862172" y="3988293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00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384000" cy="1371599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64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lor">
    <p:bg>
      <p:bgPr>
        <a:solidFill>
          <a:srgbClr val="96C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3" y="952501"/>
            <a:ext cx="2100580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3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1" r:id="rId4"/>
    <p:sldLayoutId id="2147483653" r:id="rId5"/>
    <p:sldLayoutId id="2147483652" r:id="rId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0" baseline="0">
          <a:ln>
            <a:noFill/>
          </a:ln>
          <a:solidFill>
            <a:srgbClr val="2A3538"/>
          </a:solidFill>
          <a:uFillTx/>
          <a:latin typeface="+mj-lt"/>
          <a:ea typeface="+mj-ea"/>
          <a:cs typeface="+mj-cs"/>
          <a:sym typeface="Raleway Medium"/>
        </a:defRPr>
      </a:lvl9pPr>
    </p:titleStyle>
    <p:bodyStyle>
      <a:lvl1pPr marL="30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1pPr>
      <a:lvl2pPr marL="94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2pPr>
      <a:lvl3pPr marL="157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3pPr>
      <a:lvl4pPr marL="221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4pPr>
      <a:lvl5pPr marL="284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5pPr>
      <a:lvl6pPr marL="348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6pPr>
      <a:lvl7pPr marL="411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7pPr>
      <a:lvl8pPr marL="4750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8pPr>
      <a:lvl9pPr marL="5385288" marR="0" indent="-305288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2500" b="0" i="0" u="none" strike="noStrike" cap="none" spc="0" baseline="15999">
          <a:ln>
            <a:noFill/>
          </a:ln>
          <a:solidFill>
            <a:srgbClr val="8C8E93"/>
          </a:solidFill>
          <a:uFillTx/>
          <a:latin typeface="Raleway Regular"/>
          <a:ea typeface="Raleway Regular"/>
          <a:cs typeface="Raleway Regular"/>
          <a:sym typeface="Raleway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.png"  /><Relationship Id="rId3" Type="http://schemas.openxmlformats.org/officeDocument/2006/relationships/image" Target="../media/image3.png"  /><Relationship Id="rId4" Type="http://schemas.openxmlformats.org/officeDocument/2006/relationships/image" Target="../media/image4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0.png"  /><Relationship Id="rId3" Type="http://schemas.openxmlformats.org/officeDocument/2006/relationships/image" Target="../media/image21.jpeg"  /><Relationship Id="rId4" Type="http://schemas.openxmlformats.org/officeDocument/2006/relationships/image" Target="../media/image22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23.png"  /><Relationship Id="rId3" Type="http://schemas.openxmlformats.org/officeDocument/2006/relationships/image" Target="../media/image24.png"  /><Relationship Id="rId4" Type="http://schemas.openxmlformats.org/officeDocument/2006/relationships/image" Target="../media/image25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10" Type="http://schemas.openxmlformats.org/officeDocument/2006/relationships/image" Target="../media/image34.jpeg"  /><Relationship Id="rId11" Type="http://schemas.openxmlformats.org/officeDocument/2006/relationships/image" Target="../media/image35.png"  /><Relationship Id="rId2" Type="http://schemas.openxmlformats.org/officeDocument/2006/relationships/image" Target="../media/image26.jpeg"  /><Relationship Id="rId3" Type="http://schemas.openxmlformats.org/officeDocument/2006/relationships/image" Target="../media/image27.jpeg"  /><Relationship Id="rId4" Type="http://schemas.openxmlformats.org/officeDocument/2006/relationships/image" Target="../media/image28.jpeg"  /><Relationship Id="rId5" Type="http://schemas.openxmlformats.org/officeDocument/2006/relationships/image" Target="../media/image29.jpeg"  /><Relationship Id="rId6" Type="http://schemas.openxmlformats.org/officeDocument/2006/relationships/image" Target="../media/image30.jpeg"  /><Relationship Id="rId7" Type="http://schemas.openxmlformats.org/officeDocument/2006/relationships/image" Target="../media/image31.jpeg"  /><Relationship Id="rId8" Type="http://schemas.openxmlformats.org/officeDocument/2006/relationships/image" Target="../media/image32.png"  /><Relationship Id="rId9" Type="http://schemas.openxmlformats.org/officeDocument/2006/relationships/image" Target="../media/image33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4.xml"  /><Relationship Id="rId3" Type="http://schemas.openxmlformats.org/officeDocument/2006/relationships/image" Target="../media/image5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video" Target="file:///C:\Users\Admin\Downloads\IMG_1904%20(video-converter.com).mp4" TargetMode="External" /><Relationship Id="rId3" Type="http://schemas.openxmlformats.org/officeDocument/2006/relationships/image" Target="../media/image36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37.png"  /><Relationship Id="rId3" Type="http://schemas.openxmlformats.org/officeDocument/2006/relationships/image" Target="../media/image38.png"  /><Relationship Id="rId4" Type="http://schemas.openxmlformats.org/officeDocument/2006/relationships/image" Target="../media/image39.png"  /><Relationship Id="rId5" Type="http://schemas.openxmlformats.org/officeDocument/2006/relationships/image" Target="../media/image40.jpeg"  /><Relationship Id="rId6" Type="http://schemas.openxmlformats.org/officeDocument/2006/relationships/image" Target="../media/image41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44.png"  /><Relationship Id="rId3" Type="http://schemas.openxmlformats.org/officeDocument/2006/relationships/image" Target="../media/image45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4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Relationship Id="rId4" Type="http://schemas.openxmlformats.org/officeDocument/2006/relationships/image" Target="../media/image8.jpeg"  /><Relationship Id="rId5" Type="http://schemas.openxmlformats.org/officeDocument/2006/relationships/image" Target="../media/image9.png"  /><Relationship Id="rId6" Type="http://schemas.openxmlformats.org/officeDocument/2006/relationships/image" Target="../media/image10.jpeg"  /><Relationship Id="rId7" Type="http://schemas.openxmlformats.org/officeDocument/2006/relationships/image" Target="../media/image11.jpeg"  /><Relationship Id="rId8" Type="http://schemas.openxmlformats.org/officeDocument/2006/relationships/image" Target="../media/image12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13.jpeg"  /><Relationship Id="rId3" Type="http://schemas.openxmlformats.org/officeDocument/2006/relationships/image" Target="../media/image14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.xml"  /><Relationship Id="rId2" Type="http://schemas.openxmlformats.org/officeDocument/2006/relationships/image" Target="../media/image15.png"  /><Relationship Id="rId3" Type="http://schemas.openxmlformats.org/officeDocument/2006/relationships/image" Target="../media/image16.png"  /><Relationship Id="rId4" Type="http://schemas.openxmlformats.org/officeDocument/2006/relationships/image" Target="../media/image1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image" Target="../media/image17.jpeg"  /><Relationship Id="rId3" Type="http://schemas.openxmlformats.org/officeDocument/2006/relationships/image" Target="../media/image18.jpeg"  /><Relationship Id="rId4" Type="http://schemas.openxmlformats.org/officeDocument/2006/relationships/image" Target="../media/image19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555865" y="0"/>
            <a:ext cx="7272271" cy="7039825"/>
          </a:xfrm>
          <a:prstGeom prst="rect">
            <a:avLst/>
          </a:prstGeom>
          <a:noFill/>
          <a:ln>
            <a:noFill/>
          </a:ln>
          <a:effectLst>
            <a:outerShdw blurRad="76200" sx="104000" sy="104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002780" y="7315200"/>
            <a:ext cx="10395580" cy="2523994"/>
          </a:xfrm>
          <a:prstGeom prst="rect">
            <a:avLst/>
          </a:prstGeom>
          <a:noFill/>
          <a:ln>
            <a:noFill/>
          </a:ln>
          <a:effectLst>
            <a:outerShdw blurRad="76200" dist="77586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90418" y="513586"/>
            <a:ext cx="3654862" cy="435029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10102850"/>
            <a:ext cx="24384000" cy="26352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algn="ctr">
              <a:defRPr/>
            </a:pPr>
            <a:r>
              <a:rPr lang="ru-RU" sz="7200">
                <a:solidFill>
                  <a:schemeClr val="bg1"/>
                </a:solidFill>
                <a:latin typeface="Impact"/>
              </a:rPr>
              <a:t>Экопросвещение</a:t>
            </a:r>
            <a:endParaRPr lang="ru-RU" sz="7200">
              <a:solidFill>
                <a:schemeClr val="bg1"/>
              </a:solidFill>
              <a:latin typeface="Impact"/>
            </a:endParaRPr>
          </a:p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ru-RU" sz="9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6"/>
          <p:cNvGrpSpPr/>
          <p:nvPr/>
        </p:nvGrpSpPr>
        <p:grpSpPr>
          <a:xfrm rot="0">
            <a:off x="881175" y="1000357"/>
            <a:ext cx="22711160" cy="12053283"/>
            <a:chOff x="0" y="0"/>
            <a:chExt cx="22010020" cy="10868087"/>
          </a:xfrm>
        </p:grpSpPr>
        <p:sp>
          <p:nvSpPr>
            <p:cNvPr id="135" name="Shape 135"/>
            <p:cNvSpPr/>
            <p:nvPr/>
          </p:nvSpPr>
          <p:spPr>
            <a:xfrm>
              <a:off x="0" y="0"/>
              <a:ext cx="22010020" cy="10868087"/>
            </a:xfrm>
            <a:prstGeom prst="roundRect">
              <a:avLst>
                <a:gd name="adj" fmla="val 1407"/>
              </a:avLst>
            </a:prstGeom>
            <a:solidFill>
              <a:srgbClr val="ececec"/>
            </a:solidFill>
            <a:ln w="38100" cap="flat">
              <a:solidFill>
                <a:srgbClr val="dddddd"/>
              </a:solidFill>
              <a:prstDash val="solid"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Impact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12681131" y="9183365"/>
              <a:ext cx="147624" cy="240964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/>
            </a:ln>
            <a:effectLst/>
          </p:spPr>
          <p:txBody>
            <a:bodyPr wrap="square" lIns="45719" tIns="45719" rIns="45719" bIns="45719" anchor="ctr">
              <a:noAutofit/>
            </a:bodyPr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>
                <a:latin typeface="Impact"/>
              </a:endParaRPr>
            </a:p>
          </p:txBody>
        </p:sp>
      </p:grpSp>
      <p:sp>
        <p:nvSpPr>
          <p:cNvPr id="29" name="Shape 365"/>
          <p:cNvSpPr/>
          <p:nvPr/>
        </p:nvSpPr>
        <p:spPr>
          <a:xfrm>
            <a:off x="-876299" y="-1020333"/>
            <a:ext cx="3661503" cy="3661504"/>
          </a:xfrm>
          <a:prstGeom prst="ellipse">
            <a:avLst/>
          </a:pr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30" name="Shape 355"/>
          <p:cNvSpPr/>
          <p:nvPr/>
        </p:nvSpPr>
        <p:spPr>
          <a:xfrm rot="19894114">
            <a:off x="13474786" y="-2859149"/>
            <a:ext cx="13107404" cy="7020253"/>
          </a:xfrm>
          <a:custGeom>
            <a:avLst/>
            <a:gd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10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147" name=""/>
          <p:cNvSpPr/>
          <p:nvPr/>
        </p:nvSpPr>
        <p:spPr>
          <a:xfrm>
            <a:off x="18897598" y="2705100"/>
            <a:ext cx="2514600" cy="2324100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12700" cap="flat">
            <a:solidFill>
              <a:schemeClr val="bg1"/>
            </a:solidFill>
            <a:miter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27651"/>
            <a:ext cx="22711160" cy="1530349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9400" b="0" i="0" u="none" strike="noStrike" cap="none" spc="0" normalizeH="0" baseline="0">
                <a:solidFill>
                  <a:srgbClr val="292929"/>
                </a:solidFill>
                <a:uFillTx/>
                <a:latin typeface="Impact"/>
                <a:cs typeface="Times New Roman"/>
                <a:sym typeface="Raleway Medium"/>
              </a:rPr>
              <a:t>ИНФОРМАЦИОННЫЙ ПЛАКАТ</a:t>
            </a:r>
            <a:endParaRPr lang="ru-RU" sz="9400" b="0" i="0" u="none" strike="noStrike" cap="none" spc="0" normalizeH="0" baseline="0">
              <a:solidFill>
                <a:srgbClr val="292929"/>
              </a:solidFill>
              <a:uFillTx/>
              <a:latin typeface="Impact"/>
              <a:cs typeface="Times New Roman"/>
              <a:sym typeface="Raleway Medium"/>
            </a:endParaRPr>
          </a:p>
        </p:txBody>
      </p:sp>
      <p:sp>
        <p:nvSpPr>
          <p:cNvPr id="151" name="Shape 355"/>
          <p:cNvSpPr/>
          <p:nvPr/>
        </p:nvSpPr>
        <p:spPr>
          <a:xfrm rot="19560546">
            <a:off x="-4877301" y="9357248"/>
            <a:ext cx="13107404" cy="7020253"/>
          </a:xfrm>
          <a:custGeom>
            <a:avLst/>
            <a:gd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altLang="en-US"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0"/>
          <a:ext cx="24377520" cy="137661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5876"/>
                <a:gridCol w="5059326"/>
                <a:gridCol w="10500361"/>
                <a:gridCol w="7151955"/>
              </a:tblGrid>
              <a:tr h="800512"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№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Даты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Мероприятия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Ответственный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1948202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1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Октябрь 2023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Разработка интерактивной обучающей игры в двух сценариях для школьников 1-4 классов.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Мирошникова Мария Александровна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5641248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2.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Октябрь 2023- ноябрь 2023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Разработка и печать информационных плакатов.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Плакат будет направлен на информирование о важности и особенностях сбора вторсырья для применения его в других образовательных учреждениях в качестве пропаганды раздельного сбора отходов.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Воробьева Алина Витальевна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3427824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3.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Ноябрь 2023 - январь 2024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Формирование экологического отряда.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Привлечение не менее 100 волонтеров заинтересованных в экологических мероприятиях.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Воробьева Алина Витальевна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1948361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4.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Декабрь 2023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Согласование мероприятий для 1-4 классов со школами Белгородской области.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Кулакова Софья Андреевна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11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24377518" cy="138169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65876"/>
                <a:gridCol w="5059326"/>
                <a:gridCol w="10500361"/>
                <a:gridCol w="7151954"/>
              </a:tblGrid>
              <a:tr h="4050809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5.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Январь 2024 - октябрь 2024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Информационная компания проекта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Создание канала телеграмм, группы в соц. сети «Вконтакте» и на платформе Яндекс Дзен.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Гридчина Татьяна Сергеевна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4050809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6.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Январь 2024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Обучение волонтёров экологической культуре.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 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Презентация проекта для увлечения волонтёров в проект. Проведение не менее 2х встреч для волонтеров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Ушаков Игорь Павлович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altLang="en-US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Мирошникова Мария Александровна</a:t>
                      </a:r>
                      <a:endParaRPr lang="ru-RU" altLang="en-US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5715309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7.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Январь 2024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Приобретение брендированной продукции.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 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Закупка одежды волонтеров для проведения мероприятий, приобретение подарочной брендированной продукции для поощрения участников интерактивных игр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Ушаков Игорь Павлович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12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426718" y="0"/>
          <a:ext cx="24814168" cy="13716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9310"/>
                <a:gridCol w="5091235"/>
                <a:gridCol w="10576561"/>
                <a:gridCol w="7197062"/>
              </a:tblGrid>
              <a:tr h="10802757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8.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Февраль-октябрь 2024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latin typeface="Impact"/>
                        </a:rPr>
                        <a:t>Проведение 35 мероприятий для школьников 1-4 классов.</a:t>
                      </a:r>
                      <a:endParaRPr lang="ru-RU" sz="3600">
                        <a:solidFill>
                          <a:schemeClr val="bg1"/>
                        </a:solidFill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 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1. Мастер-классы и лекции по сортировке мусора в игровой форме для школьников 1-4 классов с эко-волонтерами.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2</a:t>
                      </a: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. Акция «День эколога». Акция предназначена для людей выставивших фото сортировки отходов в соц. Сети с хештегом ЭкоБЕЛка. Выдача брендированного сертификата в качестве награды.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3</a:t>
                      </a: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. Акция «Очистим город от мусора». Проведение конкурса видеороликов «Я сортирую мусор» для школьников 1-4 классов. Выдача брендированной продукции  в качестве награды для победителей. 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4.</a:t>
                      </a:r>
                      <a:r>
                        <a:rPr lang="ru-RU" altLang="en-US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  Акция  “Эколог </a:t>
                      </a: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-</a:t>
                      </a:r>
                      <a:r>
                        <a:rPr lang="ru-RU" altLang="en-US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 это ты”</a:t>
                      </a: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.</a:t>
                      </a:r>
                      <a:r>
                        <a:rPr lang="ru-RU" altLang="en-US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  Проведение сбора пластиковых отходов в школах Белгородской области среди </a:t>
                      </a: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1-11</a:t>
                      </a:r>
                      <a:r>
                        <a:rPr lang="ru-RU" altLang="en-US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 классов</a:t>
                      </a: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.</a:t>
                      </a:r>
                      <a:r>
                        <a:rPr lang="ru-RU" altLang="en-US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 Все денежные средства пойдут на нужды школ</a:t>
                      </a: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Шиманюк Софья Павловна;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Гридчина Татьяна Сергеевна;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Мирошникова Мария Александровна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  <a:tr h="2913243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9.</a:t>
                      </a:r>
                      <a:endParaRPr lang="en-US" alt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Октябрь-ноябрь 2024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Подведение итогов и составление отчётности о проделанной работе.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Воробьева Алина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3600">
                          <a:solidFill>
                            <a:schemeClr val="bg1"/>
                          </a:solidFill>
                          <a:effectLst/>
                          <a:latin typeface="Impact"/>
                        </a:rPr>
                        <a:t>Витальевна</a:t>
                      </a:r>
                      <a:endParaRPr lang="ru-RU" sz="3600">
                        <a:solidFill>
                          <a:schemeClr val="bg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6c43f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13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52354" y="13136934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16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>
          <a:xfrm>
            <a:off x="9123363" y="6238875"/>
            <a:ext cx="2438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0" lang="ru-RU" altLang="ru-RU" sz="1800" b="0" i="0" u="none" strike="noStrike" cap="none" normalizeH="0" baseline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24354472" cy="135727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2261"/>
                <a:gridCol w="6036486"/>
                <a:gridCol w="4625030"/>
                <a:gridCol w="4536816"/>
                <a:gridCol w="4075572"/>
                <a:gridCol w="3488307"/>
              </a:tblGrid>
              <a:tr h="1305540"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№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Наименование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Единица измерения 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Цена за единицу, руб.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Количество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Сумма, руб.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7889">
                <a:tc gridSpan="6">
                  <a:txBody>
                    <a:bodyPr vert="horz" lIns="68580" tIns="0" rIns="68580" bIns="0" anchor="ctr" anchorCtr="0"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altLang="en-US" sz="4300">
                          <a:effectLst/>
                          <a:latin typeface="Impact"/>
                          <a:ea typeface="SimSun"/>
                          <a:cs typeface="Times New Roman"/>
                        </a:rPr>
                        <a:t>Заработная плата</a:t>
                      </a:r>
                      <a:endParaRPr lang="ru-RU" altLang="en-US" sz="43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 vert="horz" lIns="68580" tIns="0" rIns="68580" bIns="0" anchor="ctr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 anchor="ctr"/>
                </a:tc>
                <a:tc hMerge="1">
                  <a:txBody>
                    <a:bodyPr vert="horz" lIns="68580" tIns="0" rIns="68580" bIns="0" anchor="ctr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 anchor="ctr"/>
                </a:tc>
                <a:tc hMerge="1">
                  <a:txBody>
                    <a:bodyPr vert="horz" lIns="68580" tIns="0" rIns="68580" bIns="0" anchor="ctr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 anchor="ctr"/>
                </a:tc>
                <a:tc hMerge="1">
                  <a:txBody>
                    <a:bodyPr vert="horz" lIns="68580" tIns="0" rIns="68580" bIns="0" anchor="ctr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 anchor="ctr"/>
                </a:tc>
                <a:tc hMerge="1">
                  <a:txBody>
                    <a:bodyPr vert="horz" lIns="68580" tIns="0" rIns="68580" bIns="0" anchor="ctr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 anchor="ctr"/>
                </a:tc>
              </a:tr>
              <a:tr h="1355087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1.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Заработная плата спикеру экологу для проведения обучающих лекций волонтерам</a:t>
                      </a: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Час</a:t>
                      </a:r>
                      <a:endParaRPr lang="ru-RU" altLang="en-US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480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5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2</a:t>
                      </a: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 </a:t>
                      </a: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715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38590">
                <a:tc gridSpan="6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43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Расходные материалы </a:t>
                      </a:r>
                      <a:endParaRPr lang="ru-RU" altLang="en-US" sz="43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43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(</a:t>
                      </a:r>
                      <a:r>
                        <a:rPr lang="ru-RU" altLang="en-US" sz="43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канцелярские товары</a:t>
                      </a:r>
                      <a:r>
                        <a:rPr lang="en-US" altLang="ru-RU" sz="4300">
                          <a:solidFill>
                            <a:schemeClr val="tx1"/>
                          </a:solidFill>
                          <a:effectLst/>
                          <a:latin typeface="Impact"/>
                          <a:ea typeface="SimSun"/>
                          <a:cs typeface="Times New Roman"/>
                        </a:rPr>
                        <a:t>)</a:t>
                      </a:r>
                      <a:endParaRPr lang="en-US" altLang="ru-RU" sz="43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defRPr/>
                      </a:pPr>
                      <a:endParaRPr lang="en-US" altLang="ru-RU" sz="43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</a:tr>
              <a:tr h="1086092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1</a:t>
                      </a: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Значки</a:t>
                      </a:r>
                      <a:r>
                        <a:rPr 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 с логотипом для участников интерактива</a:t>
                      </a: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Шт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50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4</a:t>
                      </a:r>
                      <a:r>
                        <a:rPr 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000</a:t>
                      </a:r>
                      <a:endParaRPr 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180000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</a:tr>
              <a:tr h="952165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2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Маркеры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230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36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8280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</a:tr>
              <a:tr h="994416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3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Флипчарт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4750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4750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</a:tr>
              <a:tr h="1170893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4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Сертификаты для участников онлайн акци</a:t>
                      </a:r>
                      <a:r>
                        <a:rPr lang="ru-RU" altLang="en-US" sz="2800">
                          <a:effectLst/>
                          <a:latin typeface="Impact"/>
                        </a:rPr>
                        <a:t>й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Шт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28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30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840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</a:tr>
              <a:tr h="1058813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5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Благодарственные письма для волонтеров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Шт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34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100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sz="2800">
                          <a:effectLst/>
                          <a:latin typeface="Impact"/>
                        </a:rPr>
                        <a:t>3060</a:t>
                      </a:r>
                      <a:endParaRPr 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8813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6.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Бумага А</a:t>
                      </a: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4</a:t>
                      </a: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 принтерная</a:t>
                      </a: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Пачка</a:t>
                      </a:r>
                      <a:endParaRPr lang="ru-RU" altLang="en-US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460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5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2300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92125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7.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Ручки</a:t>
                      </a: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100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150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13500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58813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8.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Заправка картриджей для принтера</a:t>
                      </a: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1000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4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  <a:ea typeface="SimSun"/>
                          <a:cs typeface="Times New Roman"/>
                        </a:rPr>
                        <a:t>4000</a:t>
                      </a:r>
                      <a:endParaRPr lang="en-US" altLang="ru-RU" sz="2800">
                        <a:effectLst/>
                        <a:latin typeface="Impact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>
          <a:xfrm>
            <a:off x="9123363" y="6238875"/>
            <a:ext cx="24384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anchor="ctr" anchorCtr="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kumimoji="0" lang="ru-RU" altLang="ru-RU" sz="1800" b="0" i="0" u="none" strike="noStrike" cap="none" normalizeH="0" baseline="0"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41840" y="12913315"/>
            <a:ext cx="2042160" cy="596311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14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" y="3"/>
          <a:ext cx="24559348" cy="138255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9530"/>
                <a:gridCol w="116840"/>
                <a:gridCol w="5842635"/>
                <a:gridCol w="208280"/>
                <a:gridCol w="4629553"/>
                <a:gridCol w="4541252"/>
                <a:gridCol w="4079557"/>
                <a:gridCol w="116840"/>
                <a:gridCol w="3424860"/>
              </a:tblGrid>
              <a:tr h="1231671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9.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 vert="horz" lIns="68580" tIns="0" rIns="68580" bIns="0" anchor="t" anchorCtr="0"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Ручка из зубных щеток для интерактивной игры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99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3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297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</a:tr>
              <a:tr h="970632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10.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Губка из кокоса для интерактивной игры</a:t>
                      </a: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120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3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360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</a:tr>
              <a:tr h="1113017"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11.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Пенал из пакетов для интерактивной игры</a:t>
                      </a: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450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3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solidFill>
                            <a:schemeClr val="tx1"/>
                          </a:solidFill>
                          <a:effectLst/>
                          <a:latin typeface="Impact"/>
                        </a:rPr>
                        <a:t>1350</a:t>
                      </a:r>
                      <a:endParaRPr lang="en-US" altLang="ru-RU" sz="2800">
                        <a:solidFill>
                          <a:schemeClr val="tx1"/>
                        </a:solidFill>
                        <a:effectLst/>
                        <a:latin typeface="Impac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</a:tr>
              <a:tr h="885019">
                <a:tc gridSpan="9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endParaRPr 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</a:tr>
              <a:tr h="1210269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Организация питания выездных волонтеров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r>
                        <a:rPr lang="ru-RU" altLang="en-US" sz="2800">
                          <a:effectLst/>
                          <a:latin typeface="Impact"/>
                        </a:rPr>
                        <a:t> 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Усл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r>
                        <a:rPr lang="ru-RU" altLang="en-US" sz="2800">
                          <a:effectLst/>
                          <a:latin typeface="Impact"/>
                        </a:rPr>
                        <a:t>ед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3000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6000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</a:tr>
              <a:tr h="878038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Вода 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1</a:t>
                      </a:r>
                      <a:r>
                        <a:rPr lang="ru-RU" altLang="en-US" sz="2800">
                          <a:effectLst/>
                          <a:latin typeface="Impact"/>
                        </a:rPr>
                        <a:t>л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r>
                        <a:rPr lang="ru-RU" altLang="en-US" sz="2800">
                          <a:effectLst/>
                          <a:latin typeface="Impact"/>
                        </a:rPr>
                        <a:t> для волонтеров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60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15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900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</a:tr>
              <a:tr h="1044152">
                <a:tc gridSpan="9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endParaRPr 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</a:tr>
              <a:tr h="1115343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 algn="just"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Оказание услуги графического дизайнера для отрисовки плаката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Услуга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20000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20000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</a:tr>
              <a:tr h="1091612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Печать информационных плакатов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1200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230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248400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</a:tr>
              <a:tr h="1381130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3.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Оказание услуг печати микромодели разных предметов для интерактивной игры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400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25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10000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</a:tcPr>
                </a:tc>
              </a:tr>
              <a:tr h="1452320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4.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Оказание услуг печати модели игрушечного сортировочного бака для интерактивной игры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5000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4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20000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</a:tcPr>
                </a:tc>
              </a:tr>
              <a:tr h="1452320"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5.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Билеты на каток или ролледром за победу учащимся в интерактивной игре Белгородской области</a:t>
                      </a:r>
                      <a:r>
                        <a:rPr lang="en-US" altLang="ru-RU" sz="2800">
                          <a:effectLst/>
                          <a:latin typeface="Impact"/>
                        </a:rPr>
                        <a:t>.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ru-RU" altLang="en-US" sz="2800">
                          <a:effectLst/>
                          <a:latin typeface="Impact"/>
                        </a:rPr>
                        <a:t>Шт</a:t>
                      </a:r>
                      <a:endParaRPr lang="ru-RU" altLang="en-US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50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gridSpan="2"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1760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  <a:tc hMerge="1">
                  <a:txBody>
                    <a:bodyPr vert="horz" lIns="68580" tIns="0" rIns="68580" bIns="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68580" marR="68580" marT="0" marB="0"/>
                </a:tc>
                <a:tc>
                  <a:txBody>
                    <a:bodyPr vert="horz" lIns="68580" tIns="0" rIns="68580" bIns="0" anchor="t" anchorCtr="0"/>
                    <a:p>
                      <a:pPr>
                        <a:spcAft>
                          <a:spcPts val="0"/>
                        </a:spcAft>
                        <a:defRPr/>
                      </a:pPr>
                      <a:r>
                        <a:rPr lang="en-US" altLang="ru-RU" sz="2800">
                          <a:effectLst/>
                          <a:latin typeface="Impact"/>
                        </a:rPr>
                        <a:t>88000</a:t>
                      </a:r>
                      <a:endParaRPr lang="en-US" altLang="ru-RU" sz="2800">
                        <a:effectLst/>
                        <a:latin typeface="Impac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</a:tcPr>
                </a:tc>
              </a:tr>
            </a:tbl>
          </a:graphicData>
        </a:graphic>
      </p:graphicFrame>
      <p:sp>
        <p:nvSpPr>
          <p:cNvPr id="7" name=""/>
          <p:cNvSpPr txBox="1"/>
          <p:nvPr/>
        </p:nvSpPr>
        <p:spPr>
          <a:xfrm>
            <a:off x="11142464" y="3278187"/>
            <a:ext cx="2100461" cy="7493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4300" b="0" i="0" u="none" strike="noStrike" cap="none" spc="0" normalizeH="0" baseline="0">
                <a:solidFill>
                  <a:srgbClr val="292929"/>
                </a:solidFill>
                <a:uFillTx/>
                <a:latin typeface="Impact"/>
              </a:rPr>
              <a:t>Питание</a:t>
            </a:r>
            <a:endParaRPr kumimoji="0" lang="ru-RU" altLang="en-US" sz="4300" b="0" i="0" u="none" strike="noStrike" cap="none" spc="0" normalizeH="0" baseline="0">
              <a:solidFill>
                <a:srgbClr val="292929"/>
              </a:solidFill>
              <a:uFillTx/>
              <a:latin typeface="Impact"/>
            </a:endParaRPr>
          </a:p>
        </p:txBody>
      </p:sp>
      <p:sp>
        <p:nvSpPr>
          <p:cNvPr id="8" name=""/>
          <p:cNvSpPr txBox="1"/>
          <p:nvPr/>
        </p:nvSpPr>
        <p:spPr>
          <a:xfrm>
            <a:off x="11355784" y="6483350"/>
            <a:ext cx="1672431" cy="7493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4300" b="0" i="0" u="none" strike="noStrike" cap="none" spc="0" normalizeH="0" baseline="0">
                <a:solidFill>
                  <a:srgbClr val="292929"/>
                </a:solidFill>
                <a:uFillTx/>
                <a:latin typeface="Impact"/>
              </a:rPr>
              <a:t>Услуги</a:t>
            </a:r>
            <a:endParaRPr kumimoji="0" lang="ru-RU" altLang="en-US" sz="4300" b="0" i="0" u="none" strike="noStrike" cap="none" spc="0" normalizeH="0" baseline="0">
              <a:solidFill>
                <a:srgbClr val="292929"/>
              </a:solidFill>
              <a:uFillTx/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2">
            <a:lumMod val="40000"/>
            <a:lumOff val="6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555200" y="12934388"/>
            <a:ext cx="2042160" cy="59503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15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graphicFrame>
        <p:nvGraphicFramePr>
          <p:cNvPr id="7" name=""/>
          <p:cNvGraphicFramePr/>
          <p:nvPr/>
        </p:nvGraphicFramePr>
        <p:xfrm>
          <a:off x="1428" y="0"/>
          <a:ext cx="24381144" cy="10245108"/>
        </p:xfrm>
        <a:graphic>
          <a:graphicData uri="http://schemas.openxmlformats.org/drawingml/2006/table">
            <a:tbl>
              <a:tblPr firstRow="1" bandRow="1"/>
              <a:tblGrid>
                <a:gridCol w="1709738"/>
                <a:gridCol w="5945505"/>
                <a:gridCol w="4067177"/>
                <a:gridCol w="3829049"/>
                <a:gridCol w="3507580"/>
                <a:gridCol w="5322096"/>
              </a:tblGrid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6.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Организация услуги по доработке интерактивной игры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1500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3000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 gridSpan="6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Аренда микроавтобуса с водителем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Час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1500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30000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 gridSpan="6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Кепки  с логотипом для волонтеров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1200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110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118800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Манишки с логотипом для волонтеров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1450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110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143550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 gridSpan="6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Ноутбук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ASUS ZENBOOK 14 OLED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80000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80000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Мышка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1150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2300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3.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Флешки 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128</a:t>
                      </a: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GB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500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5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2500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929642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4.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Батарейки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Шт</a:t>
                      </a:r>
                      <a:endParaRPr xmlns:mc="http://schemas.openxmlformats.org/markup-compatibility/2006" xmlns:hp="http://schemas.haansoft.com/office/presentation/8.0" lang="ru-RU" altLang="en-US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150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24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lang="en-US" altLang="ru-RU" sz="28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3600</a:t>
                      </a:r>
                      <a:endParaRPr xmlns:mc="http://schemas.openxmlformats.org/markup-compatibility/2006" xmlns:hp="http://schemas.haansoft.com/office/presentation/8.0" lang="en-US" altLang="ru-RU" sz="28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</a:tbl>
          </a:graphicData>
        </a:graphic>
      </p:graphicFrame>
      <p:sp>
        <p:nvSpPr>
          <p:cNvPr id="8" name=""/>
          <p:cNvSpPr txBox="1"/>
          <p:nvPr/>
        </p:nvSpPr>
        <p:spPr>
          <a:xfrm>
            <a:off x="10275092" y="1101725"/>
            <a:ext cx="2558257" cy="7493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4300" b="0" i="0" u="none" strike="noStrike" cap="none" spc="0" normalizeH="0" baseline="0">
                <a:solidFill>
                  <a:srgbClr val="292929"/>
                </a:solidFill>
                <a:uFillTx/>
                <a:latin typeface="Impact"/>
              </a:rPr>
              <a:t>Транспорт</a:t>
            </a:r>
            <a:endParaRPr kumimoji="0" lang="ru-RU" altLang="en-US" sz="4300" b="0" i="0" u="none" strike="noStrike" cap="none" spc="0" normalizeH="0" baseline="0">
              <a:solidFill>
                <a:srgbClr val="292929"/>
              </a:solidFill>
              <a:uFillTx/>
              <a:latin typeface="Impact"/>
            </a:endParaRPr>
          </a:p>
        </p:txBody>
      </p:sp>
      <p:sp>
        <p:nvSpPr>
          <p:cNvPr id="10" name=""/>
          <p:cNvSpPr txBox="1"/>
          <p:nvPr/>
        </p:nvSpPr>
        <p:spPr>
          <a:xfrm>
            <a:off x="9322593" y="2679700"/>
            <a:ext cx="4463257" cy="7493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4300" b="0" i="0" u="none" strike="noStrike" cap="none" spc="0" normalizeH="0" baseline="0">
                <a:solidFill>
                  <a:srgbClr val="292929"/>
                </a:solidFill>
                <a:uFillTx/>
                <a:latin typeface="Impact"/>
              </a:rPr>
              <a:t>Мягкий инвентарь</a:t>
            </a:r>
            <a:endParaRPr kumimoji="0" lang="ru-RU" altLang="en-US" sz="4300" b="0" i="0" u="none" strike="noStrike" cap="none" spc="0" normalizeH="0" baseline="0">
              <a:solidFill>
                <a:srgbClr val="292929"/>
              </a:solidFill>
              <a:uFillTx/>
              <a:latin typeface="Impact"/>
            </a:endParaRPr>
          </a:p>
        </p:txBody>
      </p:sp>
      <p:sp>
        <p:nvSpPr>
          <p:cNvPr id="11" name=""/>
          <p:cNvSpPr txBox="1"/>
          <p:nvPr/>
        </p:nvSpPr>
        <p:spPr>
          <a:xfrm>
            <a:off x="1440656" y="9721850"/>
            <a:ext cx="200819" cy="75882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en-US" altLang="ru-RU" sz="4300" b="0" i="0" u="none" strike="noStrike" cap="none" spc="0" normalizeH="0" baseline="0">
              <a:solidFill>
                <a:srgbClr val="292929"/>
              </a:solidFill>
              <a:uFillTx/>
              <a:latin typeface="Impact"/>
            </a:endParaRPr>
          </a:p>
        </p:txBody>
      </p:sp>
      <p:sp>
        <p:nvSpPr>
          <p:cNvPr id="12" name=""/>
          <p:cNvSpPr txBox="1"/>
          <p:nvPr/>
        </p:nvSpPr>
        <p:spPr>
          <a:xfrm>
            <a:off x="0" y="10855325"/>
            <a:ext cx="6343649" cy="7493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Итог</a:t>
            </a:r>
            <a:r>
              <a:rPr xmlns:mc="http://schemas.openxmlformats.org/markup-compatibility/2006" xmlns:hp="http://schemas.haansoft.com/office/presentation/8.0" kumimoji="0" lang="en-US" altLang="ru-RU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:</a:t>
            </a:r>
            <a:r>
              <a:rPr xmlns:mc="http://schemas.openxmlformats.org/markup-compatibility/2006" xmlns:hp="http://schemas.haansoft.com/office/presentation/8.0" kumimoji="0" lang="ru-RU" altLang="en-US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ru-RU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998</a:t>
            </a:r>
            <a:r>
              <a:rPr xmlns:mc="http://schemas.openxmlformats.org/markup-compatibility/2006" xmlns:hp="http://schemas.haansoft.com/office/presentation/8.0" kumimoji="0" lang="ru-RU" altLang="en-US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 </a:t>
            </a:r>
            <a:r>
              <a:rPr xmlns:mc="http://schemas.openxmlformats.org/markup-compatibility/2006" xmlns:hp="http://schemas.haansoft.com/office/presentation/8.0" kumimoji="0" lang="en-US" altLang="ru-RU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502</a:t>
            </a:r>
            <a:r>
              <a:rPr xmlns:mc="http://schemas.openxmlformats.org/markup-compatibility/2006" xmlns:hp="http://schemas.haansoft.com/office/presentation/8.0" kumimoji="0" lang="ru-RU" altLang="en-US" sz="4300" b="0" i="0" u="none" strike="noStrike" kern="1200" cap="none" spc="0" normalizeH="0" baseline="0" mc:Ignorable="hp" hp:hslEmbossed="0">
                <a:solidFill>
                  <a:srgbClr val="292929"/>
                </a:solidFill>
                <a:effectLst/>
                <a:uLnTx/>
                <a:uFillTx/>
                <a:latin typeface="Impact"/>
              </a:rPr>
              <a:t> рубля</a:t>
            </a:r>
            <a:endParaRPr xmlns:mc="http://schemas.openxmlformats.org/markup-compatibility/2006" xmlns:hp="http://schemas.haansoft.com/office/presentation/8.0" kumimoji="0" lang="ru-RU" altLang="en-US" sz="4300" b="0" i="0" u="none" strike="noStrike" kern="1200" cap="none" spc="0" normalizeH="0" baseline="0" mc:Ignorable="hp" hp:hslEmbossed="0">
              <a:solidFill>
                <a:srgbClr val="292929"/>
              </a:solidFill>
              <a:effectLst/>
              <a:uLnTx/>
              <a:uFillTx/>
              <a:latin typeface="Impact"/>
            </a:endParaRPr>
          </a:p>
        </p:txBody>
      </p:sp>
      <p:sp>
        <p:nvSpPr>
          <p:cNvPr id="13" name=""/>
          <p:cNvSpPr txBox="1"/>
          <p:nvPr/>
        </p:nvSpPr>
        <p:spPr>
          <a:xfrm>
            <a:off x="10608469" y="5721350"/>
            <a:ext cx="2015331" cy="7493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4300" b="0" i="0" u="none" strike="noStrike" cap="none" spc="0" normalizeH="0" baseline="0">
                <a:solidFill>
                  <a:srgbClr val="292929"/>
                </a:solidFill>
                <a:uFillTx/>
                <a:latin typeface="Impact"/>
              </a:rPr>
              <a:t>Техника</a:t>
            </a:r>
            <a:endParaRPr kumimoji="0" lang="ru-RU" altLang="en-US" sz="4300" b="0" i="0" u="none" strike="noStrike" cap="none" spc="0" normalizeH="0" baseline="0">
              <a:solidFill>
                <a:srgbClr val="292929"/>
              </a:solidFill>
              <a:uFillTx/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8"/>
          <p:cNvSpPr/>
          <p:nvPr/>
        </p:nvSpPr>
        <p:spPr>
          <a:xfrm>
            <a:off x="1253685" y="1250763"/>
            <a:ext cx="6916281" cy="9977942"/>
          </a:xfrm>
          <a:prstGeom prst="roundRect">
            <a:avLst>
              <a:gd name="adj" fmla="val 2211"/>
            </a:avLst>
          </a:prstGeom>
          <a:solidFill>
            <a:srgbClr val="ffffff"/>
          </a:solidFill>
          <a:ln w="38100">
            <a:solidFill>
              <a:srgbClr val="dddddd"/>
            </a:solidFill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3" name="Shape 157"/>
          <p:cNvSpPr/>
          <p:nvPr/>
        </p:nvSpPr>
        <p:spPr>
          <a:xfrm>
            <a:off x="8708467" y="1270336"/>
            <a:ext cx="6916281" cy="9977942"/>
          </a:xfrm>
          <a:prstGeom prst="roundRect">
            <a:avLst>
              <a:gd name="adj" fmla="val 2211"/>
            </a:avLst>
          </a:prstGeom>
          <a:solidFill>
            <a:srgbClr val="ffffff"/>
          </a:solidFill>
          <a:ln w="38100">
            <a:solidFill>
              <a:srgbClr val="dddddd"/>
            </a:solidFill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4" name="Shape 166"/>
          <p:cNvSpPr/>
          <p:nvPr/>
        </p:nvSpPr>
        <p:spPr>
          <a:xfrm>
            <a:off x="16137843" y="1270336"/>
            <a:ext cx="6916281" cy="9977942"/>
          </a:xfrm>
          <a:prstGeom prst="roundRect">
            <a:avLst>
              <a:gd name="adj" fmla="val 2211"/>
            </a:avLst>
          </a:prstGeom>
          <a:solidFill>
            <a:srgbClr val="ffffff"/>
          </a:solidFill>
          <a:ln w="38100">
            <a:solidFill>
              <a:srgbClr val="dddddd"/>
            </a:solidFill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6" name="Shape 151"/>
          <p:cNvSpPr/>
          <p:nvPr/>
        </p:nvSpPr>
        <p:spPr>
          <a:xfrm>
            <a:off x="16423590" y="6858000"/>
            <a:ext cx="6916281" cy="4206876"/>
          </a:xfrm>
          <a:prstGeom prst="rect">
            <a:avLst/>
          </a:prstGeom>
          <a:ln w="12700">
            <a:miter/>
          </a:ln>
        </p:spPr>
        <p:txBody>
          <a:bodyPr wrap="square" lIns="50800" tIns="50800" rIns="50800" bIns="50800" anchor="ctr">
            <a:spAutoFit/>
          </a:bodyPr>
          <a:lstStyle>
            <a:lvl1pPr algn="ctr">
              <a:defRPr sz="5000">
                <a:solidFill>
                  <a:srgbClr val="96c43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pPr algn="l"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Координатор:</a:t>
            </a:r>
            <a:endParaRPr lang="ru-RU" altLang="en-US" sz="2400">
              <a:latin typeface="Impact"/>
            </a:endParaRPr>
          </a:p>
          <a:p>
            <a:pPr algn="l"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 Мирошникова Мария Александровна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- Активистка ОГАПОУ "БПК" 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- Явлется эко-волонтером более 3х лет,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- Победитель различных региональных и 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муниципальных конкурсов разных тематик,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- Финалист конкурса “Время-31”,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- Участник конкурса “Большая перемена” в вызове</a:t>
            </a:r>
            <a:endParaRPr lang="ru-RU" altLang="en-US" sz="2400">
              <a:latin typeface="Impact"/>
            </a:endParaRPr>
          </a:p>
          <a:p>
            <a:pPr algn="l" hangingPunct="1">
              <a:spcBef>
                <a:spcPct val="0"/>
              </a:spcBef>
              <a:defRPr/>
            </a:pPr>
            <a:r>
              <a:rPr lang="ru-RU" altLang="en-US" sz="2400">
                <a:latin typeface="Impact"/>
              </a:rPr>
              <a:t>“Твори!”.</a:t>
            </a:r>
            <a:endParaRPr lang="ru-RU" altLang="en-US" sz="2400">
              <a:latin typeface="Impact"/>
            </a:endParaRPr>
          </a:p>
          <a:p>
            <a:pPr lvl="0">
              <a:defRPr/>
            </a:pPr>
            <a:endParaRPr b="1">
              <a:latin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7997" y="6464300"/>
            <a:ext cx="6916281" cy="59309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Руководитель</a:t>
            </a: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:</a:t>
            </a:r>
            <a:endParaRPr lang="ru-RU" altLang="en-US" sz="2400">
              <a:solidFill>
                <a:srgbClr val="96c43f"/>
              </a:solidFill>
              <a:latin typeface="Impact"/>
              <a:cs typeface="Times New Roman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Воробьева Алина Витальевна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Волонтер с опытом </a:t>
            </a: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1 год</a:t>
            </a: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,</a:t>
            </a:r>
            <a:endParaRPr lang="ru-RU" altLang="en-US" sz="2400">
              <a:solidFill>
                <a:srgbClr val="96c43f"/>
              </a:solidFill>
              <a:latin typeface="Impact"/>
              <a:cs typeface="Times New Roman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Стала в 2022 году полуфиналисткой Большой перемены в вызове “Делай добро!”</a:t>
            </a: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,</a:t>
            </a:r>
            <a:endParaRPr lang="ru-RU" altLang="en-US" sz="2400">
              <a:solidFill>
                <a:srgbClr val="96c43f"/>
              </a:solidFill>
              <a:latin typeface="Impact"/>
              <a:cs typeface="Times New Roman"/>
              <a:sym typeface="Wingdings"/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Является председателем 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РДДМ в Лицее №32</a:t>
            </a: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,</a:t>
            </a:r>
            <a:endParaRPr lang="ru-RU" altLang="en-US" sz="2400">
              <a:solidFill>
                <a:srgbClr val="96c43f"/>
              </a:solidFill>
              <a:latin typeface="Impact"/>
              <a:cs typeface="Times New Roman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Призер олимпиады по экологии и химии муниципального этапа</a:t>
            </a: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,</a:t>
            </a:r>
            <a:endParaRPr lang="ru-RU" altLang="en-US" sz="2400">
              <a:solidFill>
                <a:srgbClr val="96c43f"/>
              </a:solidFill>
              <a:latin typeface="Impact"/>
              <a:cs typeface="Times New Roman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cs typeface="Times New Roman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Активный участник эко клуба Большой пермены в Лицее №32,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Финалист конкурса “Время-31”.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ru-RU" sz="9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4216" y="6364287"/>
            <a:ext cx="6916281" cy="5845176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Администратор: 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Шиманюк Софья Павловна.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Призер областной олимпиады по биологии,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Призер областной олимпиады по экологии, 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Финалист конкурса “Время-31”,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Волонтерский стаж 1 год,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Участник грантовых проектов,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Состоит в экологическом клубе МОУ“Разуменская СОШ 1”,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hangingPunct="1">
              <a:lnSpc>
                <a:spcPct val="107000"/>
              </a:lnSpc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</a:rPr>
              <a:t>- Участник конкурса “Большая перемена” в вызову “Познавай Россиию“.</a:t>
            </a:r>
            <a:endParaRPr lang="ru-RU" altLang="en-US" sz="2400">
              <a:solidFill>
                <a:srgbClr val="96c43f"/>
              </a:solidFill>
              <a:latin typeface="Impact"/>
            </a:endParaRPr>
          </a:p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ru-RU" sz="9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803015" y="1580143"/>
            <a:ext cx="3970020" cy="47775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4810" t="34240" r="13620" b="7880"/>
          <a:stretch>
            <a:fillRect/>
          </a:stretch>
        </p:blipFill>
        <p:spPr>
          <a:xfrm>
            <a:off x="10045874" y="1657094"/>
            <a:ext cx="4241465" cy="45632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1741150"/>
            <a:ext cx="24384000" cy="157609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algn="ctr">
              <a:defRPr/>
            </a:pPr>
            <a:r>
              <a:rPr lang="az-Cyrl-AZ" altLang="en-US" sz="9600">
                <a:solidFill>
                  <a:schemeClr val="bg1"/>
                </a:solidFill>
                <a:latin typeface="Impact"/>
              </a:rPr>
              <a:t>КОМАНДА ПРОЕКТА</a:t>
            </a:r>
            <a:endParaRPr kumimoji="0" lang="ru-RU" sz="9400" b="0" i="0" u="none" strike="noStrike" cap="none" spc="0" normalizeH="0" baseline="0">
              <a:solidFill>
                <a:schemeClr val="bg1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17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pic>
        <p:nvPicPr>
          <p:cNvPr id="16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7453610" y="1785937"/>
            <a:ext cx="3954779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48"/>
          <p:cNvSpPr/>
          <p:nvPr/>
        </p:nvSpPr>
        <p:spPr>
          <a:xfrm>
            <a:off x="1253685" y="1250763"/>
            <a:ext cx="6916281" cy="9977942"/>
          </a:xfrm>
          <a:prstGeom prst="roundRect">
            <a:avLst>
              <a:gd name="adj" fmla="val 2211"/>
            </a:avLst>
          </a:prstGeom>
          <a:solidFill>
            <a:srgbClr val="ffffff"/>
          </a:solidFill>
          <a:ln w="38100">
            <a:solidFill>
              <a:srgbClr val="dddddd"/>
            </a:solidFill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3" name="Shape 157"/>
          <p:cNvSpPr/>
          <p:nvPr/>
        </p:nvSpPr>
        <p:spPr>
          <a:xfrm>
            <a:off x="8708467" y="1270336"/>
            <a:ext cx="6916281" cy="9977942"/>
          </a:xfrm>
          <a:prstGeom prst="roundRect">
            <a:avLst>
              <a:gd name="adj" fmla="val 2211"/>
            </a:avLst>
          </a:prstGeom>
          <a:solidFill>
            <a:srgbClr val="ffffff"/>
          </a:solidFill>
          <a:ln w="38100">
            <a:solidFill>
              <a:srgbClr val="dddddd"/>
            </a:solidFill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4" name="Shape 166"/>
          <p:cNvSpPr/>
          <p:nvPr/>
        </p:nvSpPr>
        <p:spPr>
          <a:xfrm>
            <a:off x="16137843" y="1270336"/>
            <a:ext cx="6916281" cy="9977942"/>
          </a:xfrm>
          <a:prstGeom prst="roundRect">
            <a:avLst>
              <a:gd name="adj" fmla="val 2211"/>
            </a:avLst>
          </a:prstGeom>
          <a:solidFill>
            <a:srgbClr val="ffffff"/>
          </a:solidFill>
          <a:ln w="38100">
            <a:solidFill>
              <a:srgbClr val="dddddd"/>
            </a:solidFill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2"/>
          <a:srcRect l="16670" t="32190" r="35640" b="28880"/>
          <a:stretch>
            <a:fillRect/>
          </a:stretch>
        </p:blipFill>
        <p:spPr>
          <a:xfrm>
            <a:off x="17343120" y="1959439"/>
            <a:ext cx="4632960" cy="434892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645920" y="6654800"/>
            <a:ext cx="6524046" cy="5197476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Модератор: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Ушаков Игорь Павлович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Призер олимпиады по биологии,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Призер конкурса проектов,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Зам председателя РДДМ в Белгородском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государственним аграрном университете имени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Горина,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Волонтерский стаж 2 года,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Финалист конкурса “Время-31”.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ru-RU" sz="9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/>
          <a:srcRect t="18510" r="-960" b="19070"/>
          <a:stretch>
            <a:fillRect/>
          </a:stretch>
        </p:blipFill>
        <p:spPr>
          <a:xfrm>
            <a:off x="2480117" y="2119112"/>
            <a:ext cx="4463415" cy="41178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052560" y="6545263"/>
            <a:ext cx="6278880" cy="449262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Организатор: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Гридчина Татьяна Сергеевна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Волонтер с опытом - 3 года. 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Участвовала в организации серии экологических 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квестов «ЭКО-ЛОГИЧНО», 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Финалист конкурса «ЭКО-Артек», 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Победитель проекта «Экотренд» от РДШ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Победитель «Внедряем экологические привычки»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- Финалист конкурса “Время-31”.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algn="ctr" eaLnBrk="1" hangingPunct="1">
              <a:spcBef>
                <a:spcPct val="0"/>
              </a:spcBef>
              <a:defRPr/>
            </a:pP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4"/>
          <a:srcRect l="13860" t="13260" r="19800" b="3640"/>
          <a:stretch>
            <a:fillRect/>
          </a:stretch>
        </p:blipFill>
        <p:spPr>
          <a:xfrm>
            <a:off x="10027920" y="2119112"/>
            <a:ext cx="4419600" cy="411786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0" y="11873147"/>
            <a:ext cx="24384000" cy="155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9600">
                <a:solidFill>
                  <a:schemeClr val="bg1"/>
                </a:solidFill>
                <a:latin typeface="Impact"/>
              </a:rPr>
              <a:t>КОМАНДА ПРОЕКТА</a:t>
            </a:r>
            <a:endParaRPr lang="ru-RU" sz="9600">
              <a:solidFill>
                <a:schemeClr val="bg1"/>
              </a:solidFill>
              <a:latin typeface="Impac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18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14" name=""/>
          <p:cNvSpPr txBox="1"/>
          <p:nvPr/>
        </p:nvSpPr>
        <p:spPr>
          <a:xfrm>
            <a:off x="16265525" y="6511925"/>
            <a:ext cx="9178924" cy="4130676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Специалист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:</a:t>
            </a:r>
            <a:endParaRPr lang="en-US" altLang="ru-RU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Кулакова Софья Андреевна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Участник образовательной смены “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#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Вместеярче” в 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2021,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2022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году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.</a:t>
            </a:r>
            <a:endParaRPr lang="en-US" altLang="ru-RU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Участница проекта “Сириус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.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Лето Начни свой 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проект 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2020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”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Финалист конкурса “Эко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Артек” 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2022</a:t>
            </a:r>
            <a:endParaRPr lang="en-US" altLang="ru-RU" sz="2400">
              <a:solidFill>
                <a:srgbClr val="96c43f"/>
              </a:solidFill>
              <a:latin typeface="Impact"/>
              <a:sym typeface="Wingdings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Финалист конкурса “Время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-31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”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hangingPunct="1">
              <a:defRPr/>
            </a:pP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Победитель конкурса “</a:t>
            </a:r>
            <a:endParaRPr lang="ru-RU" altLang="en-US" sz="2400">
              <a:solidFill>
                <a:srgbClr val="96c43f"/>
              </a:solidFill>
              <a:latin typeface="Impact"/>
              <a:sym typeface="Wingdings"/>
            </a:endParaRPr>
          </a:p>
          <a:p>
            <a:pPr hangingPunct="1">
              <a:defRPr/>
            </a:pP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Зеленому авто 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-</a:t>
            </a:r>
            <a:r>
              <a:rPr lang="ru-RU" altLang="en-US" sz="2400">
                <a:solidFill>
                  <a:srgbClr val="96c43f"/>
                </a:solidFill>
                <a:latin typeface="Impact"/>
                <a:sym typeface="Wingdings"/>
              </a:rPr>
              <a:t> зеленый свет</a:t>
            </a:r>
            <a:r>
              <a:rPr lang="en-US" altLang="ru-RU" sz="2400">
                <a:solidFill>
                  <a:srgbClr val="96c43f"/>
                </a:solidFill>
                <a:latin typeface="Impact"/>
                <a:sym typeface="Wingdings"/>
              </a:rPr>
              <a:t>.</a:t>
            </a:r>
            <a:endParaRPr lang="en-US" altLang="ru-RU" sz="2400">
              <a:solidFill>
                <a:srgbClr val="96c43f"/>
              </a:solidFill>
              <a:latin typeface="Impact"/>
              <a:sym typeface="Wingdings"/>
            </a:endParaRPr>
          </a:p>
          <a:p>
            <a:pPr hangingPunct="1">
              <a:defRPr/>
            </a:pPr>
            <a:endParaRPr lang="ru-RU" altLang="en-US" sz="2400" b="1">
              <a:solidFill>
                <a:srgbClr val="96c43f"/>
              </a:solidFill>
              <a:latin typeface="Impact"/>
              <a:sym typeface="Wingding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 rot="0">
            <a:off x="-243842" y="-247239"/>
            <a:ext cx="7178140" cy="7398598"/>
            <a:chOff x="-243842" y="-247239"/>
            <a:chExt cx="7178140" cy="7398598"/>
          </a:xfrm>
          <a:solidFill>
            <a:schemeClr val="bg1"/>
          </a:solidFill>
        </p:grpSpPr>
        <p:sp>
          <p:nvSpPr>
            <p:cNvPr id="2" name="Shape 233"/>
            <p:cNvSpPr/>
            <p:nvPr/>
          </p:nvSpPr>
          <p:spPr>
            <a:xfrm>
              <a:off x="3345229" y="-247238"/>
              <a:ext cx="3589069" cy="3753037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" name="Shape 234"/>
            <p:cNvSpPr/>
            <p:nvPr/>
          </p:nvSpPr>
          <p:spPr>
            <a:xfrm>
              <a:off x="-243841" y="-247239"/>
              <a:ext cx="3589069" cy="3753037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" name="Shape 235"/>
            <p:cNvSpPr/>
            <p:nvPr/>
          </p:nvSpPr>
          <p:spPr>
            <a:xfrm rot="10800000">
              <a:off x="-243842" y="3398321"/>
              <a:ext cx="3589069" cy="3753038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" name="Shape 236"/>
            <p:cNvSpPr/>
            <p:nvPr/>
          </p:nvSpPr>
          <p:spPr>
            <a:xfrm rot="10800000">
              <a:off x="3345228" y="3398321"/>
              <a:ext cx="3589069" cy="3753038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 rot="0">
            <a:off x="3752093" y="6857999"/>
            <a:ext cx="7199255" cy="7098641"/>
            <a:chOff x="2598566" y="7011600"/>
            <a:chExt cx="5440781" cy="5906723"/>
          </a:xfrm>
          <a:solidFill>
            <a:schemeClr val="bg1"/>
          </a:solidFill>
        </p:grpSpPr>
        <p:sp>
          <p:nvSpPr>
            <p:cNvPr id="6" name="Shape 233"/>
            <p:cNvSpPr/>
            <p:nvPr/>
          </p:nvSpPr>
          <p:spPr>
            <a:xfrm>
              <a:off x="5383605" y="7011600"/>
              <a:ext cx="2655742" cy="3168720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7" name="Shape 234"/>
            <p:cNvSpPr/>
            <p:nvPr/>
          </p:nvSpPr>
          <p:spPr>
            <a:xfrm>
              <a:off x="2598566" y="7011601"/>
              <a:ext cx="2785036" cy="3168719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" name="Shape 235"/>
            <p:cNvSpPr/>
            <p:nvPr/>
          </p:nvSpPr>
          <p:spPr>
            <a:xfrm rot="10800000">
              <a:off x="2598566" y="10180320"/>
              <a:ext cx="2785038" cy="2738002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" name="Shape 236"/>
            <p:cNvSpPr/>
            <p:nvPr/>
          </p:nvSpPr>
          <p:spPr>
            <a:xfrm rot="10800000">
              <a:off x="5383602" y="10180320"/>
              <a:ext cx="2655743" cy="2738003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 rot="0">
            <a:off x="19000394" y="7762158"/>
            <a:ext cx="5926672" cy="5906722"/>
            <a:chOff x="2598566" y="7011600"/>
            <a:chExt cx="5440781" cy="5906723"/>
          </a:xfrm>
          <a:solidFill>
            <a:schemeClr val="bg1"/>
          </a:solidFill>
        </p:grpSpPr>
        <p:sp>
          <p:nvSpPr>
            <p:cNvPr id="21" name="Shape 233"/>
            <p:cNvSpPr/>
            <p:nvPr/>
          </p:nvSpPr>
          <p:spPr>
            <a:xfrm>
              <a:off x="5383605" y="7011600"/>
              <a:ext cx="2655742" cy="3168720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Shape 234"/>
            <p:cNvSpPr/>
            <p:nvPr/>
          </p:nvSpPr>
          <p:spPr>
            <a:xfrm>
              <a:off x="2598566" y="7011601"/>
              <a:ext cx="2785036" cy="3168719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3" name="Shape 235"/>
            <p:cNvSpPr/>
            <p:nvPr/>
          </p:nvSpPr>
          <p:spPr>
            <a:xfrm rot="10800000">
              <a:off x="2598566" y="10180320"/>
              <a:ext cx="2785038" cy="2738002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4" name="Shape 236"/>
            <p:cNvSpPr/>
            <p:nvPr/>
          </p:nvSpPr>
          <p:spPr>
            <a:xfrm rot="10800000">
              <a:off x="5383602" y="10180320"/>
              <a:ext cx="2655743" cy="2738003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 rot="0">
            <a:off x="-1169698" y="9638677"/>
            <a:ext cx="5440781" cy="5906723"/>
            <a:chOff x="2598566" y="7011600"/>
            <a:chExt cx="5440781" cy="5906723"/>
          </a:xfrm>
          <a:solidFill>
            <a:schemeClr val="bg1"/>
          </a:solidFill>
        </p:grpSpPr>
        <p:sp>
          <p:nvSpPr>
            <p:cNvPr id="26" name="Shape 233"/>
            <p:cNvSpPr/>
            <p:nvPr/>
          </p:nvSpPr>
          <p:spPr>
            <a:xfrm>
              <a:off x="5383605" y="7011600"/>
              <a:ext cx="2655742" cy="3168720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7" name="Shape 234"/>
            <p:cNvSpPr/>
            <p:nvPr/>
          </p:nvSpPr>
          <p:spPr>
            <a:xfrm>
              <a:off x="2598566" y="7011601"/>
              <a:ext cx="2785036" cy="3168719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8" name="Shape 235"/>
            <p:cNvSpPr/>
            <p:nvPr/>
          </p:nvSpPr>
          <p:spPr>
            <a:xfrm rot="10800000">
              <a:off x="2598566" y="10180320"/>
              <a:ext cx="2785038" cy="2738002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9" name="Shape 236"/>
            <p:cNvSpPr/>
            <p:nvPr/>
          </p:nvSpPr>
          <p:spPr>
            <a:xfrm rot="10800000">
              <a:off x="5383602" y="10180320"/>
              <a:ext cx="2655743" cy="2738003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 rot="0">
            <a:off x="10942316" y="6953239"/>
            <a:ext cx="8058078" cy="8538421"/>
            <a:chOff x="-243842" y="-247239"/>
            <a:chExt cx="7178140" cy="7398598"/>
          </a:xfrm>
          <a:solidFill>
            <a:schemeClr val="bg1"/>
          </a:solidFill>
        </p:grpSpPr>
        <p:sp>
          <p:nvSpPr>
            <p:cNvPr id="32" name="Shape 233"/>
            <p:cNvSpPr/>
            <p:nvPr/>
          </p:nvSpPr>
          <p:spPr>
            <a:xfrm>
              <a:off x="3345229" y="-247238"/>
              <a:ext cx="3589069" cy="3753037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Shape 234"/>
            <p:cNvSpPr/>
            <p:nvPr/>
          </p:nvSpPr>
          <p:spPr>
            <a:xfrm>
              <a:off x="-243841" y="-247239"/>
              <a:ext cx="3589069" cy="3753037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4" name="Shape 235"/>
            <p:cNvSpPr/>
            <p:nvPr/>
          </p:nvSpPr>
          <p:spPr>
            <a:xfrm rot="10800000">
              <a:off x="-243842" y="3398321"/>
              <a:ext cx="3589069" cy="3753038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5" name="Shape 236"/>
            <p:cNvSpPr/>
            <p:nvPr/>
          </p:nvSpPr>
          <p:spPr>
            <a:xfrm rot="10800000">
              <a:off x="3345228" y="3398321"/>
              <a:ext cx="3589069" cy="3753038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 rot="0">
            <a:off x="17205860" y="-445360"/>
            <a:ext cx="7178140" cy="7398598"/>
            <a:chOff x="-243842" y="-247239"/>
            <a:chExt cx="7178140" cy="7398598"/>
          </a:xfrm>
          <a:solidFill>
            <a:schemeClr val="bg1"/>
          </a:solidFill>
        </p:grpSpPr>
        <p:sp>
          <p:nvSpPr>
            <p:cNvPr id="37" name="Shape 233"/>
            <p:cNvSpPr/>
            <p:nvPr/>
          </p:nvSpPr>
          <p:spPr>
            <a:xfrm>
              <a:off x="3345229" y="-247238"/>
              <a:ext cx="3589069" cy="3753037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8" name="Shape 234"/>
            <p:cNvSpPr/>
            <p:nvPr/>
          </p:nvSpPr>
          <p:spPr>
            <a:xfrm>
              <a:off x="-243841" y="-247239"/>
              <a:ext cx="3589069" cy="3753037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9" name="Shape 235"/>
            <p:cNvSpPr/>
            <p:nvPr/>
          </p:nvSpPr>
          <p:spPr>
            <a:xfrm rot="10800000">
              <a:off x="-243842" y="3398321"/>
              <a:ext cx="3589069" cy="3753038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20614" y="21266"/>
                  </a:moveTo>
                  <a:lnTo>
                    <a:pt x="9389" y="21266"/>
                  </a:lnTo>
                  <a:cubicBezTo>
                    <a:pt x="9240" y="18687"/>
                    <a:pt x="8018" y="16274"/>
                    <a:pt x="5996" y="14565"/>
                  </a:cubicBezTo>
                  <a:cubicBezTo>
                    <a:pt x="4329" y="13156"/>
                    <a:pt x="2219" y="12320"/>
                    <a:pt x="0" y="12189"/>
                  </a:cubicBezTo>
                  <a:lnTo>
                    <a:pt x="0" y="1407"/>
                  </a:lnTo>
                  <a:cubicBezTo>
                    <a:pt x="2523" y="1519"/>
                    <a:pt x="5009" y="2032"/>
                    <a:pt x="7355" y="2925"/>
                  </a:cubicBezTo>
                  <a:cubicBezTo>
                    <a:pt x="9244" y="3644"/>
                    <a:pt x="11023" y="4603"/>
                    <a:pt x="12645" y="5776"/>
                  </a:cubicBezTo>
                  <a:cubicBezTo>
                    <a:pt x="12829" y="5895"/>
                    <a:pt x="13040" y="5957"/>
                    <a:pt x="13253" y="5962"/>
                  </a:cubicBezTo>
                  <a:cubicBezTo>
                    <a:pt x="13472" y="5967"/>
                    <a:pt x="13698" y="5909"/>
                    <a:pt x="13850" y="5747"/>
                  </a:cubicBezTo>
                  <a:cubicBezTo>
                    <a:pt x="13996" y="5591"/>
                    <a:pt x="14032" y="5382"/>
                    <a:pt x="14041" y="5183"/>
                  </a:cubicBezTo>
                  <a:cubicBezTo>
                    <a:pt x="14048" y="5004"/>
                    <a:pt x="14033" y="4822"/>
                    <a:pt x="13993" y="4639"/>
                  </a:cubicBezTo>
                  <a:cubicBezTo>
                    <a:pt x="13542" y="3292"/>
                    <a:pt x="13973" y="1817"/>
                    <a:pt x="15089" y="889"/>
                  </a:cubicBezTo>
                  <a:cubicBezTo>
                    <a:pt x="16560" y="-334"/>
                    <a:pt x="18763" y="-296"/>
                    <a:pt x="20146" y="1007"/>
                  </a:cubicBezTo>
                  <a:cubicBezTo>
                    <a:pt x="21516" y="2300"/>
                    <a:pt x="21600" y="4387"/>
                    <a:pt x="20369" y="5811"/>
                  </a:cubicBezTo>
                  <a:cubicBezTo>
                    <a:pt x="19583" y="6721"/>
                    <a:pt x="18368" y="7186"/>
                    <a:pt x="17144" y="7044"/>
                  </a:cubicBezTo>
                  <a:cubicBezTo>
                    <a:pt x="16857" y="7005"/>
                    <a:pt x="16578" y="6966"/>
                    <a:pt x="16303" y="6928"/>
                  </a:cubicBezTo>
                  <a:cubicBezTo>
                    <a:pt x="16015" y="6887"/>
                    <a:pt x="15697" y="6848"/>
                    <a:pt x="15453" y="7026"/>
                  </a:cubicBezTo>
                  <a:cubicBezTo>
                    <a:pt x="15235" y="7186"/>
                    <a:pt x="15169" y="7440"/>
                    <a:pt x="15173" y="7675"/>
                  </a:cubicBezTo>
                  <a:cubicBezTo>
                    <a:pt x="15177" y="7940"/>
                    <a:pt x="15268" y="8206"/>
                    <a:pt x="15460" y="8433"/>
                  </a:cubicBezTo>
                  <a:cubicBezTo>
                    <a:pt x="16983" y="10144"/>
                    <a:pt x="18204" y="12081"/>
                    <a:pt x="19076" y="14168"/>
                  </a:cubicBezTo>
                  <a:cubicBezTo>
                    <a:pt x="20021" y="16429"/>
                    <a:pt x="20542" y="18832"/>
                    <a:pt x="20614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0" name="Shape 236"/>
            <p:cNvSpPr/>
            <p:nvPr/>
          </p:nvSpPr>
          <p:spPr>
            <a:xfrm rot="10800000">
              <a:off x="3345228" y="3398321"/>
              <a:ext cx="3589069" cy="3753038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266" extrusionOk="0">
                  <a:moveTo>
                    <a:pt x="622" y="21266"/>
                  </a:moveTo>
                  <a:lnTo>
                    <a:pt x="11847" y="21266"/>
                  </a:lnTo>
                  <a:cubicBezTo>
                    <a:pt x="11996" y="18687"/>
                    <a:pt x="13218" y="16274"/>
                    <a:pt x="15240" y="14565"/>
                  </a:cubicBezTo>
                  <a:cubicBezTo>
                    <a:pt x="16907" y="13156"/>
                    <a:pt x="19017" y="12320"/>
                    <a:pt x="21236" y="12189"/>
                  </a:cubicBezTo>
                  <a:lnTo>
                    <a:pt x="21236" y="1407"/>
                  </a:lnTo>
                  <a:cubicBezTo>
                    <a:pt x="18713" y="1519"/>
                    <a:pt x="16227" y="2032"/>
                    <a:pt x="13881" y="2925"/>
                  </a:cubicBezTo>
                  <a:cubicBezTo>
                    <a:pt x="11992" y="3644"/>
                    <a:pt x="10213" y="4603"/>
                    <a:pt x="8591" y="5776"/>
                  </a:cubicBezTo>
                  <a:cubicBezTo>
                    <a:pt x="8407" y="5895"/>
                    <a:pt x="8196" y="5957"/>
                    <a:pt x="7983" y="5962"/>
                  </a:cubicBezTo>
                  <a:cubicBezTo>
                    <a:pt x="7764" y="5967"/>
                    <a:pt x="7538" y="5909"/>
                    <a:pt x="7386" y="5747"/>
                  </a:cubicBezTo>
                  <a:cubicBezTo>
                    <a:pt x="7240" y="5591"/>
                    <a:pt x="7204" y="5382"/>
                    <a:pt x="7195" y="5183"/>
                  </a:cubicBezTo>
                  <a:cubicBezTo>
                    <a:pt x="7188" y="5004"/>
                    <a:pt x="7203" y="4822"/>
                    <a:pt x="7243" y="4639"/>
                  </a:cubicBezTo>
                  <a:cubicBezTo>
                    <a:pt x="7694" y="3292"/>
                    <a:pt x="7263" y="1817"/>
                    <a:pt x="6147" y="889"/>
                  </a:cubicBezTo>
                  <a:cubicBezTo>
                    <a:pt x="4676" y="-334"/>
                    <a:pt x="2473" y="-296"/>
                    <a:pt x="1090" y="1007"/>
                  </a:cubicBezTo>
                  <a:cubicBezTo>
                    <a:pt x="-280" y="2300"/>
                    <a:pt x="-364" y="4387"/>
                    <a:pt x="867" y="5811"/>
                  </a:cubicBezTo>
                  <a:cubicBezTo>
                    <a:pt x="1653" y="6721"/>
                    <a:pt x="2868" y="7186"/>
                    <a:pt x="4092" y="7044"/>
                  </a:cubicBezTo>
                  <a:cubicBezTo>
                    <a:pt x="4379" y="7005"/>
                    <a:pt x="4658" y="6966"/>
                    <a:pt x="4933" y="6928"/>
                  </a:cubicBezTo>
                  <a:cubicBezTo>
                    <a:pt x="5221" y="6887"/>
                    <a:pt x="5539" y="6848"/>
                    <a:pt x="5783" y="7026"/>
                  </a:cubicBezTo>
                  <a:cubicBezTo>
                    <a:pt x="6001" y="7186"/>
                    <a:pt x="6067" y="7440"/>
                    <a:pt x="6063" y="7675"/>
                  </a:cubicBezTo>
                  <a:cubicBezTo>
                    <a:pt x="6059" y="7940"/>
                    <a:pt x="5968" y="8206"/>
                    <a:pt x="5776" y="8433"/>
                  </a:cubicBezTo>
                  <a:cubicBezTo>
                    <a:pt x="4253" y="10144"/>
                    <a:pt x="3032" y="12081"/>
                    <a:pt x="2160" y="14168"/>
                  </a:cubicBezTo>
                  <a:cubicBezTo>
                    <a:pt x="1215" y="16429"/>
                    <a:pt x="694" y="18832"/>
                    <a:pt x="622" y="21266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solidFill>
                  <a:schemeClr val="bg1"/>
                </a:solidFill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609601" y="10330317"/>
            <a:ext cx="4279709" cy="3939121"/>
          </a:xfrm>
          <a:prstGeom prst="ellipse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94242" y="634697"/>
            <a:ext cx="5699964" cy="5742202"/>
          </a:xfrm>
          <a:prstGeom prst="flowChartConnector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794783" y="8326081"/>
            <a:ext cx="6353141" cy="5668701"/>
          </a:xfrm>
          <a:prstGeom prst="ellipse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7563048" y="848426"/>
            <a:ext cx="3672943" cy="3570166"/>
          </a:xfrm>
          <a:prstGeom prst="ellipse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7538119" y="393700"/>
            <a:ext cx="9307760" cy="3035299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9600" b="0" i="0" u="none" strike="noStrike" cap="none" spc="0" normalizeH="0" baseline="0">
                <a:solidFill>
                  <a:schemeClr val="bg1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РАБОЧИЙ</a:t>
            </a:r>
            <a:r>
              <a:rPr kumimoji="0" lang="ru-RU" sz="9600" b="0" i="0" u="none" strike="noStrike" cap="none" spc="0" normalizeH="0">
                <a:solidFill>
                  <a:schemeClr val="bg1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 ПРОЦЕСС</a:t>
            </a:r>
            <a:endParaRPr kumimoji="0" lang="ru-RU" sz="9600" b="0" i="0" u="none" strike="noStrike" cap="none" spc="0" normalizeH="0" baseline="0">
              <a:solidFill>
                <a:schemeClr val="bg1"/>
              </a:solidFill>
              <a:effectLst/>
              <a:uFillTx/>
              <a:latin typeface="Impact"/>
              <a:cs typeface="Times New Roman"/>
              <a:sym typeface="Raleway Medium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9615502" y="8441121"/>
            <a:ext cx="4768497" cy="4493267"/>
          </a:xfrm>
          <a:prstGeom prst="ellipse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9476642" y="2946470"/>
            <a:ext cx="3611248" cy="3370155"/>
          </a:xfrm>
          <a:prstGeom prst="ellipse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20099932" y="-84040"/>
            <a:ext cx="3499262" cy="3426638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4435792" y="7897683"/>
            <a:ext cx="5212080" cy="5607512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415283" y="10574327"/>
            <a:ext cx="2998399" cy="2743798"/>
          </a:xfrm>
          <a:prstGeom prst="ellipse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32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19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8195" name=""/>
          <p:cNvSpPr txBox="1"/>
          <p:nvPr/>
        </p:nvSpPr>
        <p:spPr>
          <a:xfrm>
            <a:off x="7498556" y="3759200"/>
            <a:ext cx="438944" cy="153987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pic>
        <p:nvPicPr>
          <p:cNvPr id="8196" name="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-523875" y="6572250"/>
            <a:ext cx="4587874" cy="3440905"/>
          </a:xfrm>
          <a:prstGeom prst="teardrop">
            <a:avLst>
              <a:gd name="adj" fmla="val 79296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53"/>
          <p:cNvSpPr/>
          <p:nvPr/>
        </p:nvSpPr>
        <p:spPr>
          <a:xfrm>
            <a:off x="12192000" y="0"/>
            <a:ext cx="12192001" cy="13716000"/>
          </a:xfrm>
          <a:prstGeom prst="rect">
            <a:avLst/>
          </a:prstGeom>
          <a:solidFill>
            <a:srgbClr val="96c43f"/>
          </a:solidFill>
          <a:ln w="12700" cap="flat">
            <a:noFill/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" name="Shape 275"/>
          <p:cNvSpPr/>
          <p:nvPr/>
        </p:nvSpPr>
        <p:spPr>
          <a:xfrm>
            <a:off x="12145804" y="758825"/>
            <a:ext cx="12238196" cy="3035300"/>
          </a:xfrm>
          <a:prstGeom prst="rect">
            <a:avLst/>
          </a:prstGeom>
          <a:ln w="12700">
            <a:miter/>
          </a:ln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/>
            </a:pPr>
            <a:r>
              <a:rPr lang="ko-KR" altLang="en-US" sz="9600">
                <a:solidFill>
                  <a:schemeClr val="bg1"/>
                </a:solidFill>
                <a:latin typeface="Impact"/>
                <a:ea typeface="굴림"/>
                <a:cs typeface="Times New Roman"/>
              </a:rPr>
              <a:t>ПРОБЛЕМАТИКА ПРОЕКТА</a:t>
            </a:r>
            <a:endParaRPr>
              <a:solidFill>
                <a:schemeClr val="bg1"/>
              </a:solidFill>
              <a:latin typeface="Impact"/>
            </a:endParaRPr>
          </a:p>
        </p:txBody>
      </p:sp>
      <p:sp>
        <p:nvSpPr>
          <p:cNvPr id="5" name="Shape 273"/>
          <p:cNvSpPr/>
          <p:nvPr/>
        </p:nvSpPr>
        <p:spPr>
          <a:xfrm>
            <a:off x="2265996" y="3915940"/>
            <a:ext cx="6581900" cy="6581900"/>
          </a:xfrm>
          <a:prstGeom prst="ellipse">
            <a:avLst/>
          </a:prstGeom>
          <a:solidFill>
            <a:srgbClr val="ffffff"/>
          </a:solidFill>
          <a:ln w="12700" cap="flat">
            <a:noFill/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2771120" y="3810522"/>
            <a:ext cx="11208781" cy="919434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="horz" wrap="square" lIns="50800" tIns="50800" rIns="50800" bIns="50800" anchor="ctr" anchorCtr="0">
            <a:prstTxWarp prst="textNoShape">
              <a:avLst/>
            </a:prstTxWarp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ru-RU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771120" y="4906052"/>
            <a:ext cx="11208780" cy="6150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hangingPunct="1">
              <a:spcBef>
                <a:spcPct val="0"/>
              </a:spcBef>
              <a:defRPr/>
            </a:pPr>
            <a:r>
              <a:rPr lang="ru-RU" altLang="en-US" sz="4000">
                <a:solidFill>
                  <a:srgbClr val="000000"/>
                </a:solidFill>
                <a:latin typeface="Impact"/>
              </a:rPr>
              <a:t>На территории Белгородской области </a:t>
            </a:r>
            <a:endParaRPr lang="ru-RU" altLang="en-US" sz="4000">
              <a:solidFill>
                <a:srgbClr val="000000"/>
              </a:solidFill>
              <a:latin typeface="Impact"/>
            </a:endParaRPr>
          </a:p>
          <a:p>
            <a:pPr lvl="0" algn="ctr" hangingPunct="1">
              <a:spcBef>
                <a:spcPct val="0"/>
              </a:spcBef>
              <a:defRPr/>
            </a:pPr>
            <a:r>
              <a:rPr lang="ru-RU" altLang="en-US" sz="4000">
                <a:solidFill>
                  <a:srgbClr val="000000"/>
                </a:solidFill>
                <a:latin typeface="Impact"/>
              </a:rPr>
              <a:t>обучается </a:t>
            </a:r>
            <a:r>
              <a:rPr lang="en-US" altLang="ru-RU" sz="4000">
                <a:solidFill>
                  <a:srgbClr val="99161c"/>
                </a:solidFill>
                <a:latin typeface="Impact"/>
              </a:rPr>
              <a:t>71686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 учащихся на </a:t>
            </a:r>
            <a:r>
              <a:rPr lang="en-US" altLang="ru-RU" sz="4000">
                <a:solidFill>
                  <a:srgbClr val="99161c"/>
                </a:solidFill>
                <a:latin typeface="Impact"/>
              </a:rPr>
              <a:t>2023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 год  1-4х классов</a:t>
            </a:r>
            <a:r>
              <a:rPr lang="ru-RU" altLang="en-US" sz="4000">
                <a:solidFill>
                  <a:srgbClr val="000000"/>
                </a:solidFill>
                <a:latin typeface="Impact"/>
              </a:rPr>
              <a:t>. Согласно опросу, который прошли </a:t>
            </a:r>
            <a:endParaRPr lang="ru-RU" altLang="en-US" sz="4000">
              <a:solidFill>
                <a:srgbClr val="000000"/>
              </a:solidFill>
              <a:latin typeface="Impact"/>
            </a:endParaRPr>
          </a:p>
          <a:p>
            <a:pPr lvl="0" algn="ctr" hangingPunct="1">
              <a:spcBef>
                <a:spcPct val="0"/>
              </a:spcBef>
              <a:defRPr/>
            </a:pPr>
            <a:r>
              <a:rPr lang="ru-RU" altLang="en-US" sz="4000">
                <a:solidFill>
                  <a:srgbClr val="99161c"/>
                </a:solidFill>
                <a:latin typeface="Impact"/>
              </a:rPr>
              <a:t>1846</a:t>
            </a:r>
            <a:r>
              <a:rPr lang="ru-RU" altLang="en-US" sz="4000">
                <a:solidFill>
                  <a:srgbClr val="000000"/>
                </a:solidFill>
                <a:latin typeface="Impact"/>
              </a:rPr>
              <a:t> учеников начальных классов в 9 школах Белгородской области, 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84,</a:t>
            </a:r>
            <a:r>
              <a:rPr lang="en-US" altLang="ru-RU" sz="4000">
                <a:solidFill>
                  <a:srgbClr val="99161c"/>
                </a:solidFill>
                <a:latin typeface="Impact"/>
              </a:rPr>
              <a:t>6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%</a:t>
            </a:r>
            <a:r>
              <a:rPr lang="ru-RU" altLang="en-US" sz="4000">
                <a:solidFill>
                  <a:srgbClr val="000000"/>
                </a:solidFill>
                <a:latin typeface="Impact"/>
              </a:rPr>
              <a:t> детей не </a:t>
            </a:r>
            <a:endParaRPr lang="ru-RU" altLang="en-US" sz="4000">
              <a:solidFill>
                <a:srgbClr val="000000"/>
              </a:solidFill>
              <a:latin typeface="Impact"/>
            </a:endParaRPr>
          </a:p>
          <a:p>
            <a:pPr lvl="0" algn="ctr" hangingPunct="1">
              <a:spcBef>
                <a:spcPct val="0"/>
              </a:spcBef>
              <a:defRPr/>
            </a:pPr>
            <a:r>
              <a:rPr lang="ru-RU" altLang="en-US" sz="4000">
                <a:solidFill>
                  <a:srgbClr val="000000"/>
                </a:solidFill>
                <a:latin typeface="Impact"/>
              </a:rPr>
              <a:t>понимают важности сортировки и переработки вторсырья, 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84,</a:t>
            </a:r>
            <a:r>
              <a:rPr lang="en-US" altLang="ru-RU" sz="4000">
                <a:solidFill>
                  <a:srgbClr val="99161c"/>
                </a:solidFill>
                <a:latin typeface="Impact"/>
              </a:rPr>
              <a:t>8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%</a:t>
            </a:r>
            <a:r>
              <a:rPr lang="ru-RU" altLang="en-US" sz="4000">
                <a:solidFill>
                  <a:srgbClr val="000000"/>
                </a:solidFill>
                <a:latin typeface="Impact"/>
              </a:rPr>
              <a:t> не знают, что именно</a:t>
            </a:r>
            <a:endParaRPr lang="ru-RU" altLang="en-US" sz="4000">
              <a:solidFill>
                <a:srgbClr val="000000"/>
              </a:solidFill>
              <a:latin typeface="Impact"/>
            </a:endParaRPr>
          </a:p>
          <a:p>
            <a:pPr lvl="0" algn="ctr" hangingPunct="1">
              <a:spcBef>
                <a:spcPct val="0"/>
              </a:spcBef>
              <a:defRPr/>
            </a:pPr>
            <a:r>
              <a:rPr lang="ru-RU" altLang="en-US" sz="4000">
                <a:solidFill>
                  <a:srgbClr val="000000"/>
                </a:solidFill>
                <a:latin typeface="Impact"/>
              </a:rPr>
              <a:t>надо сортировать и как это делать, а 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84,</a:t>
            </a:r>
            <a:r>
              <a:rPr lang="en-US" altLang="ru-RU" sz="4000">
                <a:solidFill>
                  <a:srgbClr val="99161c"/>
                </a:solidFill>
                <a:latin typeface="Impact"/>
              </a:rPr>
              <a:t>5</a:t>
            </a:r>
            <a:r>
              <a:rPr lang="ru-RU" altLang="en-US" sz="4000">
                <a:solidFill>
                  <a:srgbClr val="99161c"/>
                </a:solidFill>
                <a:latin typeface="Impact"/>
              </a:rPr>
              <a:t>%</a:t>
            </a:r>
            <a:r>
              <a:rPr lang="ru-RU" altLang="en-US" sz="4000">
                <a:solidFill>
                  <a:srgbClr val="000000"/>
                </a:solidFill>
                <a:latin typeface="Impact"/>
              </a:rPr>
              <a:t> не знают, куда можно сдать сортированное </a:t>
            </a:r>
            <a:endParaRPr lang="ru-RU" altLang="en-US" sz="4000">
              <a:solidFill>
                <a:srgbClr val="000000"/>
              </a:solidFill>
              <a:latin typeface="Impact"/>
            </a:endParaRPr>
          </a:p>
          <a:p>
            <a:pPr lvl="0" algn="ctr" hangingPunct="1">
              <a:spcBef>
                <a:spcPct val="0"/>
              </a:spcBef>
              <a:defRPr/>
            </a:pPr>
            <a:r>
              <a:rPr lang="ru-RU" altLang="en-US" sz="4000">
                <a:solidFill>
                  <a:srgbClr val="000000"/>
                </a:solidFill>
                <a:latin typeface="Impact"/>
              </a:rPr>
              <a:t>вторсырье. </a:t>
            </a:r>
            <a:endParaRPr lang="ru-RU" sz="4000">
              <a:latin typeface="Impac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lum bright="-5000" contrast="5000"/>
          </a:blip>
          <a:srcRect l="16450" t="10960" r="41970" b="18270"/>
          <a:stretch>
            <a:fillRect/>
          </a:stretch>
        </p:blipFill>
        <p:spPr>
          <a:xfrm>
            <a:off x="361950" y="439491"/>
            <a:ext cx="11391900" cy="128370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2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tx1">
            <a:lumMod val="3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1904 (video-converter.com)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 rotWithShape="1">
          <a:blip r:embed="rId3"/>
          <a:stretch>
            <a:fillRect/>
          </a:stretch>
        </p:blipFill>
        <p:spPr>
          <a:xfrm>
            <a:off x="2771774" y="-238125"/>
            <a:ext cx="18707348" cy="14003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39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80"/>
          <p:cNvSpPr/>
          <p:nvPr/>
        </p:nvSpPr>
        <p:spPr>
          <a:xfrm>
            <a:off x="1440180" y="1724009"/>
            <a:ext cx="22303740" cy="10415619"/>
          </a:xfrm>
          <a:custGeom>
            <a:avLst/>
            <a:gd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88" y="10223"/>
                </a:moveTo>
                <a:lnTo>
                  <a:pt x="3759" y="10132"/>
                </a:lnTo>
                <a:lnTo>
                  <a:pt x="3569" y="10003"/>
                </a:lnTo>
                <a:lnTo>
                  <a:pt x="3374" y="9884"/>
                </a:lnTo>
                <a:lnTo>
                  <a:pt x="3246" y="9786"/>
                </a:lnTo>
                <a:lnTo>
                  <a:pt x="3076" y="9629"/>
                </a:lnTo>
                <a:lnTo>
                  <a:pt x="2911" y="9493"/>
                </a:lnTo>
                <a:lnTo>
                  <a:pt x="2761" y="9429"/>
                </a:lnTo>
                <a:lnTo>
                  <a:pt x="2496" y="9413"/>
                </a:lnTo>
                <a:lnTo>
                  <a:pt x="2488" y="9536"/>
                </a:lnTo>
                <a:lnTo>
                  <a:pt x="2488" y="9685"/>
                </a:lnTo>
                <a:lnTo>
                  <a:pt x="2440" y="9710"/>
                </a:lnTo>
                <a:lnTo>
                  <a:pt x="2438" y="9806"/>
                </a:lnTo>
                <a:lnTo>
                  <a:pt x="2404" y="9868"/>
                </a:lnTo>
                <a:lnTo>
                  <a:pt x="2281" y="9898"/>
                </a:lnTo>
                <a:lnTo>
                  <a:pt x="2204" y="9935"/>
                </a:lnTo>
                <a:lnTo>
                  <a:pt x="2136" y="9972"/>
                </a:lnTo>
                <a:lnTo>
                  <a:pt x="2027" y="9972"/>
                </a:lnTo>
                <a:lnTo>
                  <a:pt x="2002" y="9923"/>
                </a:lnTo>
                <a:lnTo>
                  <a:pt x="1910" y="9911"/>
                </a:lnTo>
                <a:lnTo>
                  <a:pt x="1838" y="9882"/>
                </a:lnTo>
                <a:lnTo>
                  <a:pt x="1737" y="9753"/>
                </a:lnTo>
                <a:lnTo>
                  <a:pt x="1662" y="9674"/>
                </a:lnTo>
                <a:lnTo>
                  <a:pt x="1566" y="9632"/>
                </a:lnTo>
                <a:lnTo>
                  <a:pt x="1456" y="9632"/>
                </a:lnTo>
                <a:lnTo>
                  <a:pt x="1311" y="9556"/>
                </a:lnTo>
                <a:lnTo>
                  <a:pt x="1142" y="9550"/>
                </a:lnTo>
                <a:lnTo>
                  <a:pt x="1029" y="9601"/>
                </a:lnTo>
                <a:lnTo>
                  <a:pt x="892" y="9755"/>
                </a:lnTo>
                <a:lnTo>
                  <a:pt x="746" y="9853"/>
                </a:lnTo>
                <a:lnTo>
                  <a:pt x="686" y="9775"/>
                </a:lnTo>
                <a:lnTo>
                  <a:pt x="637" y="9781"/>
                </a:lnTo>
                <a:lnTo>
                  <a:pt x="517" y="9840"/>
                </a:lnTo>
                <a:lnTo>
                  <a:pt x="497" y="9942"/>
                </a:lnTo>
                <a:lnTo>
                  <a:pt x="434" y="10016"/>
                </a:lnTo>
                <a:lnTo>
                  <a:pt x="372" y="10094"/>
                </a:lnTo>
                <a:lnTo>
                  <a:pt x="333" y="10172"/>
                </a:lnTo>
                <a:lnTo>
                  <a:pt x="266" y="10168"/>
                </a:lnTo>
                <a:lnTo>
                  <a:pt x="217" y="10086"/>
                </a:lnTo>
                <a:lnTo>
                  <a:pt x="134" y="10086"/>
                </a:lnTo>
                <a:lnTo>
                  <a:pt x="77" y="10159"/>
                </a:lnTo>
                <a:lnTo>
                  <a:pt x="17" y="10178"/>
                </a:lnTo>
                <a:lnTo>
                  <a:pt x="0" y="10303"/>
                </a:lnTo>
                <a:lnTo>
                  <a:pt x="78" y="10326"/>
                </a:lnTo>
                <a:lnTo>
                  <a:pt x="133" y="10326"/>
                </a:lnTo>
                <a:lnTo>
                  <a:pt x="213" y="10443"/>
                </a:lnTo>
                <a:lnTo>
                  <a:pt x="190" y="10662"/>
                </a:lnTo>
                <a:lnTo>
                  <a:pt x="231" y="10788"/>
                </a:lnTo>
                <a:lnTo>
                  <a:pt x="262" y="10847"/>
                </a:lnTo>
                <a:lnTo>
                  <a:pt x="282" y="10968"/>
                </a:lnTo>
                <a:lnTo>
                  <a:pt x="337" y="11040"/>
                </a:lnTo>
                <a:lnTo>
                  <a:pt x="424" y="11071"/>
                </a:lnTo>
                <a:lnTo>
                  <a:pt x="465" y="11186"/>
                </a:lnTo>
                <a:lnTo>
                  <a:pt x="540" y="11180"/>
                </a:lnTo>
                <a:lnTo>
                  <a:pt x="596" y="11201"/>
                </a:lnTo>
                <a:lnTo>
                  <a:pt x="645" y="11223"/>
                </a:lnTo>
                <a:lnTo>
                  <a:pt x="735" y="11198"/>
                </a:lnTo>
                <a:lnTo>
                  <a:pt x="776" y="11089"/>
                </a:lnTo>
                <a:lnTo>
                  <a:pt x="857" y="11047"/>
                </a:lnTo>
                <a:lnTo>
                  <a:pt x="954" y="11071"/>
                </a:lnTo>
                <a:lnTo>
                  <a:pt x="993" y="11139"/>
                </a:lnTo>
                <a:lnTo>
                  <a:pt x="1119" y="11238"/>
                </a:lnTo>
                <a:lnTo>
                  <a:pt x="1269" y="11219"/>
                </a:lnTo>
                <a:lnTo>
                  <a:pt x="1313" y="11207"/>
                </a:lnTo>
                <a:lnTo>
                  <a:pt x="1390" y="11119"/>
                </a:lnTo>
                <a:lnTo>
                  <a:pt x="1486" y="11040"/>
                </a:lnTo>
                <a:lnTo>
                  <a:pt x="1581" y="11016"/>
                </a:lnTo>
                <a:lnTo>
                  <a:pt x="1654" y="11065"/>
                </a:lnTo>
                <a:lnTo>
                  <a:pt x="1739" y="11096"/>
                </a:lnTo>
                <a:lnTo>
                  <a:pt x="1739" y="11260"/>
                </a:lnTo>
                <a:lnTo>
                  <a:pt x="1702" y="11340"/>
                </a:lnTo>
                <a:lnTo>
                  <a:pt x="1719" y="11558"/>
                </a:lnTo>
                <a:lnTo>
                  <a:pt x="1711" y="11714"/>
                </a:lnTo>
                <a:lnTo>
                  <a:pt x="1701" y="11890"/>
                </a:lnTo>
                <a:lnTo>
                  <a:pt x="1645" y="12051"/>
                </a:lnTo>
                <a:lnTo>
                  <a:pt x="1657" y="12205"/>
                </a:lnTo>
                <a:cubicBezTo>
                  <a:pt x="1663" y="12254"/>
                  <a:pt x="1664" y="12305"/>
                  <a:pt x="1661" y="12355"/>
                </a:cubicBezTo>
                <a:cubicBezTo>
                  <a:pt x="1657" y="12420"/>
                  <a:pt x="1645" y="12483"/>
                  <a:pt x="1626" y="12542"/>
                </a:cubicBezTo>
                <a:lnTo>
                  <a:pt x="1585" y="12622"/>
                </a:lnTo>
                <a:lnTo>
                  <a:pt x="1546" y="12708"/>
                </a:lnTo>
                <a:lnTo>
                  <a:pt x="1479" y="12732"/>
                </a:lnTo>
                <a:lnTo>
                  <a:pt x="1386" y="12744"/>
                </a:lnTo>
                <a:lnTo>
                  <a:pt x="1285" y="12855"/>
                </a:lnTo>
                <a:lnTo>
                  <a:pt x="1201" y="12825"/>
                </a:lnTo>
                <a:lnTo>
                  <a:pt x="1164" y="12855"/>
                </a:lnTo>
                <a:lnTo>
                  <a:pt x="1228" y="12954"/>
                </a:lnTo>
                <a:lnTo>
                  <a:pt x="1263" y="13016"/>
                </a:lnTo>
                <a:lnTo>
                  <a:pt x="1239" y="13122"/>
                </a:lnTo>
                <a:lnTo>
                  <a:pt x="1307" y="13243"/>
                </a:lnTo>
                <a:lnTo>
                  <a:pt x="1359" y="13286"/>
                </a:lnTo>
                <a:lnTo>
                  <a:pt x="1408" y="13345"/>
                </a:lnTo>
                <a:lnTo>
                  <a:pt x="1404" y="13429"/>
                </a:lnTo>
                <a:lnTo>
                  <a:pt x="1404" y="13509"/>
                </a:lnTo>
                <a:lnTo>
                  <a:pt x="1481" y="13572"/>
                </a:lnTo>
                <a:lnTo>
                  <a:pt x="1558" y="13731"/>
                </a:lnTo>
                <a:lnTo>
                  <a:pt x="1602" y="13657"/>
                </a:lnTo>
                <a:lnTo>
                  <a:pt x="1602" y="13398"/>
                </a:lnTo>
                <a:lnTo>
                  <a:pt x="1659" y="13331"/>
                </a:lnTo>
                <a:lnTo>
                  <a:pt x="1705" y="13420"/>
                </a:lnTo>
                <a:lnTo>
                  <a:pt x="1741" y="13555"/>
                </a:lnTo>
                <a:lnTo>
                  <a:pt x="1778" y="13837"/>
                </a:lnTo>
                <a:lnTo>
                  <a:pt x="1857" y="13946"/>
                </a:lnTo>
                <a:lnTo>
                  <a:pt x="1897" y="14113"/>
                </a:lnTo>
                <a:lnTo>
                  <a:pt x="1945" y="14215"/>
                </a:lnTo>
                <a:lnTo>
                  <a:pt x="1995" y="14373"/>
                </a:lnTo>
                <a:lnTo>
                  <a:pt x="2107" y="14477"/>
                </a:lnTo>
                <a:lnTo>
                  <a:pt x="2161" y="14557"/>
                </a:lnTo>
                <a:lnTo>
                  <a:pt x="2205" y="14753"/>
                </a:lnTo>
                <a:lnTo>
                  <a:pt x="2226" y="14836"/>
                </a:lnTo>
                <a:lnTo>
                  <a:pt x="2263" y="14879"/>
                </a:lnTo>
                <a:lnTo>
                  <a:pt x="2376" y="14996"/>
                </a:lnTo>
                <a:cubicBezTo>
                  <a:pt x="2426" y="15014"/>
                  <a:pt x="2466" y="15070"/>
                  <a:pt x="2482" y="15144"/>
                </a:cubicBezTo>
                <a:cubicBezTo>
                  <a:pt x="2497" y="15214"/>
                  <a:pt x="2488" y="15290"/>
                  <a:pt x="2459" y="15348"/>
                </a:cubicBezTo>
                <a:lnTo>
                  <a:pt x="2471" y="15538"/>
                </a:lnTo>
                <a:lnTo>
                  <a:pt x="2507" y="15643"/>
                </a:lnTo>
                <a:lnTo>
                  <a:pt x="2572" y="15815"/>
                </a:lnTo>
                <a:lnTo>
                  <a:pt x="2569" y="15885"/>
                </a:lnTo>
                <a:lnTo>
                  <a:pt x="2642" y="16007"/>
                </a:lnTo>
                <a:lnTo>
                  <a:pt x="2642" y="16132"/>
                </a:lnTo>
                <a:lnTo>
                  <a:pt x="2752" y="16182"/>
                </a:lnTo>
                <a:lnTo>
                  <a:pt x="2832" y="16227"/>
                </a:lnTo>
                <a:lnTo>
                  <a:pt x="2913" y="16387"/>
                </a:lnTo>
                <a:lnTo>
                  <a:pt x="2927" y="16529"/>
                </a:lnTo>
                <a:lnTo>
                  <a:pt x="2966" y="16723"/>
                </a:lnTo>
                <a:lnTo>
                  <a:pt x="3043" y="16785"/>
                </a:lnTo>
                <a:lnTo>
                  <a:pt x="3087" y="16846"/>
                </a:lnTo>
                <a:lnTo>
                  <a:pt x="3139" y="16957"/>
                </a:lnTo>
                <a:lnTo>
                  <a:pt x="3191" y="17089"/>
                </a:lnTo>
                <a:lnTo>
                  <a:pt x="3118" y="17304"/>
                </a:lnTo>
                <a:lnTo>
                  <a:pt x="3139" y="17419"/>
                </a:lnTo>
                <a:lnTo>
                  <a:pt x="3194" y="17508"/>
                </a:lnTo>
                <a:lnTo>
                  <a:pt x="3227" y="17680"/>
                </a:lnTo>
                <a:lnTo>
                  <a:pt x="3227" y="17814"/>
                </a:lnTo>
                <a:lnTo>
                  <a:pt x="3293" y="17911"/>
                </a:lnTo>
                <a:lnTo>
                  <a:pt x="3336" y="18030"/>
                </a:lnTo>
                <a:lnTo>
                  <a:pt x="3409" y="18178"/>
                </a:lnTo>
                <a:lnTo>
                  <a:pt x="3565" y="18190"/>
                </a:lnTo>
                <a:lnTo>
                  <a:pt x="3748" y="18135"/>
                </a:lnTo>
                <a:lnTo>
                  <a:pt x="3935" y="18014"/>
                </a:lnTo>
                <a:lnTo>
                  <a:pt x="4073" y="17896"/>
                </a:lnTo>
                <a:lnTo>
                  <a:pt x="4184" y="17812"/>
                </a:lnTo>
                <a:cubicBezTo>
                  <a:pt x="4199" y="17796"/>
                  <a:pt x="4214" y="17780"/>
                  <a:pt x="4230" y="17765"/>
                </a:cubicBezTo>
                <a:cubicBezTo>
                  <a:pt x="4287" y="17711"/>
                  <a:pt x="4350" y="17669"/>
                  <a:pt x="4415" y="17640"/>
                </a:cubicBezTo>
                <a:lnTo>
                  <a:pt x="4544" y="17598"/>
                </a:lnTo>
                <a:lnTo>
                  <a:pt x="4658" y="17456"/>
                </a:lnTo>
                <a:lnTo>
                  <a:pt x="4758" y="17382"/>
                </a:lnTo>
                <a:lnTo>
                  <a:pt x="4839" y="17253"/>
                </a:lnTo>
                <a:lnTo>
                  <a:pt x="4875" y="17128"/>
                </a:lnTo>
                <a:lnTo>
                  <a:pt x="4961" y="17019"/>
                </a:lnTo>
                <a:cubicBezTo>
                  <a:pt x="4995" y="16986"/>
                  <a:pt x="5032" y="16960"/>
                  <a:pt x="5070" y="16941"/>
                </a:cubicBezTo>
                <a:cubicBezTo>
                  <a:pt x="5110" y="16921"/>
                  <a:pt x="5151" y="16908"/>
                  <a:pt x="5192" y="16903"/>
                </a:cubicBezTo>
                <a:cubicBezTo>
                  <a:pt x="5225" y="16899"/>
                  <a:pt x="5257" y="16887"/>
                  <a:pt x="5288" y="16869"/>
                </a:cubicBezTo>
                <a:cubicBezTo>
                  <a:pt x="5328" y="16844"/>
                  <a:pt x="5365" y="16809"/>
                  <a:pt x="5396" y="16764"/>
                </a:cubicBezTo>
                <a:lnTo>
                  <a:pt x="5451" y="16651"/>
                </a:lnTo>
                <a:lnTo>
                  <a:pt x="5538" y="16468"/>
                </a:lnTo>
                <a:lnTo>
                  <a:pt x="5657" y="16322"/>
                </a:lnTo>
                <a:cubicBezTo>
                  <a:pt x="5670" y="16286"/>
                  <a:pt x="5682" y="16249"/>
                  <a:pt x="5694" y="16212"/>
                </a:cubicBezTo>
                <a:cubicBezTo>
                  <a:pt x="5710" y="16157"/>
                  <a:pt x="5726" y="16102"/>
                  <a:pt x="5740" y="16045"/>
                </a:cubicBezTo>
                <a:lnTo>
                  <a:pt x="5776" y="15879"/>
                </a:lnTo>
                <a:cubicBezTo>
                  <a:pt x="5808" y="15838"/>
                  <a:pt x="5839" y="15797"/>
                  <a:pt x="5869" y="15756"/>
                </a:cubicBezTo>
                <a:cubicBezTo>
                  <a:pt x="5901" y="15713"/>
                  <a:pt x="5933" y="15670"/>
                  <a:pt x="5964" y="15626"/>
                </a:cubicBezTo>
                <a:lnTo>
                  <a:pt x="6029" y="15553"/>
                </a:lnTo>
                <a:lnTo>
                  <a:pt x="6063" y="15485"/>
                </a:lnTo>
                <a:lnTo>
                  <a:pt x="6063" y="15401"/>
                </a:lnTo>
                <a:lnTo>
                  <a:pt x="5965" y="15268"/>
                </a:lnTo>
                <a:lnTo>
                  <a:pt x="5871" y="15159"/>
                </a:lnTo>
                <a:lnTo>
                  <a:pt x="5830" y="15003"/>
                </a:lnTo>
                <a:lnTo>
                  <a:pt x="5748" y="14940"/>
                </a:lnTo>
                <a:lnTo>
                  <a:pt x="5631" y="14861"/>
                </a:lnTo>
                <a:lnTo>
                  <a:pt x="5505" y="14786"/>
                </a:lnTo>
                <a:lnTo>
                  <a:pt x="5437" y="14638"/>
                </a:lnTo>
                <a:lnTo>
                  <a:pt x="5414" y="14547"/>
                </a:lnTo>
                <a:lnTo>
                  <a:pt x="5434" y="14455"/>
                </a:lnTo>
                <a:lnTo>
                  <a:pt x="5487" y="14377"/>
                </a:lnTo>
                <a:lnTo>
                  <a:pt x="5436" y="14294"/>
                </a:lnTo>
                <a:lnTo>
                  <a:pt x="5436" y="14214"/>
                </a:lnTo>
                <a:lnTo>
                  <a:pt x="5394" y="14183"/>
                </a:lnTo>
                <a:lnTo>
                  <a:pt x="5375" y="14243"/>
                </a:lnTo>
                <a:lnTo>
                  <a:pt x="5340" y="14329"/>
                </a:lnTo>
                <a:lnTo>
                  <a:pt x="5256" y="14499"/>
                </a:lnTo>
                <a:lnTo>
                  <a:pt x="5091" y="14727"/>
                </a:lnTo>
                <a:lnTo>
                  <a:pt x="5056" y="14801"/>
                </a:lnTo>
                <a:lnTo>
                  <a:pt x="4994" y="14801"/>
                </a:lnTo>
                <a:lnTo>
                  <a:pt x="4947" y="14807"/>
                </a:lnTo>
                <a:lnTo>
                  <a:pt x="4906" y="14856"/>
                </a:lnTo>
                <a:lnTo>
                  <a:pt x="4740" y="14875"/>
                </a:lnTo>
                <a:lnTo>
                  <a:pt x="4692" y="14807"/>
                </a:lnTo>
                <a:lnTo>
                  <a:pt x="4634" y="14766"/>
                </a:lnTo>
                <a:lnTo>
                  <a:pt x="4581" y="14679"/>
                </a:lnTo>
                <a:lnTo>
                  <a:pt x="4674" y="14568"/>
                </a:lnTo>
                <a:lnTo>
                  <a:pt x="4648" y="14475"/>
                </a:lnTo>
                <a:lnTo>
                  <a:pt x="4550" y="14438"/>
                </a:lnTo>
                <a:lnTo>
                  <a:pt x="4562" y="14367"/>
                </a:lnTo>
                <a:lnTo>
                  <a:pt x="4522" y="14348"/>
                </a:lnTo>
                <a:lnTo>
                  <a:pt x="4490" y="14410"/>
                </a:lnTo>
                <a:lnTo>
                  <a:pt x="4462" y="14502"/>
                </a:lnTo>
                <a:lnTo>
                  <a:pt x="4337" y="14533"/>
                </a:lnTo>
                <a:cubicBezTo>
                  <a:pt x="4331" y="14498"/>
                  <a:pt x="4323" y="14463"/>
                  <a:pt x="4314" y="14428"/>
                </a:cubicBezTo>
                <a:cubicBezTo>
                  <a:pt x="4298" y="14362"/>
                  <a:pt x="4278" y="14299"/>
                  <a:pt x="4255" y="14237"/>
                </a:cubicBezTo>
                <a:lnTo>
                  <a:pt x="4234" y="14018"/>
                </a:lnTo>
                <a:lnTo>
                  <a:pt x="4191" y="13904"/>
                </a:lnTo>
                <a:lnTo>
                  <a:pt x="4136" y="13783"/>
                </a:lnTo>
                <a:lnTo>
                  <a:pt x="4036" y="13581"/>
                </a:lnTo>
                <a:lnTo>
                  <a:pt x="3967" y="13457"/>
                </a:lnTo>
                <a:lnTo>
                  <a:pt x="3917" y="13357"/>
                </a:lnTo>
                <a:lnTo>
                  <a:pt x="3910" y="13265"/>
                </a:lnTo>
                <a:lnTo>
                  <a:pt x="3970" y="13125"/>
                </a:lnTo>
                <a:lnTo>
                  <a:pt x="3985" y="13013"/>
                </a:lnTo>
                <a:lnTo>
                  <a:pt x="4029" y="12939"/>
                </a:lnTo>
                <a:lnTo>
                  <a:pt x="4100" y="12939"/>
                </a:lnTo>
                <a:lnTo>
                  <a:pt x="4187" y="12956"/>
                </a:lnTo>
                <a:lnTo>
                  <a:pt x="4248" y="13017"/>
                </a:lnTo>
                <a:lnTo>
                  <a:pt x="4344" y="13091"/>
                </a:lnTo>
                <a:lnTo>
                  <a:pt x="4365" y="13162"/>
                </a:lnTo>
                <a:lnTo>
                  <a:pt x="4421" y="13266"/>
                </a:lnTo>
                <a:cubicBezTo>
                  <a:pt x="4450" y="13317"/>
                  <a:pt x="4470" y="13379"/>
                  <a:pt x="4479" y="13445"/>
                </a:cubicBezTo>
                <a:cubicBezTo>
                  <a:pt x="4485" y="13493"/>
                  <a:pt x="4485" y="13543"/>
                  <a:pt x="4479" y="13591"/>
                </a:cubicBezTo>
                <a:lnTo>
                  <a:pt x="4511" y="13696"/>
                </a:lnTo>
                <a:lnTo>
                  <a:pt x="4660" y="13788"/>
                </a:lnTo>
                <a:lnTo>
                  <a:pt x="4794" y="13899"/>
                </a:lnTo>
                <a:lnTo>
                  <a:pt x="4994" y="14024"/>
                </a:lnTo>
                <a:lnTo>
                  <a:pt x="5100" y="14092"/>
                </a:lnTo>
                <a:lnTo>
                  <a:pt x="5224" y="14082"/>
                </a:lnTo>
                <a:lnTo>
                  <a:pt x="5261" y="14033"/>
                </a:lnTo>
                <a:lnTo>
                  <a:pt x="5374" y="13959"/>
                </a:lnTo>
                <a:lnTo>
                  <a:pt x="5431" y="13947"/>
                </a:lnTo>
                <a:lnTo>
                  <a:pt x="5522" y="14062"/>
                </a:lnTo>
                <a:cubicBezTo>
                  <a:pt x="5537" y="14073"/>
                  <a:pt x="5550" y="14086"/>
                  <a:pt x="5562" y="14103"/>
                </a:cubicBezTo>
                <a:cubicBezTo>
                  <a:pt x="5586" y="14136"/>
                  <a:pt x="5605" y="14180"/>
                  <a:pt x="5614" y="14228"/>
                </a:cubicBezTo>
                <a:lnTo>
                  <a:pt x="5643" y="14331"/>
                </a:lnTo>
                <a:lnTo>
                  <a:pt x="5698" y="14433"/>
                </a:lnTo>
                <a:lnTo>
                  <a:pt x="5848" y="14477"/>
                </a:lnTo>
                <a:lnTo>
                  <a:pt x="6003" y="14470"/>
                </a:lnTo>
                <a:cubicBezTo>
                  <a:pt x="6040" y="14472"/>
                  <a:pt x="6077" y="14481"/>
                  <a:pt x="6112" y="14497"/>
                </a:cubicBezTo>
                <a:cubicBezTo>
                  <a:pt x="6145" y="14512"/>
                  <a:pt x="6176" y="14533"/>
                  <a:pt x="6206" y="14559"/>
                </a:cubicBezTo>
                <a:lnTo>
                  <a:pt x="6303" y="14547"/>
                </a:lnTo>
                <a:lnTo>
                  <a:pt x="6419" y="14487"/>
                </a:lnTo>
                <a:lnTo>
                  <a:pt x="6603" y="14487"/>
                </a:lnTo>
                <a:lnTo>
                  <a:pt x="6724" y="14567"/>
                </a:lnTo>
                <a:lnTo>
                  <a:pt x="6879" y="14555"/>
                </a:lnTo>
                <a:lnTo>
                  <a:pt x="6977" y="14489"/>
                </a:lnTo>
                <a:lnTo>
                  <a:pt x="7070" y="14403"/>
                </a:lnTo>
                <a:lnTo>
                  <a:pt x="7147" y="14409"/>
                </a:lnTo>
                <a:lnTo>
                  <a:pt x="7209" y="14502"/>
                </a:lnTo>
                <a:lnTo>
                  <a:pt x="7315" y="14543"/>
                </a:lnTo>
                <a:lnTo>
                  <a:pt x="7340" y="14604"/>
                </a:lnTo>
                <a:lnTo>
                  <a:pt x="7368" y="14721"/>
                </a:lnTo>
                <a:lnTo>
                  <a:pt x="7407" y="14857"/>
                </a:lnTo>
                <a:lnTo>
                  <a:pt x="7550" y="14913"/>
                </a:lnTo>
                <a:lnTo>
                  <a:pt x="7601" y="14995"/>
                </a:lnTo>
                <a:lnTo>
                  <a:pt x="7666" y="15131"/>
                </a:lnTo>
                <a:lnTo>
                  <a:pt x="7730" y="15227"/>
                </a:lnTo>
                <a:lnTo>
                  <a:pt x="7824" y="15221"/>
                </a:lnTo>
                <a:lnTo>
                  <a:pt x="7928" y="15166"/>
                </a:lnTo>
                <a:lnTo>
                  <a:pt x="7948" y="15245"/>
                </a:lnTo>
                <a:lnTo>
                  <a:pt x="7920" y="15356"/>
                </a:lnTo>
                <a:lnTo>
                  <a:pt x="7861" y="15391"/>
                </a:lnTo>
                <a:lnTo>
                  <a:pt x="7781" y="15366"/>
                </a:lnTo>
                <a:lnTo>
                  <a:pt x="7730" y="15391"/>
                </a:lnTo>
                <a:lnTo>
                  <a:pt x="7758" y="15489"/>
                </a:lnTo>
                <a:lnTo>
                  <a:pt x="7847" y="15538"/>
                </a:lnTo>
                <a:lnTo>
                  <a:pt x="7873" y="15682"/>
                </a:lnTo>
                <a:lnTo>
                  <a:pt x="7941" y="15770"/>
                </a:lnTo>
                <a:lnTo>
                  <a:pt x="8042" y="15801"/>
                </a:lnTo>
                <a:lnTo>
                  <a:pt x="8140" y="15801"/>
                </a:lnTo>
                <a:lnTo>
                  <a:pt x="8215" y="15735"/>
                </a:lnTo>
                <a:lnTo>
                  <a:pt x="8215" y="15647"/>
                </a:lnTo>
                <a:lnTo>
                  <a:pt x="8207" y="15558"/>
                </a:lnTo>
                <a:lnTo>
                  <a:pt x="8244" y="15441"/>
                </a:lnTo>
                <a:cubicBezTo>
                  <a:pt x="8257" y="15421"/>
                  <a:pt x="8274" y="15406"/>
                  <a:pt x="8293" y="15398"/>
                </a:cubicBezTo>
                <a:cubicBezTo>
                  <a:pt x="8324" y="15385"/>
                  <a:pt x="8357" y="15392"/>
                  <a:pt x="8385" y="15417"/>
                </a:cubicBezTo>
                <a:lnTo>
                  <a:pt x="8429" y="15521"/>
                </a:lnTo>
                <a:lnTo>
                  <a:pt x="8417" y="15693"/>
                </a:lnTo>
                <a:lnTo>
                  <a:pt x="8397" y="15792"/>
                </a:lnTo>
                <a:lnTo>
                  <a:pt x="8386" y="15933"/>
                </a:lnTo>
                <a:lnTo>
                  <a:pt x="8386" y="16079"/>
                </a:lnTo>
                <a:lnTo>
                  <a:pt x="8398" y="16182"/>
                </a:lnTo>
                <a:lnTo>
                  <a:pt x="8473" y="16441"/>
                </a:lnTo>
                <a:lnTo>
                  <a:pt x="8502" y="16728"/>
                </a:lnTo>
                <a:lnTo>
                  <a:pt x="8510" y="16868"/>
                </a:lnTo>
                <a:lnTo>
                  <a:pt x="8607" y="17022"/>
                </a:lnTo>
                <a:lnTo>
                  <a:pt x="8663" y="17133"/>
                </a:lnTo>
                <a:lnTo>
                  <a:pt x="8679" y="17303"/>
                </a:lnTo>
                <a:lnTo>
                  <a:pt x="8703" y="17418"/>
                </a:lnTo>
                <a:lnTo>
                  <a:pt x="8759" y="17603"/>
                </a:lnTo>
                <a:lnTo>
                  <a:pt x="8799" y="17688"/>
                </a:lnTo>
                <a:lnTo>
                  <a:pt x="8858" y="17815"/>
                </a:lnTo>
                <a:lnTo>
                  <a:pt x="8894" y="17957"/>
                </a:lnTo>
                <a:lnTo>
                  <a:pt x="8919" y="18076"/>
                </a:lnTo>
                <a:lnTo>
                  <a:pt x="8963" y="18226"/>
                </a:lnTo>
                <a:lnTo>
                  <a:pt x="9034" y="18456"/>
                </a:lnTo>
                <a:lnTo>
                  <a:pt x="9088" y="18673"/>
                </a:lnTo>
                <a:lnTo>
                  <a:pt x="9120" y="18766"/>
                </a:lnTo>
                <a:lnTo>
                  <a:pt x="9157" y="18876"/>
                </a:lnTo>
                <a:lnTo>
                  <a:pt x="9165" y="18992"/>
                </a:lnTo>
                <a:lnTo>
                  <a:pt x="9224" y="19229"/>
                </a:lnTo>
                <a:lnTo>
                  <a:pt x="9265" y="19340"/>
                </a:lnTo>
                <a:lnTo>
                  <a:pt x="9335" y="19401"/>
                </a:lnTo>
                <a:lnTo>
                  <a:pt x="9398" y="19455"/>
                </a:lnTo>
                <a:lnTo>
                  <a:pt x="9435" y="19534"/>
                </a:lnTo>
                <a:lnTo>
                  <a:pt x="9499" y="19529"/>
                </a:lnTo>
                <a:cubicBezTo>
                  <a:pt x="9505" y="19494"/>
                  <a:pt x="9512" y="19459"/>
                  <a:pt x="9519" y="19424"/>
                </a:cubicBezTo>
                <a:cubicBezTo>
                  <a:pt x="9525" y="19391"/>
                  <a:pt x="9532" y="19357"/>
                  <a:pt x="9539" y="19324"/>
                </a:cubicBezTo>
                <a:cubicBezTo>
                  <a:pt x="9570" y="19289"/>
                  <a:pt x="9599" y="19249"/>
                  <a:pt x="9625" y="19204"/>
                </a:cubicBezTo>
                <a:cubicBezTo>
                  <a:pt x="9647" y="19167"/>
                  <a:pt x="9667" y="19127"/>
                  <a:pt x="9684" y="19085"/>
                </a:cubicBezTo>
                <a:cubicBezTo>
                  <a:pt x="9697" y="19045"/>
                  <a:pt x="9711" y="19006"/>
                  <a:pt x="9726" y="18966"/>
                </a:cubicBezTo>
                <a:cubicBezTo>
                  <a:pt x="9741" y="18924"/>
                  <a:pt x="9756" y="18882"/>
                  <a:pt x="9772" y="18841"/>
                </a:cubicBezTo>
                <a:cubicBezTo>
                  <a:pt x="9774" y="18775"/>
                  <a:pt x="9777" y="18710"/>
                  <a:pt x="9780" y="18644"/>
                </a:cubicBezTo>
                <a:cubicBezTo>
                  <a:pt x="9783" y="18560"/>
                  <a:pt x="9787" y="18477"/>
                  <a:pt x="9791" y="18393"/>
                </a:cubicBezTo>
                <a:lnTo>
                  <a:pt x="9799" y="18288"/>
                </a:lnTo>
                <a:cubicBezTo>
                  <a:pt x="9805" y="18246"/>
                  <a:pt x="9812" y="18203"/>
                  <a:pt x="9819" y="18161"/>
                </a:cubicBezTo>
                <a:cubicBezTo>
                  <a:pt x="9829" y="18099"/>
                  <a:pt x="9840" y="18037"/>
                  <a:pt x="9852" y="17976"/>
                </a:cubicBezTo>
                <a:lnTo>
                  <a:pt x="9839" y="17816"/>
                </a:lnTo>
                <a:lnTo>
                  <a:pt x="9791" y="17643"/>
                </a:lnTo>
                <a:lnTo>
                  <a:pt x="9831" y="17391"/>
                </a:lnTo>
                <a:lnTo>
                  <a:pt x="9876" y="17301"/>
                </a:lnTo>
                <a:lnTo>
                  <a:pt x="10002" y="17165"/>
                </a:lnTo>
                <a:lnTo>
                  <a:pt x="10132" y="17023"/>
                </a:lnTo>
                <a:lnTo>
                  <a:pt x="10237" y="16902"/>
                </a:lnTo>
                <a:lnTo>
                  <a:pt x="10262" y="16723"/>
                </a:lnTo>
                <a:lnTo>
                  <a:pt x="10286" y="16610"/>
                </a:lnTo>
                <a:lnTo>
                  <a:pt x="10412" y="16555"/>
                </a:lnTo>
                <a:lnTo>
                  <a:pt x="10492" y="16493"/>
                </a:lnTo>
                <a:lnTo>
                  <a:pt x="10549" y="16327"/>
                </a:lnTo>
                <a:cubicBezTo>
                  <a:pt x="10554" y="16271"/>
                  <a:pt x="10568" y="16218"/>
                  <a:pt x="10590" y="16173"/>
                </a:cubicBezTo>
                <a:cubicBezTo>
                  <a:pt x="10626" y="16098"/>
                  <a:pt x="10680" y="16049"/>
                  <a:pt x="10740" y="16037"/>
                </a:cubicBezTo>
                <a:lnTo>
                  <a:pt x="10874" y="15975"/>
                </a:lnTo>
                <a:lnTo>
                  <a:pt x="10909" y="15840"/>
                </a:lnTo>
                <a:lnTo>
                  <a:pt x="10885" y="15717"/>
                </a:lnTo>
                <a:lnTo>
                  <a:pt x="10892" y="15606"/>
                </a:lnTo>
                <a:lnTo>
                  <a:pt x="11030" y="15483"/>
                </a:lnTo>
                <a:lnTo>
                  <a:pt x="11172" y="15422"/>
                </a:lnTo>
                <a:lnTo>
                  <a:pt x="11283" y="15422"/>
                </a:lnTo>
                <a:lnTo>
                  <a:pt x="11432" y="15358"/>
                </a:lnTo>
                <a:cubicBezTo>
                  <a:pt x="11441" y="15314"/>
                  <a:pt x="11462" y="15277"/>
                  <a:pt x="11490" y="15257"/>
                </a:cubicBezTo>
                <a:cubicBezTo>
                  <a:pt x="11517" y="15237"/>
                  <a:pt x="11549" y="15235"/>
                  <a:pt x="11578" y="15251"/>
                </a:cubicBezTo>
                <a:lnTo>
                  <a:pt x="11664" y="15279"/>
                </a:lnTo>
                <a:cubicBezTo>
                  <a:pt x="11683" y="15305"/>
                  <a:pt x="11699" y="15334"/>
                  <a:pt x="11713" y="15365"/>
                </a:cubicBezTo>
                <a:cubicBezTo>
                  <a:pt x="11732" y="15408"/>
                  <a:pt x="11745" y="15456"/>
                  <a:pt x="11753" y="15507"/>
                </a:cubicBezTo>
                <a:lnTo>
                  <a:pt x="11800" y="15701"/>
                </a:lnTo>
                <a:lnTo>
                  <a:pt x="11828" y="15833"/>
                </a:lnTo>
                <a:cubicBezTo>
                  <a:pt x="11839" y="15860"/>
                  <a:pt x="11854" y="15883"/>
                  <a:pt x="11872" y="15899"/>
                </a:cubicBezTo>
                <a:cubicBezTo>
                  <a:pt x="11906" y="15927"/>
                  <a:pt x="11947" y="15931"/>
                  <a:pt x="11982" y="15909"/>
                </a:cubicBezTo>
                <a:lnTo>
                  <a:pt x="12043" y="15981"/>
                </a:lnTo>
                <a:lnTo>
                  <a:pt x="12197" y="16141"/>
                </a:lnTo>
                <a:cubicBezTo>
                  <a:pt x="12217" y="16216"/>
                  <a:pt x="12238" y="16289"/>
                  <a:pt x="12262" y="16361"/>
                </a:cubicBezTo>
                <a:cubicBezTo>
                  <a:pt x="12295" y="16459"/>
                  <a:pt x="12331" y="16555"/>
                  <a:pt x="12368" y="16650"/>
                </a:cubicBezTo>
                <a:cubicBezTo>
                  <a:pt x="12386" y="16699"/>
                  <a:pt x="12405" y="16748"/>
                  <a:pt x="12423" y="16798"/>
                </a:cubicBezTo>
                <a:lnTo>
                  <a:pt x="12395" y="16894"/>
                </a:lnTo>
                <a:lnTo>
                  <a:pt x="12331" y="16954"/>
                </a:lnTo>
                <a:lnTo>
                  <a:pt x="12335" y="17094"/>
                </a:lnTo>
                <a:cubicBezTo>
                  <a:pt x="12355" y="17119"/>
                  <a:pt x="12375" y="17144"/>
                  <a:pt x="12396" y="17168"/>
                </a:cubicBezTo>
                <a:cubicBezTo>
                  <a:pt x="12423" y="17200"/>
                  <a:pt x="12450" y="17230"/>
                  <a:pt x="12478" y="17260"/>
                </a:cubicBezTo>
                <a:lnTo>
                  <a:pt x="12575" y="17255"/>
                </a:lnTo>
                <a:lnTo>
                  <a:pt x="12636" y="17120"/>
                </a:lnTo>
                <a:lnTo>
                  <a:pt x="12693" y="16980"/>
                </a:lnTo>
                <a:lnTo>
                  <a:pt x="12800" y="16904"/>
                </a:lnTo>
                <a:lnTo>
                  <a:pt x="12877" y="17115"/>
                </a:lnTo>
                <a:lnTo>
                  <a:pt x="12945" y="17317"/>
                </a:lnTo>
                <a:lnTo>
                  <a:pt x="12957" y="17518"/>
                </a:lnTo>
                <a:lnTo>
                  <a:pt x="13008" y="17691"/>
                </a:lnTo>
                <a:lnTo>
                  <a:pt x="13054" y="17855"/>
                </a:lnTo>
                <a:lnTo>
                  <a:pt x="13127" y="18014"/>
                </a:lnTo>
                <a:lnTo>
                  <a:pt x="13171" y="18203"/>
                </a:lnTo>
                <a:lnTo>
                  <a:pt x="13183" y="18371"/>
                </a:lnTo>
                <a:lnTo>
                  <a:pt x="13148" y="18675"/>
                </a:lnTo>
                <a:lnTo>
                  <a:pt x="13144" y="18870"/>
                </a:lnTo>
                <a:lnTo>
                  <a:pt x="13159" y="19080"/>
                </a:lnTo>
                <a:lnTo>
                  <a:pt x="13159" y="19174"/>
                </a:lnTo>
                <a:lnTo>
                  <a:pt x="13117" y="19238"/>
                </a:lnTo>
                <a:lnTo>
                  <a:pt x="13113" y="19347"/>
                </a:lnTo>
                <a:lnTo>
                  <a:pt x="13125" y="19507"/>
                </a:lnTo>
                <a:lnTo>
                  <a:pt x="13186" y="19549"/>
                </a:lnTo>
                <a:cubicBezTo>
                  <a:pt x="13215" y="19555"/>
                  <a:pt x="13242" y="19574"/>
                  <a:pt x="13263" y="19604"/>
                </a:cubicBezTo>
                <a:cubicBezTo>
                  <a:pt x="13285" y="19635"/>
                  <a:pt x="13300" y="19676"/>
                  <a:pt x="13306" y="19721"/>
                </a:cubicBezTo>
                <a:lnTo>
                  <a:pt x="13420" y="19817"/>
                </a:lnTo>
                <a:lnTo>
                  <a:pt x="13492" y="19981"/>
                </a:lnTo>
                <a:lnTo>
                  <a:pt x="13536" y="20099"/>
                </a:lnTo>
                <a:lnTo>
                  <a:pt x="13550" y="20266"/>
                </a:lnTo>
                <a:lnTo>
                  <a:pt x="13596" y="20554"/>
                </a:lnTo>
                <a:lnTo>
                  <a:pt x="13625" y="20775"/>
                </a:lnTo>
                <a:lnTo>
                  <a:pt x="13682" y="20923"/>
                </a:lnTo>
                <a:lnTo>
                  <a:pt x="13714" y="21021"/>
                </a:lnTo>
                <a:lnTo>
                  <a:pt x="13772" y="21189"/>
                </a:lnTo>
                <a:lnTo>
                  <a:pt x="13829" y="21220"/>
                </a:lnTo>
                <a:lnTo>
                  <a:pt x="13914" y="21327"/>
                </a:lnTo>
                <a:lnTo>
                  <a:pt x="13982" y="21385"/>
                </a:lnTo>
                <a:lnTo>
                  <a:pt x="14071" y="21477"/>
                </a:lnTo>
                <a:lnTo>
                  <a:pt x="14136" y="21600"/>
                </a:lnTo>
                <a:lnTo>
                  <a:pt x="14168" y="21558"/>
                </a:lnTo>
                <a:lnTo>
                  <a:pt x="14144" y="21461"/>
                </a:lnTo>
                <a:lnTo>
                  <a:pt x="14220" y="21456"/>
                </a:lnTo>
                <a:lnTo>
                  <a:pt x="14242" y="21376"/>
                </a:lnTo>
                <a:lnTo>
                  <a:pt x="14195" y="21227"/>
                </a:lnTo>
                <a:lnTo>
                  <a:pt x="14149" y="21028"/>
                </a:lnTo>
                <a:lnTo>
                  <a:pt x="14121" y="20856"/>
                </a:lnTo>
                <a:lnTo>
                  <a:pt x="14064" y="20706"/>
                </a:lnTo>
                <a:cubicBezTo>
                  <a:pt x="14060" y="20650"/>
                  <a:pt x="14051" y="20596"/>
                  <a:pt x="14037" y="20544"/>
                </a:cubicBezTo>
                <a:cubicBezTo>
                  <a:pt x="14023" y="20489"/>
                  <a:pt x="14004" y="20437"/>
                  <a:pt x="13980" y="20389"/>
                </a:cubicBezTo>
                <a:lnTo>
                  <a:pt x="13916" y="20256"/>
                </a:lnTo>
                <a:lnTo>
                  <a:pt x="13796" y="20153"/>
                </a:lnTo>
                <a:lnTo>
                  <a:pt x="13711" y="20030"/>
                </a:lnTo>
                <a:lnTo>
                  <a:pt x="13609" y="19920"/>
                </a:lnTo>
                <a:cubicBezTo>
                  <a:pt x="13556" y="19920"/>
                  <a:pt x="13507" y="19872"/>
                  <a:pt x="13485" y="19798"/>
                </a:cubicBezTo>
                <a:cubicBezTo>
                  <a:pt x="13470" y="19751"/>
                  <a:pt x="13469" y="19697"/>
                  <a:pt x="13481" y="19648"/>
                </a:cubicBezTo>
                <a:lnTo>
                  <a:pt x="13460" y="19495"/>
                </a:lnTo>
                <a:lnTo>
                  <a:pt x="13452" y="19396"/>
                </a:lnTo>
                <a:lnTo>
                  <a:pt x="13387" y="19310"/>
                </a:lnTo>
                <a:lnTo>
                  <a:pt x="13305" y="19191"/>
                </a:lnTo>
                <a:lnTo>
                  <a:pt x="13276" y="19059"/>
                </a:lnTo>
                <a:cubicBezTo>
                  <a:pt x="13277" y="19012"/>
                  <a:pt x="13280" y="18965"/>
                  <a:pt x="13285" y="18918"/>
                </a:cubicBezTo>
                <a:cubicBezTo>
                  <a:pt x="13292" y="18843"/>
                  <a:pt x="13304" y="18769"/>
                  <a:pt x="13320" y="18698"/>
                </a:cubicBezTo>
                <a:lnTo>
                  <a:pt x="13344" y="18550"/>
                </a:lnTo>
                <a:lnTo>
                  <a:pt x="13373" y="18396"/>
                </a:lnTo>
                <a:lnTo>
                  <a:pt x="13344" y="18289"/>
                </a:lnTo>
                <a:lnTo>
                  <a:pt x="13320" y="18141"/>
                </a:lnTo>
                <a:lnTo>
                  <a:pt x="13317" y="18024"/>
                </a:lnTo>
                <a:lnTo>
                  <a:pt x="13378" y="17962"/>
                </a:lnTo>
                <a:lnTo>
                  <a:pt x="13468" y="17956"/>
                </a:lnTo>
                <a:lnTo>
                  <a:pt x="13512" y="18073"/>
                </a:lnTo>
                <a:lnTo>
                  <a:pt x="13562" y="18139"/>
                </a:lnTo>
                <a:lnTo>
                  <a:pt x="13671" y="18279"/>
                </a:lnTo>
                <a:lnTo>
                  <a:pt x="13730" y="18310"/>
                </a:lnTo>
                <a:lnTo>
                  <a:pt x="13812" y="18382"/>
                </a:lnTo>
                <a:lnTo>
                  <a:pt x="13875" y="18423"/>
                </a:lnTo>
                <a:lnTo>
                  <a:pt x="13920" y="18490"/>
                </a:lnTo>
                <a:lnTo>
                  <a:pt x="13956" y="18648"/>
                </a:lnTo>
                <a:lnTo>
                  <a:pt x="14008" y="18743"/>
                </a:lnTo>
                <a:lnTo>
                  <a:pt x="14063" y="18771"/>
                </a:lnTo>
                <a:lnTo>
                  <a:pt x="14091" y="18862"/>
                </a:lnTo>
                <a:lnTo>
                  <a:pt x="14107" y="18940"/>
                </a:lnTo>
                <a:lnTo>
                  <a:pt x="14172" y="18933"/>
                </a:lnTo>
                <a:lnTo>
                  <a:pt x="14221" y="18872"/>
                </a:lnTo>
                <a:lnTo>
                  <a:pt x="14260" y="18826"/>
                </a:lnTo>
                <a:lnTo>
                  <a:pt x="14320" y="18833"/>
                </a:lnTo>
                <a:lnTo>
                  <a:pt x="14345" y="18921"/>
                </a:lnTo>
                <a:lnTo>
                  <a:pt x="14360" y="19056"/>
                </a:lnTo>
                <a:lnTo>
                  <a:pt x="14331" y="19130"/>
                </a:lnTo>
                <a:lnTo>
                  <a:pt x="14319" y="19343"/>
                </a:lnTo>
                <a:lnTo>
                  <a:pt x="14412" y="19408"/>
                </a:lnTo>
                <a:lnTo>
                  <a:pt x="14456" y="19286"/>
                </a:lnTo>
                <a:lnTo>
                  <a:pt x="14548" y="19241"/>
                </a:lnTo>
                <a:lnTo>
                  <a:pt x="14577" y="19051"/>
                </a:lnTo>
                <a:lnTo>
                  <a:pt x="14624" y="18944"/>
                </a:lnTo>
                <a:lnTo>
                  <a:pt x="14784" y="18882"/>
                </a:lnTo>
                <a:lnTo>
                  <a:pt x="14859" y="18791"/>
                </a:lnTo>
                <a:lnTo>
                  <a:pt x="15001" y="18675"/>
                </a:lnTo>
                <a:lnTo>
                  <a:pt x="15018" y="18428"/>
                </a:lnTo>
                <a:cubicBezTo>
                  <a:pt x="15027" y="18358"/>
                  <a:pt x="15029" y="18286"/>
                  <a:pt x="15026" y="18214"/>
                </a:cubicBezTo>
                <a:cubicBezTo>
                  <a:pt x="15023" y="18158"/>
                  <a:pt x="15016" y="18102"/>
                  <a:pt x="15005" y="18048"/>
                </a:cubicBezTo>
                <a:lnTo>
                  <a:pt x="14951" y="17795"/>
                </a:lnTo>
                <a:lnTo>
                  <a:pt x="14866" y="17561"/>
                </a:lnTo>
                <a:lnTo>
                  <a:pt x="14850" y="17352"/>
                </a:lnTo>
                <a:lnTo>
                  <a:pt x="14784" y="17141"/>
                </a:lnTo>
                <a:lnTo>
                  <a:pt x="14703" y="17036"/>
                </a:lnTo>
                <a:lnTo>
                  <a:pt x="14574" y="16931"/>
                </a:lnTo>
                <a:lnTo>
                  <a:pt x="14515" y="16866"/>
                </a:lnTo>
                <a:lnTo>
                  <a:pt x="14356" y="16669"/>
                </a:lnTo>
                <a:lnTo>
                  <a:pt x="14313" y="16504"/>
                </a:lnTo>
                <a:lnTo>
                  <a:pt x="14270" y="16280"/>
                </a:lnTo>
                <a:lnTo>
                  <a:pt x="14249" y="16054"/>
                </a:lnTo>
                <a:lnTo>
                  <a:pt x="14249" y="15855"/>
                </a:lnTo>
                <a:lnTo>
                  <a:pt x="14310" y="15701"/>
                </a:lnTo>
                <a:lnTo>
                  <a:pt x="14404" y="15603"/>
                </a:lnTo>
                <a:lnTo>
                  <a:pt x="14539" y="15572"/>
                </a:lnTo>
                <a:lnTo>
                  <a:pt x="14646" y="15529"/>
                </a:lnTo>
                <a:lnTo>
                  <a:pt x="14709" y="15498"/>
                </a:lnTo>
                <a:lnTo>
                  <a:pt x="14801" y="15566"/>
                </a:lnTo>
                <a:lnTo>
                  <a:pt x="14849" y="15613"/>
                </a:lnTo>
                <a:lnTo>
                  <a:pt x="14905" y="15711"/>
                </a:lnTo>
                <a:lnTo>
                  <a:pt x="14913" y="15816"/>
                </a:lnTo>
                <a:lnTo>
                  <a:pt x="14978" y="15932"/>
                </a:lnTo>
                <a:lnTo>
                  <a:pt x="15034" y="15903"/>
                </a:lnTo>
                <a:lnTo>
                  <a:pt x="15067" y="15749"/>
                </a:lnTo>
                <a:lnTo>
                  <a:pt x="15119" y="15621"/>
                </a:lnTo>
                <a:lnTo>
                  <a:pt x="15197" y="15541"/>
                </a:lnTo>
                <a:lnTo>
                  <a:pt x="15236" y="15492"/>
                </a:lnTo>
                <a:lnTo>
                  <a:pt x="15356" y="15426"/>
                </a:lnTo>
                <a:lnTo>
                  <a:pt x="15409" y="15420"/>
                </a:lnTo>
                <a:lnTo>
                  <a:pt x="15506" y="15420"/>
                </a:lnTo>
                <a:cubicBezTo>
                  <a:pt x="15541" y="15410"/>
                  <a:pt x="15576" y="15402"/>
                  <a:pt x="15611" y="15395"/>
                </a:cubicBezTo>
                <a:cubicBezTo>
                  <a:pt x="15656" y="15387"/>
                  <a:pt x="15702" y="15382"/>
                  <a:pt x="15748" y="15381"/>
                </a:cubicBezTo>
                <a:lnTo>
                  <a:pt x="15797" y="15264"/>
                </a:lnTo>
                <a:lnTo>
                  <a:pt x="15824" y="15215"/>
                </a:lnTo>
                <a:lnTo>
                  <a:pt x="15922" y="15247"/>
                </a:lnTo>
                <a:lnTo>
                  <a:pt x="16095" y="15132"/>
                </a:lnTo>
                <a:lnTo>
                  <a:pt x="16192" y="15009"/>
                </a:lnTo>
                <a:lnTo>
                  <a:pt x="16270" y="14854"/>
                </a:lnTo>
                <a:lnTo>
                  <a:pt x="16310" y="14737"/>
                </a:lnTo>
                <a:lnTo>
                  <a:pt x="16407" y="14620"/>
                </a:lnTo>
                <a:lnTo>
                  <a:pt x="16439" y="14464"/>
                </a:lnTo>
                <a:lnTo>
                  <a:pt x="16441" y="14274"/>
                </a:lnTo>
                <a:lnTo>
                  <a:pt x="16474" y="14063"/>
                </a:lnTo>
                <a:lnTo>
                  <a:pt x="16523" y="13908"/>
                </a:lnTo>
                <a:cubicBezTo>
                  <a:pt x="16537" y="13860"/>
                  <a:pt x="16549" y="13811"/>
                  <a:pt x="16559" y="13760"/>
                </a:cubicBezTo>
                <a:cubicBezTo>
                  <a:pt x="16573" y="13694"/>
                  <a:pt x="16583" y="13626"/>
                  <a:pt x="16590" y="13557"/>
                </a:cubicBezTo>
                <a:lnTo>
                  <a:pt x="16618" y="13434"/>
                </a:lnTo>
                <a:lnTo>
                  <a:pt x="16612" y="13238"/>
                </a:lnTo>
                <a:lnTo>
                  <a:pt x="16579" y="13087"/>
                </a:lnTo>
                <a:lnTo>
                  <a:pt x="16463" y="13118"/>
                </a:lnTo>
                <a:lnTo>
                  <a:pt x="16401" y="13023"/>
                </a:lnTo>
                <a:lnTo>
                  <a:pt x="16404" y="12902"/>
                </a:lnTo>
                <a:lnTo>
                  <a:pt x="16500" y="12877"/>
                </a:lnTo>
                <a:lnTo>
                  <a:pt x="16499" y="12711"/>
                </a:lnTo>
                <a:lnTo>
                  <a:pt x="16452" y="12608"/>
                </a:lnTo>
                <a:lnTo>
                  <a:pt x="16290" y="12516"/>
                </a:lnTo>
                <a:lnTo>
                  <a:pt x="16202" y="12414"/>
                </a:lnTo>
                <a:lnTo>
                  <a:pt x="16127" y="12274"/>
                </a:lnTo>
                <a:lnTo>
                  <a:pt x="16079" y="12031"/>
                </a:lnTo>
                <a:lnTo>
                  <a:pt x="16006" y="11871"/>
                </a:lnTo>
                <a:lnTo>
                  <a:pt x="15922" y="11816"/>
                </a:lnTo>
                <a:lnTo>
                  <a:pt x="15808" y="11687"/>
                </a:lnTo>
                <a:lnTo>
                  <a:pt x="15821" y="11475"/>
                </a:lnTo>
                <a:lnTo>
                  <a:pt x="15861" y="11346"/>
                </a:lnTo>
                <a:lnTo>
                  <a:pt x="15955" y="11253"/>
                </a:lnTo>
                <a:lnTo>
                  <a:pt x="16048" y="11167"/>
                </a:lnTo>
                <a:lnTo>
                  <a:pt x="16158" y="11093"/>
                </a:lnTo>
                <a:lnTo>
                  <a:pt x="16213" y="11001"/>
                </a:lnTo>
                <a:lnTo>
                  <a:pt x="16121" y="10906"/>
                </a:lnTo>
                <a:lnTo>
                  <a:pt x="16057" y="10878"/>
                </a:lnTo>
                <a:lnTo>
                  <a:pt x="15876" y="10796"/>
                </a:lnTo>
                <a:lnTo>
                  <a:pt x="15787" y="10913"/>
                </a:lnTo>
                <a:lnTo>
                  <a:pt x="15726" y="10986"/>
                </a:lnTo>
                <a:lnTo>
                  <a:pt x="15616" y="10898"/>
                </a:lnTo>
                <a:lnTo>
                  <a:pt x="15572" y="10814"/>
                </a:lnTo>
                <a:lnTo>
                  <a:pt x="15466" y="10773"/>
                </a:lnTo>
                <a:lnTo>
                  <a:pt x="15240" y="10656"/>
                </a:lnTo>
                <a:lnTo>
                  <a:pt x="15246" y="10486"/>
                </a:lnTo>
                <a:lnTo>
                  <a:pt x="15242" y="10361"/>
                </a:lnTo>
                <a:lnTo>
                  <a:pt x="15301" y="10324"/>
                </a:lnTo>
                <a:lnTo>
                  <a:pt x="15407" y="10336"/>
                </a:lnTo>
                <a:lnTo>
                  <a:pt x="15531" y="10149"/>
                </a:lnTo>
                <a:lnTo>
                  <a:pt x="15564" y="10015"/>
                </a:lnTo>
                <a:lnTo>
                  <a:pt x="15631" y="9837"/>
                </a:lnTo>
                <a:lnTo>
                  <a:pt x="15707" y="9806"/>
                </a:lnTo>
                <a:lnTo>
                  <a:pt x="15791" y="9837"/>
                </a:lnTo>
                <a:lnTo>
                  <a:pt x="15841" y="9943"/>
                </a:lnTo>
                <a:lnTo>
                  <a:pt x="15848" y="10050"/>
                </a:lnTo>
                <a:lnTo>
                  <a:pt x="15863" y="10231"/>
                </a:lnTo>
                <a:lnTo>
                  <a:pt x="15907" y="10340"/>
                </a:lnTo>
                <a:lnTo>
                  <a:pt x="15948" y="10401"/>
                </a:lnTo>
                <a:lnTo>
                  <a:pt x="16001" y="10382"/>
                </a:lnTo>
                <a:lnTo>
                  <a:pt x="16072" y="10288"/>
                </a:lnTo>
                <a:lnTo>
                  <a:pt x="16148" y="10200"/>
                </a:lnTo>
                <a:lnTo>
                  <a:pt x="16274" y="10150"/>
                </a:lnTo>
                <a:lnTo>
                  <a:pt x="16333" y="10181"/>
                </a:lnTo>
                <a:lnTo>
                  <a:pt x="16409" y="10234"/>
                </a:lnTo>
                <a:lnTo>
                  <a:pt x="16525" y="10312"/>
                </a:lnTo>
                <a:lnTo>
                  <a:pt x="16590" y="10442"/>
                </a:lnTo>
                <a:lnTo>
                  <a:pt x="16527" y="10497"/>
                </a:lnTo>
                <a:lnTo>
                  <a:pt x="16523" y="10644"/>
                </a:lnTo>
                <a:lnTo>
                  <a:pt x="16588" y="10729"/>
                </a:lnTo>
                <a:lnTo>
                  <a:pt x="16695" y="10722"/>
                </a:lnTo>
                <a:lnTo>
                  <a:pt x="16853" y="10809"/>
                </a:lnTo>
                <a:lnTo>
                  <a:pt x="16926" y="10987"/>
                </a:lnTo>
                <a:lnTo>
                  <a:pt x="16986" y="11078"/>
                </a:lnTo>
                <a:lnTo>
                  <a:pt x="17010" y="11232"/>
                </a:lnTo>
                <a:lnTo>
                  <a:pt x="17031" y="11349"/>
                </a:lnTo>
                <a:lnTo>
                  <a:pt x="17059" y="11498"/>
                </a:lnTo>
                <a:lnTo>
                  <a:pt x="17071" y="11651"/>
                </a:lnTo>
                <a:lnTo>
                  <a:pt x="17130" y="11766"/>
                </a:lnTo>
                <a:lnTo>
                  <a:pt x="17195" y="11815"/>
                </a:lnTo>
                <a:lnTo>
                  <a:pt x="17296" y="11702"/>
                </a:lnTo>
                <a:lnTo>
                  <a:pt x="17415" y="11614"/>
                </a:lnTo>
                <a:lnTo>
                  <a:pt x="17496" y="11558"/>
                </a:lnTo>
                <a:lnTo>
                  <a:pt x="17559" y="11499"/>
                </a:lnTo>
                <a:cubicBezTo>
                  <a:pt x="17562" y="11433"/>
                  <a:pt x="17556" y="11367"/>
                  <a:pt x="17540" y="11306"/>
                </a:cubicBezTo>
                <a:cubicBezTo>
                  <a:pt x="17525" y="11249"/>
                  <a:pt x="17502" y="11197"/>
                  <a:pt x="17473" y="11154"/>
                </a:cubicBezTo>
                <a:lnTo>
                  <a:pt x="17400" y="10964"/>
                </a:lnTo>
                <a:lnTo>
                  <a:pt x="17298" y="10799"/>
                </a:lnTo>
                <a:lnTo>
                  <a:pt x="17248" y="10793"/>
                </a:lnTo>
                <a:lnTo>
                  <a:pt x="17072" y="10623"/>
                </a:lnTo>
                <a:lnTo>
                  <a:pt x="16989" y="10544"/>
                </a:lnTo>
                <a:lnTo>
                  <a:pt x="16900" y="10423"/>
                </a:lnTo>
                <a:lnTo>
                  <a:pt x="16820" y="10351"/>
                </a:lnTo>
                <a:lnTo>
                  <a:pt x="16820" y="10220"/>
                </a:lnTo>
                <a:lnTo>
                  <a:pt x="16933" y="10133"/>
                </a:lnTo>
                <a:lnTo>
                  <a:pt x="17068" y="10029"/>
                </a:lnTo>
                <a:lnTo>
                  <a:pt x="17083" y="9914"/>
                </a:lnTo>
                <a:lnTo>
                  <a:pt x="17049" y="9761"/>
                </a:lnTo>
                <a:lnTo>
                  <a:pt x="16957" y="9770"/>
                </a:lnTo>
                <a:cubicBezTo>
                  <a:pt x="16942" y="9699"/>
                  <a:pt x="16956" y="9621"/>
                  <a:pt x="16992" y="9571"/>
                </a:cubicBezTo>
                <a:cubicBezTo>
                  <a:pt x="17020" y="9533"/>
                  <a:pt x="17058" y="9517"/>
                  <a:pt x="17095" y="9528"/>
                </a:cubicBezTo>
                <a:cubicBezTo>
                  <a:pt x="17106" y="9498"/>
                  <a:pt x="17116" y="9467"/>
                  <a:pt x="17123" y="9435"/>
                </a:cubicBezTo>
                <a:cubicBezTo>
                  <a:pt x="17139" y="9373"/>
                  <a:pt x="17147" y="9308"/>
                  <a:pt x="17149" y="9242"/>
                </a:cubicBezTo>
                <a:lnTo>
                  <a:pt x="17174" y="9110"/>
                </a:lnTo>
                <a:lnTo>
                  <a:pt x="17248" y="9178"/>
                </a:lnTo>
                <a:lnTo>
                  <a:pt x="17347" y="9270"/>
                </a:lnTo>
                <a:lnTo>
                  <a:pt x="17392" y="9297"/>
                </a:lnTo>
                <a:lnTo>
                  <a:pt x="17514" y="9286"/>
                </a:lnTo>
                <a:lnTo>
                  <a:pt x="17568" y="9177"/>
                </a:lnTo>
                <a:cubicBezTo>
                  <a:pt x="17590" y="9119"/>
                  <a:pt x="17610" y="9059"/>
                  <a:pt x="17626" y="8997"/>
                </a:cubicBezTo>
                <a:cubicBezTo>
                  <a:pt x="17641" y="8944"/>
                  <a:pt x="17653" y="8890"/>
                  <a:pt x="17663" y="8835"/>
                </a:cubicBezTo>
                <a:lnTo>
                  <a:pt x="17709" y="8691"/>
                </a:lnTo>
                <a:lnTo>
                  <a:pt x="17732" y="8540"/>
                </a:lnTo>
                <a:lnTo>
                  <a:pt x="17783" y="8406"/>
                </a:lnTo>
                <a:lnTo>
                  <a:pt x="17835" y="8208"/>
                </a:lnTo>
                <a:lnTo>
                  <a:pt x="17770" y="8060"/>
                </a:lnTo>
                <a:lnTo>
                  <a:pt x="17770" y="7890"/>
                </a:lnTo>
                <a:lnTo>
                  <a:pt x="17823" y="7767"/>
                </a:lnTo>
                <a:lnTo>
                  <a:pt x="17830" y="7600"/>
                </a:lnTo>
                <a:cubicBezTo>
                  <a:pt x="17813" y="7554"/>
                  <a:pt x="17796" y="7509"/>
                  <a:pt x="17778" y="7463"/>
                </a:cubicBezTo>
                <a:cubicBezTo>
                  <a:pt x="17763" y="7423"/>
                  <a:pt x="17747" y="7384"/>
                  <a:pt x="17735" y="7341"/>
                </a:cubicBezTo>
                <a:cubicBezTo>
                  <a:pt x="17715" y="7271"/>
                  <a:pt x="17705" y="7195"/>
                  <a:pt x="17707" y="7119"/>
                </a:cubicBezTo>
                <a:lnTo>
                  <a:pt x="17634" y="7044"/>
                </a:lnTo>
                <a:lnTo>
                  <a:pt x="17580" y="7052"/>
                </a:lnTo>
                <a:lnTo>
                  <a:pt x="17503" y="6849"/>
                </a:lnTo>
                <a:lnTo>
                  <a:pt x="17459" y="6758"/>
                </a:lnTo>
                <a:lnTo>
                  <a:pt x="17435" y="6611"/>
                </a:lnTo>
                <a:lnTo>
                  <a:pt x="17373" y="6495"/>
                </a:lnTo>
                <a:lnTo>
                  <a:pt x="17240" y="6324"/>
                </a:lnTo>
                <a:lnTo>
                  <a:pt x="17132" y="6263"/>
                </a:lnTo>
                <a:lnTo>
                  <a:pt x="17059" y="6103"/>
                </a:lnTo>
                <a:lnTo>
                  <a:pt x="16962" y="6028"/>
                </a:lnTo>
                <a:lnTo>
                  <a:pt x="16881" y="6047"/>
                </a:lnTo>
                <a:lnTo>
                  <a:pt x="16783" y="6115"/>
                </a:lnTo>
                <a:lnTo>
                  <a:pt x="16687" y="6140"/>
                </a:lnTo>
                <a:lnTo>
                  <a:pt x="16607" y="6103"/>
                </a:lnTo>
                <a:lnTo>
                  <a:pt x="16460" y="6072"/>
                </a:lnTo>
                <a:lnTo>
                  <a:pt x="16403" y="6004"/>
                </a:lnTo>
                <a:lnTo>
                  <a:pt x="16326" y="5924"/>
                </a:lnTo>
                <a:lnTo>
                  <a:pt x="16206" y="5924"/>
                </a:lnTo>
                <a:lnTo>
                  <a:pt x="16146" y="5807"/>
                </a:lnTo>
                <a:lnTo>
                  <a:pt x="16226" y="5720"/>
                </a:lnTo>
                <a:lnTo>
                  <a:pt x="16275" y="5634"/>
                </a:lnTo>
                <a:lnTo>
                  <a:pt x="16349" y="5282"/>
                </a:lnTo>
                <a:lnTo>
                  <a:pt x="16330" y="5106"/>
                </a:lnTo>
                <a:lnTo>
                  <a:pt x="16362" y="4989"/>
                </a:lnTo>
                <a:lnTo>
                  <a:pt x="16434" y="4856"/>
                </a:lnTo>
                <a:lnTo>
                  <a:pt x="16537" y="4743"/>
                </a:lnTo>
                <a:lnTo>
                  <a:pt x="16606" y="4658"/>
                </a:lnTo>
                <a:lnTo>
                  <a:pt x="16694" y="4611"/>
                </a:lnTo>
                <a:lnTo>
                  <a:pt x="16817" y="4582"/>
                </a:lnTo>
                <a:lnTo>
                  <a:pt x="16917" y="4582"/>
                </a:lnTo>
                <a:lnTo>
                  <a:pt x="17020" y="4619"/>
                </a:lnTo>
                <a:lnTo>
                  <a:pt x="17129" y="4632"/>
                </a:lnTo>
                <a:lnTo>
                  <a:pt x="17261" y="4626"/>
                </a:lnTo>
                <a:lnTo>
                  <a:pt x="17398" y="4558"/>
                </a:lnTo>
                <a:lnTo>
                  <a:pt x="17471" y="4527"/>
                </a:lnTo>
                <a:lnTo>
                  <a:pt x="17580" y="4490"/>
                </a:lnTo>
                <a:lnTo>
                  <a:pt x="17633" y="4527"/>
                </a:lnTo>
                <a:lnTo>
                  <a:pt x="17686" y="4607"/>
                </a:lnTo>
                <a:lnTo>
                  <a:pt x="17787" y="4674"/>
                </a:lnTo>
                <a:lnTo>
                  <a:pt x="17836" y="4724"/>
                </a:lnTo>
                <a:lnTo>
                  <a:pt x="17952" y="4730"/>
                </a:lnTo>
                <a:lnTo>
                  <a:pt x="18081" y="4644"/>
                </a:lnTo>
                <a:lnTo>
                  <a:pt x="18189" y="4625"/>
                </a:lnTo>
                <a:lnTo>
                  <a:pt x="18143" y="4366"/>
                </a:lnTo>
                <a:cubicBezTo>
                  <a:pt x="18105" y="4367"/>
                  <a:pt x="18070" y="4330"/>
                  <a:pt x="18058" y="4274"/>
                </a:cubicBezTo>
                <a:cubicBezTo>
                  <a:pt x="18044" y="4208"/>
                  <a:pt x="18064" y="4136"/>
                  <a:pt x="18106" y="4107"/>
                </a:cubicBezTo>
                <a:cubicBezTo>
                  <a:pt x="18105" y="4044"/>
                  <a:pt x="18122" y="3983"/>
                  <a:pt x="18153" y="3941"/>
                </a:cubicBezTo>
                <a:cubicBezTo>
                  <a:pt x="18184" y="3898"/>
                  <a:pt x="18225" y="3878"/>
                  <a:pt x="18266" y="3886"/>
                </a:cubicBezTo>
                <a:lnTo>
                  <a:pt x="18388" y="3912"/>
                </a:lnTo>
                <a:lnTo>
                  <a:pt x="18433" y="3986"/>
                </a:lnTo>
                <a:lnTo>
                  <a:pt x="18561" y="3941"/>
                </a:lnTo>
                <a:lnTo>
                  <a:pt x="18622" y="4058"/>
                </a:lnTo>
                <a:lnTo>
                  <a:pt x="18642" y="4156"/>
                </a:lnTo>
                <a:lnTo>
                  <a:pt x="18742" y="4173"/>
                </a:lnTo>
                <a:lnTo>
                  <a:pt x="18819" y="4105"/>
                </a:lnTo>
                <a:lnTo>
                  <a:pt x="18815" y="3967"/>
                </a:lnTo>
                <a:lnTo>
                  <a:pt x="18815" y="3844"/>
                </a:lnTo>
                <a:lnTo>
                  <a:pt x="18867" y="3773"/>
                </a:lnTo>
                <a:lnTo>
                  <a:pt x="18940" y="3726"/>
                </a:lnTo>
                <a:lnTo>
                  <a:pt x="19014" y="3739"/>
                </a:lnTo>
                <a:lnTo>
                  <a:pt x="19059" y="3881"/>
                </a:lnTo>
                <a:lnTo>
                  <a:pt x="19100" y="4056"/>
                </a:lnTo>
                <a:lnTo>
                  <a:pt x="19170" y="4183"/>
                </a:lnTo>
                <a:lnTo>
                  <a:pt x="19186" y="4282"/>
                </a:lnTo>
                <a:lnTo>
                  <a:pt x="19098" y="4430"/>
                </a:lnTo>
                <a:lnTo>
                  <a:pt x="19067" y="4607"/>
                </a:lnTo>
                <a:lnTo>
                  <a:pt x="19096" y="4814"/>
                </a:lnTo>
                <a:lnTo>
                  <a:pt x="19031" y="4991"/>
                </a:lnTo>
                <a:lnTo>
                  <a:pt x="18966" y="5108"/>
                </a:lnTo>
                <a:cubicBezTo>
                  <a:pt x="18954" y="5143"/>
                  <a:pt x="18950" y="5183"/>
                  <a:pt x="18953" y="5223"/>
                </a:cubicBezTo>
                <a:cubicBezTo>
                  <a:pt x="18962" y="5311"/>
                  <a:pt x="19008" y="5380"/>
                  <a:pt x="19066" y="5393"/>
                </a:cubicBezTo>
                <a:lnTo>
                  <a:pt x="19082" y="5556"/>
                </a:lnTo>
                <a:lnTo>
                  <a:pt x="19157" y="5665"/>
                </a:lnTo>
                <a:lnTo>
                  <a:pt x="19206" y="5747"/>
                </a:lnTo>
                <a:lnTo>
                  <a:pt x="19243" y="5909"/>
                </a:lnTo>
                <a:lnTo>
                  <a:pt x="19298" y="5952"/>
                </a:lnTo>
                <a:lnTo>
                  <a:pt x="19402" y="6100"/>
                </a:lnTo>
                <a:lnTo>
                  <a:pt x="19470" y="6174"/>
                </a:lnTo>
                <a:lnTo>
                  <a:pt x="19527" y="6193"/>
                </a:lnTo>
                <a:lnTo>
                  <a:pt x="19531" y="6369"/>
                </a:lnTo>
                <a:lnTo>
                  <a:pt x="19624" y="6357"/>
                </a:lnTo>
                <a:lnTo>
                  <a:pt x="19673" y="6369"/>
                </a:lnTo>
                <a:lnTo>
                  <a:pt x="19721" y="6499"/>
                </a:lnTo>
                <a:lnTo>
                  <a:pt x="19782" y="6579"/>
                </a:lnTo>
                <a:lnTo>
                  <a:pt x="19822" y="6747"/>
                </a:lnTo>
                <a:lnTo>
                  <a:pt x="19922" y="6825"/>
                </a:lnTo>
                <a:lnTo>
                  <a:pt x="19989" y="6912"/>
                </a:lnTo>
                <a:lnTo>
                  <a:pt x="20047" y="6840"/>
                </a:lnTo>
                <a:lnTo>
                  <a:pt x="20095" y="6770"/>
                </a:lnTo>
                <a:lnTo>
                  <a:pt x="20141" y="6776"/>
                </a:lnTo>
                <a:lnTo>
                  <a:pt x="20122" y="6661"/>
                </a:lnTo>
                <a:cubicBezTo>
                  <a:pt x="20096" y="6629"/>
                  <a:pt x="20076" y="6588"/>
                  <a:pt x="20063" y="6541"/>
                </a:cubicBezTo>
                <a:cubicBezTo>
                  <a:pt x="20048" y="6486"/>
                  <a:pt x="20044" y="6426"/>
                  <a:pt x="20051" y="6368"/>
                </a:cubicBezTo>
                <a:lnTo>
                  <a:pt x="20097" y="6333"/>
                </a:lnTo>
                <a:lnTo>
                  <a:pt x="20060" y="6229"/>
                </a:lnTo>
                <a:lnTo>
                  <a:pt x="20028" y="6130"/>
                </a:lnTo>
                <a:cubicBezTo>
                  <a:pt x="20017" y="6102"/>
                  <a:pt x="20015" y="6068"/>
                  <a:pt x="20024" y="6038"/>
                </a:cubicBezTo>
                <a:cubicBezTo>
                  <a:pt x="20032" y="6008"/>
                  <a:pt x="20050" y="5987"/>
                  <a:pt x="20071" y="5981"/>
                </a:cubicBezTo>
                <a:lnTo>
                  <a:pt x="20148" y="5952"/>
                </a:lnTo>
                <a:lnTo>
                  <a:pt x="20116" y="5824"/>
                </a:lnTo>
                <a:lnTo>
                  <a:pt x="20073" y="5726"/>
                </a:lnTo>
                <a:lnTo>
                  <a:pt x="20027" y="5675"/>
                </a:lnTo>
                <a:lnTo>
                  <a:pt x="19988" y="5459"/>
                </a:lnTo>
                <a:lnTo>
                  <a:pt x="19971" y="5357"/>
                </a:lnTo>
                <a:lnTo>
                  <a:pt x="19889" y="5276"/>
                </a:lnTo>
                <a:cubicBezTo>
                  <a:pt x="19848" y="5275"/>
                  <a:pt x="19809" y="5248"/>
                  <a:pt x="19781" y="5203"/>
                </a:cubicBezTo>
                <a:cubicBezTo>
                  <a:pt x="19758" y="5165"/>
                  <a:pt x="19743" y="5118"/>
                  <a:pt x="19740" y="5067"/>
                </a:cubicBezTo>
                <a:lnTo>
                  <a:pt x="19649" y="5030"/>
                </a:lnTo>
                <a:lnTo>
                  <a:pt x="19552" y="5065"/>
                </a:lnTo>
                <a:lnTo>
                  <a:pt x="19499" y="4954"/>
                </a:lnTo>
                <a:lnTo>
                  <a:pt x="19530" y="4815"/>
                </a:lnTo>
                <a:lnTo>
                  <a:pt x="19474" y="4739"/>
                </a:lnTo>
                <a:lnTo>
                  <a:pt x="19445" y="4653"/>
                </a:lnTo>
                <a:lnTo>
                  <a:pt x="19429" y="4566"/>
                </a:lnTo>
                <a:lnTo>
                  <a:pt x="19532" y="4463"/>
                </a:lnTo>
                <a:lnTo>
                  <a:pt x="19674" y="4445"/>
                </a:lnTo>
                <a:lnTo>
                  <a:pt x="19757" y="4410"/>
                </a:lnTo>
                <a:lnTo>
                  <a:pt x="19810" y="4391"/>
                </a:lnTo>
                <a:lnTo>
                  <a:pt x="19862" y="4330"/>
                </a:lnTo>
                <a:lnTo>
                  <a:pt x="19913" y="4237"/>
                </a:lnTo>
                <a:lnTo>
                  <a:pt x="19960" y="4135"/>
                </a:lnTo>
                <a:lnTo>
                  <a:pt x="20017" y="4135"/>
                </a:lnTo>
                <a:lnTo>
                  <a:pt x="20052" y="4258"/>
                </a:lnTo>
                <a:lnTo>
                  <a:pt x="20103" y="4307"/>
                </a:lnTo>
                <a:lnTo>
                  <a:pt x="20167" y="4360"/>
                </a:lnTo>
                <a:lnTo>
                  <a:pt x="20240" y="4360"/>
                </a:lnTo>
                <a:lnTo>
                  <a:pt x="20330" y="4258"/>
                </a:lnTo>
                <a:lnTo>
                  <a:pt x="20441" y="4155"/>
                </a:lnTo>
                <a:lnTo>
                  <a:pt x="20460" y="4007"/>
                </a:lnTo>
                <a:lnTo>
                  <a:pt x="20532" y="3897"/>
                </a:lnTo>
                <a:lnTo>
                  <a:pt x="20647" y="3796"/>
                </a:lnTo>
                <a:lnTo>
                  <a:pt x="20690" y="3796"/>
                </a:lnTo>
                <a:lnTo>
                  <a:pt x="20798" y="3815"/>
                </a:lnTo>
                <a:lnTo>
                  <a:pt x="20974" y="3825"/>
                </a:lnTo>
                <a:lnTo>
                  <a:pt x="21043" y="3689"/>
                </a:lnTo>
                <a:lnTo>
                  <a:pt x="20828" y="3616"/>
                </a:lnTo>
                <a:lnTo>
                  <a:pt x="20699" y="3488"/>
                </a:lnTo>
                <a:cubicBezTo>
                  <a:pt x="20651" y="3440"/>
                  <a:pt x="20598" y="3408"/>
                  <a:pt x="20541" y="3395"/>
                </a:cubicBezTo>
                <a:cubicBezTo>
                  <a:pt x="20487" y="3382"/>
                  <a:pt x="20431" y="3387"/>
                  <a:pt x="20377" y="3369"/>
                </a:cubicBezTo>
                <a:cubicBezTo>
                  <a:pt x="20319" y="3349"/>
                  <a:pt x="20265" y="3304"/>
                  <a:pt x="20223" y="3239"/>
                </a:cubicBezTo>
                <a:lnTo>
                  <a:pt x="20154" y="3103"/>
                </a:lnTo>
                <a:lnTo>
                  <a:pt x="20236" y="3024"/>
                </a:lnTo>
                <a:lnTo>
                  <a:pt x="20355" y="3107"/>
                </a:lnTo>
                <a:lnTo>
                  <a:pt x="20443" y="3134"/>
                </a:lnTo>
                <a:lnTo>
                  <a:pt x="20540" y="3140"/>
                </a:lnTo>
                <a:lnTo>
                  <a:pt x="20552" y="3056"/>
                </a:lnTo>
                <a:lnTo>
                  <a:pt x="20456" y="2990"/>
                </a:lnTo>
                <a:lnTo>
                  <a:pt x="20365" y="2851"/>
                </a:lnTo>
                <a:lnTo>
                  <a:pt x="20463" y="2783"/>
                </a:lnTo>
                <a:lnTo>
                  <a:pt x="20569" y="2870"/>
                </a:lnTo>
                <a:lnTo>
                  <a:pt x="20686" y="2876"/>
                </a:lnTo>
                <a:lnTo>
                  <a:pt x="20806" y="2925"/>
                </a:lnTo>
                <a:lnTo>
                  <a:pt x="20940" y="2947"/>
                </a:lnTo>
                <a:lnTo>
                  <a:pt x="21026" y="2924"/>
                </a:lnTo>
                <a:lnTo>
                  <a:pt x="21094" y="3032"/>
                </a:lnTo>
                <a:lnTo>
                  <a:pt x="21270" y="3145"/>
                </a:lnTo>
                <a:lnTo>
                  <a:pt x="21423" y="3219"/>
                </a:lnTo>
                <a:lnTo>
                  <a:pt x="21566" y="3127"/>
                </a:lnTo>
                <a:lnTo>
                  <a:pt x="21600" y="3078"/>
                </a:lnTo>
                <a:lnTo>
                  <a:pt x="21527" y="3010"/>
                </a:lnTo>
                <a:lnTo>
                  <a:pt x="21426" y="2891"/>
                </a:lnTo>
                <a:lnTo>
                  <a:pt x="21301" y="2737"/>
                </a:lnTo>
                <a:lnTo>
                  <a:pt x="21190" y="2630"/>
                </a:lnTo>
                <a:lnTo>
                  <a:pt x="21119" y="2630"/>
                </a:lnTo>
                <a:lnTo>
                  <a:pt x="21030" y="2636"/>
                </a:lnTo>
                <a:lnTo>
                  <a:pt x="20974" y="2686"/>
                </a:lnTo>
                <a:lnTo>
                  <a:pt x="20878" y="2770"/>
                </a:lnTo>
                <a:lnTo>
                  <a:pt x="20770" y="2686"/>
                </a:lnTo>
                <a:lnTo>
                  <a:pt x="20722" y="2588"/>
                </a:lnTo>
                <a:lnTo>
                  <a:pt x="20543" y="2472"/>
                </a:lnTo>
                <a:lnTo>
                  <a:pt x="20456" y="2425"/>
                </a:lnTo>
                <a:lnTo>
                  <a:pt x="20307" y="2425"/>
                </a:lnTo>
                <a:lnTo>
                  <a:pt x="20202" y="2382"/>
                </a:lnTo>
                <a:lnTo>
                  <a:pt x="20089" y="2339"/>
                </a:lnTo>
                <a:lnTo>
                  <a:pt x="19926" y="2311"/>
                </a:lnTo>
                <a:lnTo>
                  <a:pt x="19800" y="2213"/>
                </a:lnTo>
                <a:lnTo>
                  <a:pt x="19643" y="2083"/>
                </a:lnTo>
                <a:lnTo>
                  <a:pt x="19551" y="2052"/>
                </a:lnTo>
                <a:lnTo>
                  <a:pt x="19315" y="2034"/>
                </a:lnTo>
                <a:lnTo>
                  <a:pt x="19215" y="1997"/>
                </a:lnTo>
                <a:lnTo>
                  <a:pt x="19122" y="1921"/>
                </a:lnTo>
                <a:lnTo>
                  <a:pt x="18920" y="1933"/>
                </a:lnTo>
                <a:lnTo>
                  <a:pt x="18735" y="1921"/>
                </a:lnTo>
                <a:lnTo>
                  <a:pt x="18590" y="1909"/>
                </a:lnTo>
                <a:lnTo>
                  <a:pt x="18496" y="1822"/>
                </a:lnTo>
                <a:lnTo>
                  <a:pt x="18364" y="1797"/>
                </a:lnTo>
                <a:lnTo>
                  <a:pt x="18239" y="1810"/>
                </a:lnTo>
                <a:lnTo>
                  <a:pt x="18137" y="1829"/>
                </a:lnTo>
                <a:lnTo>
                  <a:pt x="18157" y="1902"/>
                </a:lnTo>
                <a:lnTo>
                  <a:pt x="18248" y="1991"/>
                </a:lnTo>
                <a:lnTo>
                  <a:pt x="18296" y="2120"/>
                </a:lnTo>
                <a:lnTo>
                  <a:pt x="18233" y="2151"/>
                </a:lnTo>
                <a:lnTo>
                  <a:pt x="18148" y="2110"/>
                </a:lnTo>
                <a:lnTo>
                  <a:pt x="18025" y="2036"/>
                </a:lnTo>
                <a:lnTo>
                  <a:pt x="17903" y="1987"/>
                </a:lnTo>
                <a:lnTo>
                  <a:pt x="17710" y="1891"/>
                </a:lnTo>
                <a:lnTo>
                  <a:pt x="17551" y="1878"/>
                </a:lnTo>
                <a:lnTo>
                  <a:pt x="17370" y="1915"/>
                </a:lnTo>
                <a:lnTo>
                  <a:pt x="17038" y="1989"/>
                </a:lnTo>
                <a:lnTo>
                  <a:pt x="16827" y="1926"/>
                </a:lnTo>
                <a:lnTo>
                  <a:pt x="16722" y="1858"/>
                </a:lnTo>
                <a:lnTo>
                  <a:pt x="16565" y="1799"/>
                </a:lnTo>
                <a:lnTo>
                  <a:pt x="16503" y="1709"/>
                </a:lnTo>
                <a:lnTo>
                  <a:pt x="16417" y="1665"/>
                </a:lnTo>
                <a:lnTo>
                  <a:pt x="16350" y="1665"/>
                </a:lnTo>
                <a:lnTo>
                  <a:pt x="16180" y="1702"/>
                </a:lnTo>
                <a:lnTo>
                  <a:pt x="15880" y="1706"/>
                </a:lnTo>
                <a:lnTo>
                  <a:pt x="15742" y="1620"/>
                </a:lnTo>
                <a:lnTo>
                  <a:pt x="15543" y="1620"/>
                </a:lnTo>
                <a:lnTo>
                  <a:pt x="15307" y="1595"/>
                </a:lnTo>
                <a:lnTo>
                  <a:pt x="15157" y="1620"/>
                </a:lnTo>
                <a:lnTo>
                  <a:pt x="15047" y="1501"/>
                </a:lnTo>
                <a:lnTo>
                  <a:pt x="14881" y="1420"/>
                </a:lnTo>
                <a:lnTo>
                  <a:pt x="14763" y="1303"/>
                </a:lnTo>
                <a:lnTo>
                  <a:pt x="14679" y="1266"/>
                </a:lnTo>
                <a:lnTo>
                  <a:pt x="14635" y="1352"/>
                </a:lnTo>
                <a:lnTo>
                  <a:pt x="14550" y="1352"/>
                </a:lnTo>
                <a:lnTo>
                  <a:pt x="14462" y="1297"/>
                </a:lnTo>
                <a:lnTo>
                  <a:pt x="14166" y="1211"/>
                </a:lnTo>
                <a:lnTo>
                  <a:pt x="14073" y="1169"/>
                </a:lnTo>
                <a:lnTo>
                  <a:pt x="13945" y="1162"/>
                </a:lnTo>
                <a:lnTo>
                  <a:pt x="13813" y="1181"/>
                </a:lnTo>
                <a:lnTo>
                  <a:pt x="13627" y="1224"/>
                </a:lnTo>
                <a:lnTo>
                  <a:pt x="13667" y="1317"/>
                </a:lnTo>
                <a:lnTo>
                  <a:pt x="13749" y="1403"/>
                </a:lnTo>
                <a:lnTo>
                  <a:pt x="13692" y="1507"/>
                </a:lnTo>
                <a:lnTo>
                  <a:pt x="13597" y="1536"/>
                </a:lnTo>
                <a:lnTo>
                  <a:pt x="13538" y="1628"/>
                </a:lnTo>
                <a:lnTo>
                  <a:pt x="13428" y="1659"/>
                </a:lnTo>
                <a:lnTo>
                  <a:pt x="13358" y="1560"/>
                </a:lnTo>
                <a:lnTo>
                  <a:pt x="13216" y="1548"/>
                </a:lnTo>
                <a:lnTo>
                  <a:pt x="13131" y="1566"/>
                </a:lnTo>
                <a:lnTo>
                  <a:pt x="13104" y="1505"/>
                </a:lnTo>
                <a:lnTo>
                  <a:pt x="12982" y="1530"/>
                </a:lnTo>
                <a:lnTo>
                  <a:pt x="12917" y="1609"/>
                </a:lnTo>
                <a:lnTo>
                  <a:pt x="12808" y="1661"/>
                </a:lnTo>
                <a:lnTo>
                  <a:pt x="12730" y="1716"/>
                </a:lnTo>
                <a:lnTo>
                  <a:pt x="12648" y="1673"/>
                </a:lnTo>
                <a:lnTo>
                  <a:pt x="12554" y="1612"/>
                </a:lnTo>
                <a:lnTo>
                  <a:pt x="12432" y="1501"/>
                </a:lnTo>
                <a:lnTo>
                  <a:pt x="12362" y="1435"/>
                </a:lnTo>
                <a:lnTo>
                  <a:pt x="12252" y="1303"/>
                </a:lnTo>
                <a:lnTo>
                  <a:pt x="12198" y="1196"/>
                </a:lnTo>
                <a:lnTo>
                  <a:pt x="12065" y="1147"/>
                </a:lnTo>
                <a:lnTo>
                  <a:pt x="11907" y="1091"/>
                </a:lnTo>
                <a:lnTo>
                  <a:pt x="11807" y="1027"/>
                </a:lnTo>
                <a:lnTo>
                  <a:pt x="11650" y="1040"/>
                </a:lnTo>
                <a:lnTo>
                  <a:pt x="11476" y="1046"/>
                </a:lnTo>
                <a:lnTo>
                  <a:pt x="11319" y="1107"/>
                </a:lnTo>
                <a:lnTo>
                  <a:pt x="11161" y="1175"/>
                </a:lnTo>
                <a:lnTo>
                  <a:pt x="11102" y="1212"/>
                </a:lnTo>
                <a:lnTo>
                  <a:pt x="10997" y="1157"/>
                </a:lnTo>
                <a:lnTo>
                  <a:pt x="10925" y="1085"/>
                </a:lnTo>
                <a:lnTo>
                  <a:pt x="10818" y="1062"/>
                </a:lnTo>
                <a:lnTo>
                  <a:pt x="10706" y="1005"/>
                </a:lnTo>
                <a:lnTo>
                  <a:pt x="10635" y="986"/>
                </a:lnTo>
                <a:lnTo>
                  <a:pt x="10534" y="1017"/>
                </a:lnTo>
                <a:lnTo>
                  <a:pt x="10460" y="1067"/>
                </a:lnTo>
                <a:lnTo>
                  <a:pt x="10390" y="1116"/>
                </a:lnTo>
                <a:lnTo>
                  <a:pt x="10258" y="1109"/>
                </a:lnTo>
                <a:lnTo>
                  <a:pt x="10185" y="1048"/>
                </a:lnTo>
                <a:lnTo>
                  <a:pt x="10067" y="999"/>
                </a:lnTo>
                <a:lnTo>
                  <a:pt x="10001" y="925"/>
                </a:lnTo>
                <a:lnTo>
                  <a:pt x="9915" y="908"/>
                </a:lnTo>
                <a:lnTo>
                  <a:pt x="9859" y="933"/>
                </a:lnTo>
                <a:lnTo>
                  <a:pt x="9750" y="999"/>
                </a:lnTo>
                <a:lnTo>
                  <a:pt x="9570" y="1077"/>
                </a:lnTo>
                <a:lnTo>
                  <a:pt x="9446" y="1137"/>
                </a:lnTo>
                <a:lnTo>
                  <a:pt x="9279" y="1137"/>
                </a:lnTo>
                <a:lnTo>
                  <a:pt x="9295" y="1014"/>
                </a:lnTo>
                <a:lnTo>
                  <a:pt x="9310" y="961"/>
                </a:lnTo>
                <a:lnTo>
                  <a:pt x="9378" y="871"/>
                </a:lnTo>
                <a:lnTo>
                  <a:pt x="9505" y="792"/>
                </a:lnTo>
                <a:lnTo>
                  <a:pt x="9585" y="731"/>
                </a:lnTo>
                <a:lnTo>
                  <a:pt x="9656" y="672"/>
                </a:lnTo>
                <a:lnTo>
                  <a:pt x="9727" y="607"/>
                </a:lnTo>
                <a:lnTo>
                  <a:pt x="9742" y="445"/>
                </a:lnTo>
                <a:lnTo>
                  <a:pt x="9582" y="412"/>
                </a:lnTo>
                <a:cubicBezTo>
                  <a:pt x="9560" y="371"/>
                  <a:pt x="9533" y="339"/>
                  <a:pt x="9502" y="316"/>
                </a:cubicBezTo>
                <a:cubicBezTo>
                  <a:pt x="9454" y="281"/>
                  <a:pt x="9400" y="272"/>
                  <a:pt x="9348" y="291"/>
                </a:cubicBezTo>
                <a:lnTo>
                  <a:pt x="9271" y="259"/>
                </a:lnTo>
                <a:lnTo>
                  <a:pt x="9024" y="240"/>
                </a:lnTo>
                <a:lnTo>
                  <a:pt x="8961" y="296"/>
                </a:lnTo>
                <a:lnTo>
                  <a:pt x="8878" y="321"/>
                </a:lnTo>
                <a:lnTo>
                  <a:pt x="8778" y="327"/>
                </a:lnTo>
                <a:lnTo>
                  <a:pt x="8669" y="321"/>
                </a:lnTo>
                <a:lnTo>
                  <a:pt x="8552" y="169"/>
                </a:lnTo>
                <a:lnTo>
                  <a:pt x="8382" y="61"/>
                </a:lnTo>
                <a:lnTo>
                  <a:pt x="8181" y="0"/>
                </a:lnTo>
                <a:lnTo>
                  <a:pt x="8118" y="111"/>
                </a:lnTo>
                <a:cubicBezTo>
                  <a:pt x="8095" y="146"/>
                  <a:pt x="8072" y="181"/>
                  <a:pt x="8049" y="216"/>
                </a:cubicBezTo>
                <a:cubicBezTo>
                  <a:pt x="8019" y="259"/>
                  <a:pt x="7990" y="302"/>
                  <a:pt x="7960" y="345"/>
                </a:cubicBezTo>
                <a:lnTo>
                  <a:pt x="7855" y="476"/>
                </a:lnTo>
                <a:lnTo>
                  <a:pt x="7722" y="482"/>
                </a:lnTo>
                <a:lnTo>
                  <a:pt x="7658" y="400"/>
                </a:lnTo>
                <a:lnTo>
                  <a:pt x="7484" y="373"/>
                </a:lnTo>
                <a:lnTo>
                  <a:pt x="7361" y="362"/>
                </a:lnTo>
                <a:lnTo>
                  <a:pt x="7275" y="430"/>
                </a:lnTo>
                <a:lnTo>
                  <a:pt x="7161" y="486"/>
                </a:lnTo>
                <a:lnTo>
                  <a:pt x="7012" y="523"/>
                </a:lnTo>
                <a:lnTo>
                  <a:pt x="6838" y="560"/>
                </a:lnTo>
                <a:lnTo>
                  <a:pt x="6726" y="578"/>
                </a:lnTo>
                <a:lnTo>
                  <a:pt x="6715" y="666"/>
                </a:lnTo>
                <a:lnTo>
                  <a:pt x="6751" y="734"/>
                </a:lnTo>
                <a:lnTo>
                  <a:pt x="6843" y="832"/>
                </a:lnTo>
                <a:lnTo>
                  <a:pt x="6786" y="906"/>
                </a:lnTo>
                <a:lnTo>
                  <a:pt x="6718" y="930"/>
                </a:lnTo>
                <a:lnTo>
                  <a:pt x="6637" y="973"/>
                </a:lnTo>
                <a:lnTo>
                  <a:pt x="6556" y="924"/>
                </a:lnTo>
                <a:lnTo>
                  <a:pt x="6471" y="887"/>
                </a:lnTo>
                <a:lnTo>
                  <a:pt x="6350" y="943"/>
                </a:lnTo>
                <a:lnTo>
                  <a:pt x="6279" y="996"/>
                </a:lnTo>
                <a:lnTo>
                  <a:pt x="6206" y="1051"/>
                </a:lnTo>
                <a:lnTo>
                  <a:pt x="6149" y="1132"/>
                </a:lnTo>
                <a:lnTo>
                  <a:pt x="6064" y="1205"/>
                </a:lnTo>
                <a:lnTo>
                  <a:pt x="5960" y="1295"/>
                </a:lnTo>
                <a:lnTo>
                  <a:pt x="5892" y="1351"/>
                </a:lnTo>
                <a:lnTo>
                  <a:pt x="5816" y="1400"/>
                </a:lnTo>
                <a:lnTo>
                  <a:pt x="5722" y="1449"/>
                </a:lnTo>
                <a:lnTo>
                  <a:pt x="5637" y="1449"/>
                </a:lnTo>
                <a:lnTo>
                  <a:pt x="5595" y="1413"/>
                </a:lnTo>
                <a:lnTo>
                  <a:pt x="5495" y="1413"/>
                </a:lnTo>
                <a:lnTo>
                  <a:pt x="5468" y="1536"/>
                </a:lnTo>
                <a:lnTo>
                  <a:pt x="5511" y="1683"/>
                </a:lnTo>
                <a:lnTo>
                  <a:pt x="5628" y="1858"/>
                </a:lnTo>
                <a:lnTo>
                  <a:pt x="5664" y="1907"/>
                </a:lnTo>
                <a:lnTo>
                  <a:pt x="5767" y="1929"/>
                </a:lnTo>
                <a:lnTo>
                  <a:pt x="5876" y="2075"/>
                </a:lnTo>
                <a:lnTo>
                  <a:pt x="5864" y="2215"/>
                </a:lnTo>
                <a:lnTo>
                  <a:pt x="5905" y="2289"/>
                </a:lnTo>
                <a:lnTo>
                  <a:pt x="5866" y="2477"/>
                </a:lnTo>
                <a:lnTo>
                  <a:pt x="5797" y="2656"/>
                </a:lnTo>
                <a:lnTo>
                  <a:pt x="5709" y="2755"/>
                </a:lnTo>
                <a:lnTo>
                  <a:pt x="5587" y="2810"/>
                </a:lnTo>
                <a:lnTo>
                  <a:pt x="5482" y="2822"/>
                </a:lnTo>
                <a:cubicBezTo>
                  <a:pt x="5453" y="2798"/>
                  <a:pt x="5444" y="2741"/>
                  <a:pt x="5463" y="2699"/>
                </a:cubicBezTo>
                <a:cubicBezTo>
                  <a:pt x="5481" y="2659"/>
                  <a:pt x="5516" y="2653"/>
                  <a:pt x="5544" y="2631"/>
                </a:cubicBezTo>
                <a:cubicBezTo>
                  <a:pt x="5592" y="2593"/>
                  <a:pt x="5617" y="2510"/>
                  <a:pt x="5603" y="2430"/>
                </a:cubicBezTo>
                <a:lnTo>
                  <a:pt x="5557" y="2208"/>
                </a:lnTo>
                <a:lnTo>
                  <a:pt x="5456" y="2066"/>
                </a:lnTo>
                <a:lnTo>
                  <a:pt x="5369" y="1842"/>
                </a:lnTo>
                <a:lnTo>
                  <a:pt x="5304" y="1651"/>
                </a:lnTo>
                <a:lnTo>
                  <a:pt x="5239" y="1515"/>
                </a:lnTo>
                <a:lnTo>
                  <a:pt x="5182" y="1355"/>
                </a:lnTo>
                <a:lnTo>
                  <a:pt x="5074" y="1252"/>
                </a:lnTo>
                <a:lnTo>
                  <a:pt x="4913" y="1178"/>
                </a:lnTo>
                <a:lnTo>
                  <a:pt x="4747" y="1246"/>
                </a:lnTo>
                <a:lnTo>
                  <a:pt x="4613" y="1388"/>
                </a:lnTo>
                <a:lnTo>
                  <a:pt x="4609" y="1523"/>
                </a:lnTo>
                <a:lnTo>
                  <a:pt x="4654" y="1702"/>
                </a:lnTo>
                <a:lnTo>
                  <a:pt x="4727" y="1825"/>
                </a:lnTo>
                <a:lnTo>
                  <a:pt x="4848" y="1874"/>
                </a:lnTo>
                <a:lnTo>
                  <a:pt x="4946" y="1942"/>
                </a:lnTo>
                <a:lnTo>
                  <a:pt x="5024" y="2032"/>
                </a:lnTo>
                <a:lnTo>
                  <a:pt x="5089" y="2143"/>
                </a:lnTo>
                <a:lnTo>
                  <a:pt x="5077" y="2241"/>
                </a:lnTo>
                <a:lnTo>
                  <a:pt x="4981" y="2276"/>
                </a:lnTo>
                <a:lnTo>
                  <a:pt x="4947" y="2348"/>
                </a:lnTo>
                <a:lnTo>
                  <a:pt x="4872" y="2286"/>
                </a:lnTo>
                <a:lnTo>
                  <a:pt x="4788" y="2194"/>
                </a:lnTo>
                <a:lnTo>
                  <a:pt x="4710" y="2163"/>
                </a:lnTo>
                <a:lnTo>
                  <a:pt x="4603" y="2151"/>
                </a:lnTo>
                <a:lnTo>
                  <a:pt x="4678" y="2284"/>
                </a:lnTo>
                <a:lnTo>
                  <a:pt x="4754" y="2363"/>
                </a:lnTo>
                <a:lnTo>
                  <a:pt x="4735" y="2522"/>
                </a:lnTo>
                <a:lnTo>
                  <a:pt x="4571" y="2643"/>
                </a:lnTo>
                <a:lnTo>
                  <a:pt x="4490" y="2738"/>
                </a:lnTo>
                <a:lnTo>
                  <a:pt x="4323" y="2820"/>
                </a:lnTo>
                <a:lnTo>
                  <a:pt x="4189" y="2900"/>
                </a:lnTo>
                <a:lnTo>
                  <a:pt x="4168" y="3010"/>
                </a:lnTo>
                <a:lnTo>
                  <a:pt x="4176" y="3166"/>
                </a:lnTo>
                <a:lnTo>
                  <a:pt x="4263" y="3589"/>
                </a:lnTo>
                <a:lnTo>
                  <a:pt x="4302" y="3809"/>
                </a:lnTo>
                <a:lnTo>
                  <a:pt x="4391" y="3967"/>
                </a:lnTo>
                <a:lnTo>
                  <a:pt x="4410" y="4139"/>
                </a:lnTo>
                <a:lnTo>
                  <a:pt x="4418" y="4379"/>
                </a:lnTo>
                <a:lnTo>
                  <a:pt x="4441" y="4560"/>
                </a:lnTo>
                <a:lnTo>
                  <a:pt x="4437" y="4864"/>
                </a:lnTo>
                <a:lnTo>
                  <a:pt x="4527" y="4941"/>
                </a:lnTo>
                <a:lnTo>
                  <a:pt x="4567" y="5097"/>
                </a:lnTo>
                <a:lnTo>
                  <a:pt x="4635" y="5183"/>
                </a:lnTo>
                <a:lnTo>
                  <a:pt x="4651" y="5256"/>
                </a:lnTo>
                <a:lnTo>
                  <a:pt x="4626" y="5367"/>
                </a:lnTo>
                <a:lnTo>
                  <a:pt x="4576" y="5443"/>
                </a:lnTo>
                <a:lnTo>
                  <a:pt x="4445" y="5463"/>
                </a:lnTo>
                <a:lnTo>
                  <a:pt x="4316" y="5596"/>
                </a:lnTo>
                <a:lnTo>
                  <a:pt x="4406" y="5724"/>
                </a:lnTo>
                <a:lnTo>
                  <a:pt x="4387" y="5836"/>
                </a:lnTo>
                <a:lnTo>
                  <a:pt x="4594" y="6114"/>
                </a:lnTo>
                <a:lnTo>
                  <a:pt x="4754" y="6030"/>
                </a:lnTo>
                <a:lnTo>
                  <a:pt x="4789" y="5840"/>
                </a:lnTo>
                <a:lnTo>
                  <a:pt x="4841" y="5803"/>
                </a:lnTo>
                <a:lnTo>
                  <a:pt x="4948" y="5879"/>
                </a:lnTo>
                <a:lnTo>
                  <a:pt x="5006" y="6012"/>
                </a:lnTo>
                <a:lnTo>
                  <a:pt x="4972" y="6178"/>
                </a:lnTo>
                <a:lnTo>
                  <a:pt x="4922" y="6262"/>
                </a:lnTo>
                <a:lnTo>
                  <a:pt x="4935" y="6389"/>
                </a:lnTo>
                <a:lnTo>
                  <a:pt x="4975" y="6457"/>
                </a:lnTo>
                <a:lnTo>
                  <a:pt x="4930" y="6525"/>
                </a:lnTo>
                <a:lnTo>
                  <a:pt x="4941" y="6684"/>
                </a:lnTo>
                <a:lnTo>
                  <a:pt x="4896" y="6822"/>
                </a:lnTo>
                <a:lnTo>
                  <a:pt x="4856" y="6858"/>
                </a:lnTo>
                <a:lnTo>
                  <a:pt x="4492" y="6703"/>
                </a:lnTo>
                <a:lnTo>
                  <a:pt x="4399" y="6602"/>
                </a:lnTo>
                <a:lnTo>
                  <a:pt x="4252" y="6584"/>
                </a:lnTo>
                <a:lnTo>
                  <a:pt x="4068" y="6730"/>
                </a:lnTo>
                <a:lnTo>
                  <a:pt x="3743" y="6603"/>
                </a:lnTo>
                <a:lnTo>
                  <a:pt x="3618" y="6656"/>
                </a:lnTo>
                <a:lnTo>
                  <a:pt x="3600" y="6823"/>
                </a:lnTo>
                <a:lnTo>
                  <a:pt x="3636" y="7187"/>
                </a:lnTo>
                <a:lnTo>
                  <a:pt x="3748" y="7239"/>
                </a:lnTo>
                <a:lnTo>
                  <a:pt x="3825" y="7347"/>
                </a:lnTo>
                <a:lnTo>
                  <a:pt x="3825" y="7604"/>
                </a:lnTo>
                <a:lnTo>
                  <a:pt x="3887" y="7855"/>
                </a:lnTo>
                <a:lnTo>
                  <a:pt x="3979" y="8012"/>
                </a:lnTo>
                <a:lnTo>
                  <a:pt x="4086" y="8093"/>
                </a:lnTo>
                <a:lnTo>
                  <a:pt x="4220" y="8136"/>
                </a:lnTo>
                <a:lnTo>
                  <a:pt x="4293" y="8263"/>
                </a:lnTo>
                <a:lnTo>
                  <a:pt x="4293" y="8394"/>
                </a:lnTo>
                <a:lnTo>
                  <a:pt x="4366" y="8540"/>
                </a:lnTo>
                <a:lnTo>
                  <a:pt x="4383" y="8629"/>
                </a:lnTo>
                <a:lnTo>
                  <a:pt x="4299" y="8664"/>
                </a:lnTo>
                <a:lnTo>
                  <a:pt x="4172" y="8604"/>
                </a:lnTo>
                <a:lnTo>
                  <a:pt x="4026" y="8653"/>
                </a:lnTo>
                <a:lnTo>
                  <a:pt x="3937" y="8795"/>
                </a:lnTo>
                <a:lnTo>
                  <a:pt x="3868" y="9042"/>
                </a:lnTo>
                <a:lnTo>
                  <a:pt x="4014" y="9200"/>
                </a:lnTo>
                <a:lnTo>
                  <a:pt x="4153" y="9272"/>
                </a:lnTo>
                <a:lnTo>
                  <a:pt x="4317" y="9447"/>
                </a:lnTo>
                <a:lnTo>
                  <a:pt x="4379" y="9595"/>
                </a:lnTo>
                <a:lnTo>
                  <a:pt x="4500" y="9504"/>
                </a:lnTo>
                <a:lnTo>
                  <a:pt x="4590" y="9545"/>
                </a:lnTo>
                <a:lnTo>
                  <a:pt x="4620" y="9647"/>
                </a:lnTo>
                <a:lnTo>
                  <a:pt x="4729" y="9807"/>
                </a:lnTo>
                <a:lnTo>
                  <a:pt x="4703" y="9934"/>
                </a:lnTo>
                <a:lnTo>
                  <a:pt x="4589" y="10028"/>
                </a:lnTo>
                <a:lnTo>
                  <a:pt x="4485" y="9905"/>
                </a:lnTo>
                <a:lnTo>
                  <a:pt x="4398" y="9948"/>
                </a:lnTo>
                <a:lnTo>
                  <a:pt x="4460" y="10099"/>
                </a:lnTo>
                <a:lnTo>
                  <a:pt x="4558" y="10237"/>
                </a:lnTo>
                <a:lnTo>
                  <a:pt x="4639" y="10407"/>
                </a:lnTo>
                <a:lnTo>
                  <a:pt x="4716" y="10732"/>
                </a:lnTo>
                <a:lnTo>
                  <a:pt x="4705" y="10997"/>
                </a:lnTo>
                <a:lnTo>
                  <a:pt x="4587" y="11154"/>
                </a:lnTo>
                <a:lnTo>
                  <a:pt x="4430" y="11160"/>
                </a:lnTo>
                <a:lnTo>
                  <a:pt x="4375" y="11281"/>
                </a:lnTo>
                <a:lnTo>
                  <a:pt x="4289" y="11156"/>
                </a:lnTo>
                <a:cubicBezTo>
                  <a:pt x="4252" y="11136"/>
                  <a:pt x="4216" y="11114"/>
                  <a:pt x="4180" y="11088"/>
                </a:cubicBezTo>
                <a:cubicBezTo>
                  <a:pt x="4134" y="11055"/>
                  <a:pt x="4089" y="11017"/>
                  <a:pt x="4044" y="10979"/>
                </a:cubicBezTo>
                <a:cubicBezTo>
                  <a:pt x="3984" y="10930"/>
                  <a:pt x="3923" y="10882"/>
                  <a:pt x="3862" y="10835"/>
                </a:cubicBezTo>
                <a:lnTo>
                  <a:pt x="3803" y="10661"/>
                </a:lnTo>
                <a:lnTo>
                  <a:pt x="3784" y="10495"/>
                </a:lnTo>
                <a:lnTo>
                  <a:pt x="3841" y="10339"/>
                </a:lnTo>
                <a:lnTo>
                  <a:pt x="3888" y="10223"/>
                </a:lnTo>
                <a:close/>
              </a:path>
            </a:pathLst>
          </a:custGeom>
          <a:solidFill>
            <a:srgbClr val="ececec"/>
          </a:solidFill>
          <a:ln w="12700" cap="flat">
            <a:noFill/>
            <a:miter/>
          </a:ln>
          <a:effectLst/>
        </p:spPr>
        <p:txBody>
          <a:bodyPr wrap="square" lIns="45719" tIns="45719" rIns="45719" bIns="45719" anchor="ctr">
            <a:noAutofit/>
          </a:bodyPr>
          <a:lstStyle/>
          <a:p>
            <a:pPr defTabSz="1557689">
              <a:defRPr sz="20200">
                <a:solidFill>
                  <a:srgbClr val="0707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0" y="339725"/>
            <a:ext cx="24384000" cy="15684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9600" b="0" i="0" u="none" strike="noStrike" cap="none" spc="0" normalizeH="0" baseline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ПАРТНЕРЫ</a:t>
            </a:r>
            <a:endParaRPr kumimoji="0" lang="ru-RU" sz="9600" b="0" i="0" u="none" strike="noStrike" cap="none" spc="0" normalizeH="0" baseline="0">
              <a:solidFill>
                <a:srgbClr val="96c43f"/>
              </a:solidFill>
              <a:effectLst/>
              <a:uFillTx/>
              <a:latin typeface="Impact"/>
              <a:cs typeface="Times New Roman"/>
              <a:sym typeface="Raleway Medium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186448" y="6858000"/>
            <a:ext cx="2768545" cy="2524032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898005" y="2722244"/>
            <a:ext cx="3086330" cy="2964180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309519" y="6041722"/>
            <a:ext cx="4573087" cy="4691226"/>
          </a:xfrm>
          <a:prstGeom prst="ellipse">
            <a:avLst/>
          </a:prstGeom>
          <a:noFill/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944100" y="4303486"/>
            <a:ext cx="4495800" cy="3973275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20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pic>
        <p:nvPicPr>
          <p:cNvPr id="3079" name=""/>
          <p:cNvPicPr>
            <a:picLocks noChangeAspect="1"/>
          </p:cNvPicPr>
          <p:nvPr/>
        </p:nvPicPr>
        <p:blipFill rotWithShape="1">
          <a:blip r:embed="rId6"/>
          <a:srcRect l="33330" t="30380" r="50580" b="42320"/>
          <a:stretch>
            <a:fillRect/>
          </a:stretch>
        </p:blipFill>
        <p:spPr>
          <a:xfrm>
            <a:off x="14670004" y="2556312"/>
            <a:ext cx="3378365" cy="3221751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 txBox="1"/>
          <p:nvPr/>
        </p:nvSpPr>
        <p:spPr>
          <a:xfrm>
            <a:off x="535778" y="835025"/>
            <a:ext cx="18103056" cy="106362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R="0" defTabSz="825500">
              <a:buClrTx/>
              <a:buFontTx/>
              <a:buNone/>
              <a:defRPr/>
            </a:pPr>
            <a:r>
              <a:rPr lang="ru-RU" altLang="en-US" sz="9400" baseline="30000">
                <a:solidFill>
                  <a:srgbClr val="292929"/>
                </a:solidFill>
                <a:uFillTx/>
                <a:latin typeface="Impact"/>
              </a:rPr>
              <a:t>Письма поддержки </a:t>
            </a:r>
            <a:endParaRPr lang="ru-RU" altLang="en-US" sz="9400" baseline="30000">
              <a:solidFill>
                <a:srgbClr val="292929"/>
              </a:solidFill>
              <a:uFillTx/>
              <a:latin typeface="Impact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04874" y="1503742"/>
            <a:ext cx="9204961" cy="12241290"/>
          </a:xfrm>
          <a:prstGeom prst="rect">
            <a:avLst/>
          </a:prstGeom>
          <a:ln>
            <a:solidFill>
              <a:schemeClr val="tx2">
                <a:lumMod val="80000"/>
                <a:lumOff val="20000"/>
              </a:schemeClr>
            </a:solidFill>
          </a:ln>
        </p:spPr>
      </p:pic>
      <p:pic>
        <p:nvPicPr>
          <p:cNvPr id="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775042" y="287570"/>
            <a:ext cx="9406672" cy="13426610"/>
          </a:xfrm>
          <a:prstGeom prst="rect">
            <a:avLst/>
          </a:prstGeom>
          <a:ln>
            <a:solidFill>
              <a:schemeClr val="tx2">
                <a:lumMod val="80000"/>
                <a:lumOff val="2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714499" y="96390"/>
            <a:ext cx="10106252" cy="13523220"/>
          </a:xfrm>
          <a:prstGeom prst="rect">
            <a:avLst/>
          </a:prstGeom>
          <a:ln>
            <a:solidFill>
              <a:schemeClr val="tx2">
                <a:lumMod val="80000"/>
                <a:lumOff val="20000"/>
              </a:schemeClr>
            </a:solidFill>
          </a:ln>
        </p:spPr>
      </p:pic>
      <p:sp>
        <p:nvSpPr>
          <p:cNvPr id="3" name=""/>
          <p:cNvSpPr txBox="1"/>
          <p:nvPr/>
        </p:nvSpPr>
        <p:spPr>
          <a:xfrm>
            <a:off x="17109282" y="3121025"/>
            <a:ext cx="438944" cy="153987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192000" y="0"/>
            <a:ext cx="10152811" cy="13716000"/>
          </a:xfrm>
          <a:prstGeom prst="rect">
            <a:avLst/>
          </a:prstGeom>
          <a:ln>
            <a:solidFill>
              <a:schemeClr val="tx2">
                <a:lumMod val="80000"/>
                <a:lumOff val="2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55"/>
          <p:cNvSpPr/>
          <p:nvPr/>
        </p:nvSpPr>
        <p:spPr>
          <a:xfrm rot="8100000">
            <a:off x="12367029" y="9380922"/>
            <a:ext cx="13107404" cy="6676362"/>
          </a:xfrm>
          <a:custGeom>
            <a:avLst/>
            <a:gd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" name="Shape 356"/>
          <p:cNvSpPr/>
          <p:nvPr/>
        </p:nvSpPr>
        <p:spPr>
          <a:xfrm>
            <a:off x="17610178" y="-416628"/>
            <a:ext cx="7086577" cy="7086577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8" name="Shape 365"/>
          <p:cNvSpPr/>
          <p:nvPr/>
        </p:nvSpPr>
        <p:spPr>
          <a:xfrm>
            <a:off x="4624052" y="924718"/>
            <a:ext cx="3661503" cy="3661504"/>
          </a:xfrm>
          <a:prstGeom prst="ellipse">
            <a:avLst/>
          </a:pr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9" name="Shape 366"/>
          <p:cNvSpPr/>
          <p:nvPr/>
        </p:nvSpPr>
        <p:spPr>
          <a:xfrm>
            <a:off x="7498291" y="-1857126"/>
            <a:ext cx="3661503" cy="3661504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0" name="Рисунок 1"/>
          <p:cNvSpPr txBox="1"/>
          <p:nvPr/>
        </p:nvSpPr>
        <p:spPr>
          <a:xfrm>
            <a:off x="0" y="703648"/>
            <a:ext cx="10825325" cy="10800073"/>
          </a:xfrm>
          <a:custGeom>
            <a:avLst/>
            <a:gdLst>
              <a:gd name="connsiteX0" fmla="*/ 0 w 4186237"/>
              <a:gd name="connsiteY0" fmla="*/ 4162425 h 4162425"/>
              <a:gd name="connsiteX1" fmla="*/ 1040606 w 4186237"/>
              <a:gd name="connsiteY1" fmla="*/ 0 h 4162425"/>
              <a:gd name="connsiteX2" fmla="*/ 3145631 w 4186237"/>
              <a:gd name="connsiteY2" fmla="*/ 0 h 4162425"/>
              <a:gd name="connsiteX3" fmla="*/ 4186237 w 4186237"/>
              <a:gd name="connsiteY3" fmla="*/ 4162425 h 4162425"/>
              <a:gd name="connsiteX4" fmla="*/ 0 w 4186237"/>
              <a:gd name="connsiteY4" fmla="*/ 4162425 h 4162425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4559467 w 5600073"/>
              <a:gd name="connsiteY2" fmla="*/ 1010652 h 5173077"/>
              <a:gd name="connsiteX3" fmla="*/ 5600073 w 5600073"/>
              <a:gd name="connsiteY3" fmla="*/ 5173077 h 5173077"/>
              <a:gd name="connsiteX4" fmla="*/ 1413836 w 5600073"/>
              <a:gd name="connsiteY4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01586 w 5600073"/>
              <a:gd name="connsiteY2" fmla="*/ 649872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145965 w 5600073"/>
              <a:gd name="connsiteY2" fmla="*/ 144545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908509 w 5600073"/>
              <a:gd name="connsiteY5" fmla="*/ 3320214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4156618 w 5600073"/>
              <a:gd name="connsiteY5" fmla="*/ 4596230 h 5173077"/>
              <a:gd name="connsiteX6" fmla="*/ 908509 w 5600073"/>
              <a:gd name="connsiteY6" fmla="*/ 3320214 h 5173077"/>
              <a:gd name="connsiteX0" fmla="*/ 908509 w 5600073"/>
              <a:gd name="connsiteY0" fmla="*/ 3320214 h 5943767"/>
              <a:gd name="connsiteX1" fmla="*/ 0 w 5600073"/>
              <a:gd name="connsiteY1" fmla="*/ 0 h 5943767"/>
              <a:gd name="connsiteX2" fmla="*/ 3097838 w 5600073"/>
              <a:gd name="connsiteY2" fmla="*/ 96419 h 5943767"/>
              <a:gd name="connsiteX3" fmla="*/ 4559467 w 5600073"/>
              <a:gd name="connsiteY3" fmla="*/ 1010652 h 5943767"/>
              <a:gd name="connsiteX4" fmla="*/ 5600073 w 5600073"/>
              <a:gd name="connsiteY4" fmla="*/ 5173077 h 5943767"/>
              <a:gd name="connsiteX5" fmla="*/ 3675355 w 5600073"/>
              <a:gd name="connsiteY5" fmla="*/ 5943767 h 5943767"/>
              <a:gd name="connsiteX6" fmla="*/ 908509 w 5600073"/>
              <a:gd name="connsiteY6" fmla="*/ 3320214 h 5943767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9257673 w 9257673"/>
              <a:gd name="connsiteY4" fmla="*/ 9408193 h 9408193"/>
              <a:gd name="connsiteX5" fmla="*/ 3675355 w 9257673"/>
              <a:gd name="connsiteY5" fmla="*/ 5943767 h 9408193"/>
              <a:gd name="connsiteX6" fmla="*/ 908509 w 9257673"/>
              <a:gd name="connsiteY6" fmla="*/ 3320214 h 9408193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7140449 w 9257673"/>
              <a:gd name="connsiteY4" fmla="*/ 5679072 h 9408193"/>
              <a:gd name="connsiteX5" fmla="*/ 9257673 w 9257673"/>
              <a:gd name="connsiteY5" fmla="*/ 9408193 h 9408193"/>
              <a:gd name="connsiteX6" fmla="*/ 3675355 w 9257673"/>
              <a:gd name="connsiteY6" fmla="*/ 5943767 h 9408193"/>
              <a:gd name="connsiteX7" fmla="*/ 908509 w 9257673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9570828 w 9570828"/>
              <a:gd name="connsiteY4" fmla="*/ 4692482 h 9408193"/>
              <a:gd name="connsiteX5" fmla="*/ 9257673 w 9570828"/>
              <a:gd name="connsiteY5" fmla="*/ 9408193 h 9408193"/>
              <a:gd name="connsiteX6" fmla="*/ 3675355 w 9570828"/>
              <a:gd name="connsiteY6" fmla="*/ 5943767 h 9408193"/>
              <a:gd name="connsiteX7" fmla="*/ 908509 w 9570828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707311 w 9570828"/>
              <a:gd name="connsiteY4" fmla="*/ 2574924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5865101 w 9570828"/>
              <a:gd name="connsiteY7" fmla="*/ 7315366 h 9408193"/>
              <a:gd name="connsiteX8" fmla="*/ 3675355 w 9570828"/>
              <a:gd name="connsiteY8" fmla="*/ 5943767 h 9408193"/>
              <a:gd name="connsiteX9" fmla="*/ 908509 w 9570828"/>
              <a:gd name="connsiteY9" fmla="*/ 3320214 h 9408193"/>
              <a:gd name="connsiteX0" fmla="*/ 908509 w 9570828"/>
              <a:gd name="connsiteY0" fmla="*/ 3320214 h 9841998"/>
              <a:gd name="connsiteX1" fmla="*/ 0 w 9570828"/>
              <a:gd name="connsiteY1" fmla="*/ 0 h 9841998"/>
              <a:gd name="connsiteX2" fmla="*/ 3097838 w 9570828"/>
              <a:gd name="connsiteY2" fmla="*/ 96419 h 9841998"/>
              <a:gd name="connsiteX3" fmla="*/ 3500688 w 9570828"/>
              <a:gd name="connsiteY3" fmla="*/ 1515978 h 9841998"/>
              <a:gd name="connsiteX4" fmla="*/ 6370427 w 9570828"/>
              <a:gd name="connsiteY4" fmla="*/ 3657766 h 9841998"/>
              <a:gd name="connsiteX5" fmla="*/ 9570828 w 9570828"/>
              <a:gd name="connsiteY5" fmla="*/ 4692482 h 9841998"/>
              <a:gd name="connsiteX6" fmla="*/ 9257673 w 9570828"/>
              <a:gd name="connsiteY6" fmla="*/ 9408193 h 9841998"/>
              <a:gd name="connsiteX7" fmla="*/ 5263522 w 9570828"/>
              <a:gd name="connsiteY7" fmla="*/ 9841998 h 9841998"/>
              <a:gd name="connsiteX8" fmla="*/ 3675355 w 9570828"/>
              <a:gd name="connsiteY8" fmla="*/ 5943767 h 9841998"/>
              <a:gd name="connsiteX9" fmla="*/ 908509 w 9570828"/>
              <a:gd name="connsiteY9" fmla="*/ 3320214 h 9841998"/>
              <a:gd name="connsiteX0" fmla="*/ 1318674 w 9980993"/>
              <a:gd name="connsiteY0" fmla="*/ 3320214 h 9841998"/>
              <a:gd name="connsiteX1" fmla="*/ 0 w 9980993"/>
              <a:gd name="connsiteY1" fmla="*/ 1888978 h 9841998"/>
              <a:gd name="connsiteX2" fmla="*/ 410165 w 9980993"/>
              <a:gd name="connsiteY2" fmla="*/ 0 h 9841998"/>
              <a:gd name="connsiteX3" fmla="*/ 3508003 w 9980993"/>
              <a:gd name="connsiteY3" fmla="*/ 96419 h 9841998"/>
              <a:gd name="connsiteX4" fmla="*/ 3910853 w 9980993"/>
              <a:gd name="connsiteY4" fmla="*/ 1515978 h 9841998"/>
              <a:gd name="connsiteX5" fmla="*/ 6780592 w 9980993"/>
              <a:gd name="connsiteY5" fmla="*/ 3657766 h 9841998"/>
              <a:gd name="connsiteX6" fmla="*/ 9980993 w 9980993"/>
              <a:gd name="connsiteY6" fmla="*/ 4692482 h 9841998"/>
              <a:gd name="connsiteX7" fmla="*/ 9667838 w 9980993"/>
              <a:gd name="connsiteY7" fmla="*/ 9408193 h 9841998"/>
              <a:gd name="connsiteX8" fmla="*/ 5673687 w 9980993"/>
              <a:gd name="connsiteY8" fmla="*/ 9841998 h 9841998"/>
              <a:gd name="connsiteX9" fmla="*/ 4085520 w 9980993"/>
              <a:gd name="connsiteY9" fmla="*/ 5943767 h 9841998"/>
              <a:gd name="connsiteX10" fmla="*/ 1318674 w 9980993"/>
              <a:gd name="connsiteY10" fmla="*/ 3320214 h 9841998"/>
              <a:gd name="connsiteX0" fmla="*/ 1372870 w 10035189"/>
              <a:gd name="connsiteY0" fmla="*/ 3320214 h 9841998"/>
              <a:gd name="connsiteX1" fmla="*/ 54196 w 10035189"/>
              <a:gd name="connsiteY1" fmla="*/ 1888978 h 9841998"/>
              <a:gd name="connsiteX2" fmla="*/ 464361 w 10035189"/>
              <a:gd name="connsiteY2" fmla="*/ 0 h 9841998"/>
              <a:gd name="connsiteX3" fmla="*/ 3562199 w 10035189"/>
              <a:gd name="connsiteY3" fmla="*/ 96419 h 9841998"/>
              <a:gd name="connsiteX4" fmla="*/ 3965049 w 10035189"/>
              <a:gd name="connsiteY4" fmla="*/ 1515978 h 9841998"/>
              <a:gd name="connsiteX5" fmla="*/ 6834788 w 10035189"/>
              <a:gd name="connsiteY5" fmla="*/ 3657766 h 9841998"/>
              <a:gd name="connsiteX6" fmla="*/ 10035189 w 10035189"/>
              <a:gd name="connsiteY6" fmla="*/ 4692482 h 9841998"/>
              <a:gd name="connsiteX7" fmla="*/ 9722034 w 10035189"/>
              <a:gd name="connsiteY7" fmla="*/ 9408193 h 9841998"/>
              <a:gd name="connsiteX8" fmla="*/ 5727883 w 10035189"/>
              <a:gd name="connsiteY8" fmla="*/ 9841998 h 9841998"/>
              <a:gd name="connsiteX9" fmla="*/ 4139716 w 10035189"/>
              <a:gd name="connsiteY9" fmla="*/ 5943767 h 9841998"/>
              <a:gd name="connsiteX10" fmla="*/ 1372870 w 10035189"/>
              <a:gd name="connsiteY10" fmla="*/ 3320214 h 9841998"/>
              <a:gd name="connsiteX0" fmla="*/ 1369465 w 10031784"/>
              <a:gd name="connsiteY0" fmla="*/ 3265129 h 9786913"/>
              <a:gd name="connsiteX1" fmla="*/ 50791 w 10031784"/>
              <a:gd name="connsiteY1" fmla="*/ 1833893 h 9786913"/>
              <a:gd name="connsiteX2" fmla="*/ 505023 w 10031784"/>
              <a:gd name="connsiteY2" fmla="*/ 0 h 9786913"/>
              <a:gd name="connsiteX3" fmla="*/ 3558794 w 10031784"/>
              <a:gd name="connsiteY3" fmla="*/ 41334 h 9786913"/>
              <a:gd name="connsiteX4" fmla="*/ 3961644 w 10031784"/>
              <a:gd name="connsiteY4" fmla="*/ 1460893 h 9786913"/>
              <a:gd name="connsiteX5" fmla="*/ 6831383 w 10031784"/>
              <a:gd name="connsiteY5" fmla="*/ 3602681 h 9786913"/>
              <a:gd name="connsiteX6" fmla="*/ 10031784 w 10031784"/>
              <a:gd name="connsiteY6" fmla="*/ 4637397 h 9786913"/>
              <a:gd name="connsiteX7" fmla="*/ 9718629 w 10031784"/>
              <a:gd name="connsiteY7" fmla="*/ 9353108 h 9786913"/>
              <a:gd name="connsiteX8" fmla="*/ 5724478 w 10031784"/>
              <a:gd name="connsiteY8" fmla="*/ 9786913 h 9786913"/>
              <a:gd name="connsiteX9" fmla="*/ 4136311 w 10031784"/>
              <a:gd name="connsiteY9" fmla="*/ 5888682 h 9786913"/>
              <a:gd name="connsiteX10" fmla="*/ 1369465 w 10031784"/>
              <a:gd name="connsiteY10" fmla="*/ 3265129 h 9786913"/>
              <a:gd name="connsiteX0" fmla="*/ 1370224 w 10032543"/>
              <a:gd name="connsiteY0" fmla="*/ 3265129 h 9786913"/>
              <a:gd name="connsiteX1" fmla="*/ 51550 w 10032543"/>
              <a:gd name="connsiteY1" fmla="*/ 1833893 h 9786913"/>
              <a:gd name="connsiteX2" fmla="*/ 505782 w 10032543"/>
              <a:gd name="connsiteY2" fmla="*/ 0 h 9786913"/>
              <a:gd name="connsiteX3" fmla="*/ 3559553 w 10032543"/>
              <a:gd name="connsiteY3" fmla="*/ 41334 h 9786913"/>
              <a:gd name="connsiteX4" fmla="*/ 3962403 w 10032543"/>
              <a:gd name="connsiteY4" fmla="*/ 1460893 h 9786913"/>
              <a:gd name="connsiteX5" fmla="*/ 6832142 w 10032543"/>
              <a:gd name="connsiteY5" fmla="*/ 3602681 h 9786913"/>
              <a:gd name="connsiteX6" fmla="*/ 10032543 w 10032543"/>
              <a:gd name="connsiteY6" fmla="*/ 4637397 h 9786913"/>
              <a:gd name="connsiteX7" fmla="*/ 9719388 w 10032543"/>
              <a:gd name="connsiteY7" fmla="*/ 9353108 h 9786913"/>
              <a:gd name="connsiteX8" fmla="*/ 5725237 w 10032543"/>
              <a:gd name="connsiteY8" fmla="*/ 9786913 h 9786913"/>
              <a:gd name="connsiteX9" fmla="*/ 4137070 w 10032543"/>
              <a:gd name="connsiteY9" fmla="*/ 5888682 h 9786913"/>
              <a:gd name="connsiteX10" fmla="*/ 1370224 w 10032543"/>
              <a:gd name="connsiteY10" fmla="*/ 3265129 h 9786913"/>
              <a:gd name="connsiteX0" fmla="*/ 1370224 w 10032543"/>
              <a:gd name="connsiteY0" fmla="*/ 3623645 h 10145429"/>
              <a:gd name="connsiteX1" fmla="*/ 51550 w 10032543"/>
              <a:gd name="connsiteY1" fmla="*/ 2192409 h 10145429"/>
              <a:gd name="connsiteX2" fmla="*/ 505782 w 10032543"/>
              <a:gd name="connsiteY2" fmla="*/ 358516 h 10145429"/>
              <a:gd name="connsiteX3" fmla="*/ 3559553 w 10032543"/>
              <a:gd name="connsiteY3" fmla="*/ 399850 h 10145429"/>
              <a:gd name="connsiteX4" fmla="*/ 3962403 w 10032543"/>
              <a:gd name="connsiteY4" fmla="*/ 1819409 h 10145429"/>
              <a:gd name="connsiteX5" fmla="*/ 6832142 w 10032543"/>
              <a:gd name="connsiteY5" fmla="*/ 3961197 h 10145429"/>
              <a:gd name="connsiteX6" fmla="*/ 10032543 w 10032543"/>
              <a:gd name="connsiteY6" fmla="*/ 4995913 h 10145429"/>
              <a:gd name="connsiteX7" fmla="*/ 9719388 w 10032543"/>
              <a:gd name="connsiteY7" fmla="*/ 9711624 h 10145429"/>
              <a:gd name="connsiteX8" fmla="*/ 5725237 w 10032543"/>
              <a:gd name="connsiteY8" fmla="*/ 10145429 h 10145429"/>
              <a:gd name="connsiteX9" fmla="*/ 4137070 w 10032543"/>
              <a:gd name="connsiteY9" fmla="*/ 6247198 h 10145429"/>
              <a:gd name="connsiteX10" fmla="*/ 1370224 w 10032543"/>
              <a:gd name="connsiteY10" fmla="*/ 3623645 h 10145429"/>
              <a:gd name="connsiteX0" fmla="*/ 1370224 w 10032543"/>
              <a:gd name="connsiteY0" fmla="*/ 3618251 h 10140035"/>
              <a:gd name="connsiteX1" fmla="*/ 51550 w 10032543"/>
              <a:gd name="connsiteY1" fmla="*/ 2187015 h 10140035"/>
              <a:gd name="connsiteX2" fmla="*/ 505782 w 10032543"/>
              <a:gd name="connsiteY2" fmla="*/ 353122 h 10140035"/>
              <a:gd name="connsiteX3" fmla="*/ 3570570 w 10032543"/>
              <a:gd name="connsiteY3" fmla="*/ 416490 h 10140035"/>
              <a:gd name="connsiteX4" fmla="*/ 3962403 w 10032543"/>
              <a:gd name="connsiteY4" fmla="*/ 1814015 h 10140035"/>
              <a:gd name="connsiteX5" fmla="*/ 6832142 w 10032543"/>
              <a:gd name="connsiteY5" fmla="*/ 3955803 h 10140035"/>
              <a:gd name="connsiteX6" fmla="*/ 10032543 w 10032543"/>
              <a:gd name="connsiteY6" fmla="*/ 4990519 h 10140035"/>
              <a:gd name="connsiteX7" fmla="*/ 9719388 w 10032543"/>
              <a:gd name="connsiteY7" fmla="*/ 9706230 h 10140035"/>
              <a:gd name="connsiteX8" fmla="*/ 5725237 w 10032543"/>
              <a:gd name="connsiteY8" fmla="*/ 10140035 h 10140035"/>
              <a:gd name="connsiteX9" fmla="*/ 4137070 w 10032543"/>
              <a:gd name="connsiteY9" fmla="*/ 6241804 h 10140035"/>
              <a:gd name="connsiteX10" fmla="*/ 1370224 w 10032543"/>
              <a:gd name="connsiteY10" fmla="*/ 3618251 h 10140035"/>
              <a:gd name="connsiteX0" fmla="*/ 1370224 w 10032543"/>
              <a:gd name="connsiteY0" fmla="*/ 3857959 h 10379743"/>
              <a:gd name="connsiteX1" fmla="*/ 51550 w 10032543"/>
              <a:gd name="connsiteY1" fmla="*/ 2426723 h 10379743"/>
              <a:gd name="connsiteX2" fmla="*/ 505782 w 10032543"/>
              <a:gd name="connsiteY2" fmla="*/ 592830 h 10379743"/>
              <a:gd name="connsiteX3" fmla="*/ 3570570 w 10032543"/>
              <a:gd name="connsiteY3" fmla="*/ 656198 h 10379743"/>
              <a:gd name="connsiteX4" fmla="*/ 3962403 w 10032543"/>
              <a:gd name="connsiteY4" fmla="*/ 2053723 h 10379743"/>
              <a:gd name="connsiteX5" fmla="*/ 6832142 w 10032543"/>
              <a:gd name="connsiteY5" fmla="*/ 4195511 h 10379743"/>
              <a:gd name="connsiteX6" fmla="*/ 10032543 w 10032543"/>
              <a:gd name="connsiteY6" fmla="*/ 5230227 h 10379743"/>
              <a:gd name="connsiteX7" fmla="*/ 9719388 w 10032543"/>
              <a:gd name="connsiteY7" fmla="*/ 9945938 h 10379743"/>
              <a:gd name="connsiteX8" fmla="*/ 5725237 w 10032543"/>
              <a:gd name="connsiteY8" fmla="*/ 10379743 h 10379743"/>
              <a:gd name="connsiteX9" fmla="*/ 4137070 w 10032543"/>
              <a:gd name="connsiteY9" fmla="*/ 6481512 h 10379743"/>
              <a:gd name="connsiteX10" fmla="*/ 1370224 w 10032543"/>
              <a:gd name="connsiteY10" fmla="*/ 3857959 h 10379743"/>
              <a:gd name="connsiteX0" fmla="*/ 1366413 w 10028732"/>
              <a:gd name="connsiteY0" fmla="*/ 3875549 h 10397333"/>
              <a:gd name="connsiteX1" fmla="*/ 47739 w 10028732"/>
              <a:gd name="connsiteY1" fmla="*/ 2444313 h 10397333"/>
              <a:gd name="connsiteX2" fmla="*/ 557055 w 10028732"/>
              <a:gd name="connsiteY2" fmla="*/ 577370 h 10397333"/>
              <a:gd name="connsiteX3" fmla="*/ 3566759 w 10028732"/>
              <a:gd name="connsiteY3" fmla="*/ 673788 h 10397333"/>
              <a:gd name="connsiteX4" fmla="*/ 3958592 w 10028732"/>
              <a:gd name="connsiteY4" fmla="*/ 2071313 h 10397333"/>
              <a:gd name="connsiteX5" fmla="*/ 6828331 w 10028732"/>
              <a:gd name="connsiteY5" fmla="*/ 4213101 h 10397333"/>
              <a:gd name="connsiteX6" fmla="*/ 10028732 w 10028732"/>
              <a:gd name="connsiteY6" fmla="*/ 5247817 h 10397333"/>
              <a:gd name="connsiteX7" fmla="*/ 9715577 w 10028732"/>
              <a:gd name="connsiteY7" fmla="*/ 9963528 h 10397333"/>
              <a:gd name="connsiteX8" fmla="*/ 5721426 w 10028732"/>
              <a:gd name="connsiteY8" fmla="*/ 10397333 h 10397333"/>
              <a:gd name="connsiteX9" fmla="*/ 4133259 w 10028732"/>
              <a:gd name="connsiteY9" fmla="*/ 6499102 h 10397333"/>
              <a:gd name="connsiteX10" fmla="*/ 1366413 w 10028732"/>
              <a:gd name="connsiteY10" fmla="*/ 3875549 h 10397333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33708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638034"/>
              <a:gd name="connsiteX1" fmla="*/ 47739 w 9995681"/>
              <a:gd name="connsiteY1" fmla="*/ 2457905 h 10638034"/>
              <a:gd name="connsiteX2" fmla="*/ 557055 w 9995681"/>
              <a:gd name="connsiteY2" fmla="*/ 590962 h 10638034"/>
              <a:gd name="connsiteX3" fmla="*/ 3533708 w 9995681"/>
              <a:gd name="connsiteY3" fmla="*/ 687380 h 10638034"/>
              <a:gd name="connsiteX4" fmla="*/ 4035710 w 9995681"/>
              <a:gd name="connsiteY4" fmla="*/ 2272191 h 10638034"/>
              <a:gd name="connsiteX5" fmla="*/ 4751942 w 9995681"/>
              <a:gd name="connsiteY5" fmla="*/ 3702812 h 10638034"/>
              <a:gd name="connsiteX6" fmla="*/ 6828331 w 9995681"/>
              <a:gd name="connsiteY6" fmla="*/ 4204659 h 10638034"/>
              <a:gd name="connsiteX7" fmla="*/ 9995681 w 9995681"/>
              <a:gd name="connsiteY7" fmla="*/ 5272426 h 10638034"/>
              <a:gd name="connsiteX8" fmla="*/ 9715577 w 9995681"/>
              <a:gd name="connsiteY8" fmla="*/ 9977120 h 10638034"/>
              <a:gd name="connsiteX9" fmla="*/ 5820577 w 9995681"/>
              <a:gd name="connsiteY9" fmla="*/ 10355842 h 10638034"/>
              <a:gd name="connsiteX10" fmla="*/ 4133259 w 9995681"/>
              <a:gd name="connsiteY10" fmla="*/ 6512694 h 10638034"/>
              <a:gd name="connsiteX11" fmla="*/ 3540086 w 9995681"/>
              <a:gd name="connsiteY11" fmla="*/ 4650262 h 10638034"/>
              <a:gd name="connsiteX12" fmla="*/ 1862172 w 9995681"/>
              <a:gd name="connsiteY12" fmla="*/ 3988293 h 10638034"/>
              <a:gd name="connsiteX0" fmla="*/ 1862172 w 9995681"/>
              <a:gd name="connsiteY0" fmla="*/ 3988293 h 10811933"/>
              <a:gd name="connsiteX1" fmla="*/ 47739 w 9995681"/>
              <a:gd name="connsiteY1" fmla="*/ 2457905 h 10811933"/>
              <a:gd name="connsiteX2" fmla="*/ 557055 w 9995681"/>
              <a:gd name="connsiteY2" fmla="*/ 590962 h 10811933"/>
              <a:gd name="connsiteX3" fmla="*/ 3533708 w 9995681"/>
              <a:gd name="connsiteY3" fmla="*/ 687380 h 10811933"/>
              <a:gd name="connsiteX4" fmla="*/ 4035710 w 9995681"/>
              <a:gd name="connsiteY4" fmla="*/ 2272191 h 10811933"/>
              <a:gd name="connsiteX5" fmla="*/ 4751942 w 9995681"/>
              <a:gd name="connsiteY5" fmla="*/ 3702812 h 10811933"/>
              <a:gd name="connsiteX6" fmla="*/ 6828331 w 9995681"/>
              <a:gd name="connsiteY6" fmla="*/ 4204659 h 10811933"/>
              <a:gd name="connsiteX7" fmla="*/ 9995681 w 9995681"/>
              <a:gd name="connsiteY7" fmla="*/ 5272426 h 10811933"/>
              <a:gd name="connsiteX8" fmla="*/ 9715577 w 9995681"/>
              <a:gd name="connsiteY8" fmla="*/ 9977120 h 10811933"/>
              <a:gd name="connsiteX9" fmla="*/ 5820577 w 9995681"/>
              <a:gd name="connsiteY9" fmla="*/ 10355842 h 10811933"/>
              <a:gd name="connsiteX10" fmla="*/ 4133259 w 9995681"/>
              <a:gd name="connsiteY10" fmla="*/ 6512694 h 10811933"/>
              <a:gd name="connsiteX11" fmla="*/ 3540086 w 9995681"/>
              <a:gd name="connsiteY11" fmla="*/ 4650262 h 10811933"/>
              <a:gd name="connsiteX12" fmla="*/ 1862172 w 9995681"/>
              <a:gd name="connsiteY12" fmla="*/ 3988293 h 10811933"/>
              <a:gd name="connsiteX0" fmla="*/ 1862172 w 9995681"/>
              <a:gd name="connsiteY0" fmla="*/ 3988293 h 10765533"/>
              <a:gd name="connsiteX1" fmla="*/ 47739 w 9995681"/>
              <a:gd name="connsiteY1" fmla="*/ 2457905 h 10765533"/>
              <a:gd name="connsiteX2" fmla="*/ 557055 w 9995681"/>
              <a:gd name="connsiteY2" fmla="*/ 590962 h 10765533"/>
              <a:gd name="connsiteX3" fmla="*/ 3533708 w 9995681"/>
              <a:gd name="connsiteY3" fmla="*/ 687380 h 10765533"/>
              <a:gd name="connsiteX4" fmla="*/ 4035710 w 9995681"/>
              <a:gd name="connsiteY4" fmla="*/ 2272191 h 10765533"/>
              <a:gd name="connsiteX5" fmla="*/ 4751942 w 9995681"/>
              <a:gd name="connsiteY5" fmla="*/ 3702812 h 10765533"/>
              <a:gd name="connsiteX6" fmla="*/ 6828331 w 9995681"/>
              <a:gd name="connsiteY6" fmla="*/ 4204659 h 10765533"/>
              <a:gd name="connsiteX7" fmla="*/ 9995681 w 9995681"/>
              <a:gd name="connsiteY7" fmla="*/ 5272426 h 10765533"/>
              <a:gd name="connsiteX8" fmla="*/ 9715577 w 9995681"/>
              <a:gd name="connsiteY8" fmla="*/ 9977120 h 10765533"/>
              <a:gd name="connsiteX9" fmla="*/ 5820577 w 9995681"/>
              <a:gd name="connsiteY9" fmla="*/ 10355842 h 10765533"/>
              <a:gd name="connsiteX10" fmla="*/ 4133259 w 9995681"/>
              <a:gd name="connsiteY10" fmla="*/ 6512694 h 10765533"/>
              <a:gd name="connsiteX11" fmla="*/ 3540086 w 9995681"/>
              <a:gd name="connsiteY11" fmla="*/ 4650262 h 10765533"/>
              <a:gd name="connsiteX12" fmla="*/ 1862172 w 9995681"/>
              <a:gd name="connsiteY12" fmla="*/ 3988293 h 10765533"/>
              <a:gd name="connsiteX0" fmla="*/ 1862172 w 9995681"/>
              <a:gd name="connsiteY0" fmla="*/ 3988293 h 10815877"/>
              <a:gd name="connsiteX1" fmla="*/ 47739 w 9995681"/>
              <a:gd name="connsiteY1" fmla="*/ 2457905 h 10815877"/>
              <a:gd name="connsiteX2" fmla="*/ 557055 w 9995681"/>
              <a:gd name="connsiteY2" fmla="*/ 590962 h 10815877"/>
              <a:gd name="connsiteX3" fmla="*/ 3533708 w 9995681"/>
              <a:gd name="connsiteY3" fmla="*/ 687380 h 10815877"/>
              <a:gd name="connsiteX4" fmla="*/ 4035710 w 9995681"/>
              <a:gd name="connsiteY4" fmla="*/ 2272191 h 10815877"/>
              <a:gd name="connsiteX5" fmla="*/ 4751942 w 9995681"/>
              <a:gd name="connsiteY5" fmla="*/ 3702812 h 10815877"/>
              <a:gd name="connsiteX6" fmla="*/ 6828331 w 9995681"/>
              <a:gd name="connsiteY6" fmla="*/ 4204659 h 10815877"/>
              <a:gd name="connsiteX7" fmla="*/ 9995681 w 9995681"/>
              <a:gd name="connsiteY7" fmla="*/ 5272426 h 10815877"/>
              <a:gd name="connsiteX8" fmla="*/ 9715577 w 9995681"/>
              <a:gd name="connsiteY8" fmla="*/ 9977120 h 10815877"/>
              <a:gd name="connsiteX9" fmla="*/ 5820577 w 9995681"/>
              <a:gd name="connsiteY9" fmla="*/ 10355842 h 10815877"/>
              <a:gd name="connsiteX10" fmla="*/ 4133259 w 9995681"/>
              <a:gd name="connsiteY10" fmla="*/ 6512694 h 10815877"/>
              <a:gd name="connsiteX11" fmla="*/ 3540086 w 9995681"/>
              <a:gd name="connsiteY11" fmla="*/ 4650262 h 10815877"/>
              <a:gd name="connsiteX12" fmla="*/ 1862172 w 9995681"/>
              <a:gd name="connsiteY12" fmla="*/ 3988293 h 10815877"/>
              <a:gd name="connsiteX0" fmla="*/ 1862172 w 9995681"/>
              <a:gd name="connsiteY0" fmla="*/ 3988293 h 10800074"/>
              <a:gd name="connsiteX1" fmla="*/ 47739 w 9995681"/>
              <a:gd name="connsiteY1" fmla="*/ 2457905 h 10800074"/>
              <a:gd name="connsiteX2" fmla="*/ 557055 w 9995681"/>
              <a:gd name="connsiteY2" fmla="*/ 590962 h 10800074"/>
              <a:gd name="connsiteX3" fmla="*/ 3533708 w 9995681"/>
              <a:gd name="connsiteY3" fmla="*/ 687380 h 10800074"/>
              <a:gd name="connsiteX4" fmla="*/ 4035710 w 9995681"/>
              <a:gd name="connsiteY4" fmla="*/ 2272191 h 10800074"/>
              <a:gd name="connsiteX5" fmla="*/ 4751942 w 9995681"/>
              <a:gd name="connsiteY5" fmla="*/ 3702812 h 10800074"/>
              <a:gd name="connsiteX6" fmla="*/ 6828331 w 9995681"/>
              <a:gd name="connsiteY6" fmla="*/ 4204659 h 10800074"/>
              <a:gd name="connsiteX7" fmla="*/ 9995681 w 9995681"/>
              <a:gd name="connsiteY7" fmla="*/ 5272426 h 10800074"/>
              <a:gd name="connsiteX8" fmla="*/ 9715577 w 9995681"/>
              <a:gd name="connsiteY8" fmla="*/ 9977120 h 10800074"/>
              <a:gd name="connsiteX9" fmla="*/ 5820577 w 9995681"/>
              <a:gd name="connsiteY9" fmla="*/ 10355842 h 10800074"/>
              <a:gd name="connsiteX10" fmla="*/ 4133259 w 9995681"/>
              <a:gd name="connsiteY10" fmla="*/ 6512694 h 10800074"/>
              <a:gd name="connsiteX11" fmla="*/ 3540086 w 9995681"/>
              <a:gd name="connsiteY11" fmla="*/ 4650262 h 10800074"/>
              <a:gd name="connsiteX12" fmla="*/ 1862172 w 9995681"/>
              <a:gd name="connsiteY12" fmla="*/ 3988293 h 10800074"/>
              <a:gd name="connsiteX0" fmla="*/ 1862172 w 10406499"/>
              <a:gd name="connsiteY0" fmla="*/ 3988293 h 10800074"/>
              <a:gd name="connsiteX1" fmla="*/ 47739 w 10406499"/>
              <a:gd name="connsiteY1" fmla="*/ 2457905 h 10800074"/>
              <a:gd name="connsiteX2" fmla="*/ 557055 w 10406499"/>
              <a:gd name="connsiteY2" fmla="*/ 590962 h 10800074"/>
              <a:gd name="connsiteX3" fmla="*/ 3533708 w 10406499"/>
              <a:gd name="connsiteY3" fmla="*/ 687380 h 10800074"/>
              <a:gd name="connsiteX4" fmla="*/ 4035710 w 10406499"/>
              <a:gd name="connsiteY4" fmla="*/ 2272191 h 10800074"/>
              <a:gd name="connsiteX5" fmla="*/ 4751942 w 10406499"/>
              <a:gd name="connsiteY5" fmla="*/ 3702812 h 10800074"/>
              <a:gd name="connsiteX6" fmla="*/ 6828331 w 10406499"/>
              <a:gd name="connsiteY6" fmla="*/ 4204659 h 10800074"/>
              <a:gd name="connsiteX7" fmla="*/ 9995681 w 10406499"/>
              <a:gd name="connsiteY7" fmla="*/ 5272426 h 10800074"/>
              <a:gd name="connsiteX8" fmla="*/ 9715577 w 10406499"/>
              <a:gd name="connsiteY8" fmla="*/ 9977120 h 10800074"/>
              <a:gd name="connsiteX9" fmla="*/ 5820577 w 10406499"/>
              <a:gd name="connsiteY9" fmla="*/ 10355842 h 10800074"/>
              <a:gd name="connsiteX10" fmla="*/ 4133259 w 10406499"/>
              <a:gd name="connsiteY10" fmla="*/ 6512694 h 10800074"/>
              <a:gd name="connsiteX11" fmla="*/ 3540086 w 10406499"/>
              <a:gd name="connsiteY11" fmla="*/ 4650262 h 10800074"/>
              <a:gd name="connsiteX12" fmla="*/ 1862172 w 10406499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5325" h="10800074">
                <a:moveTo>
                  <a:pt x="1862172" y="3988293"/>
                </a:moveTo>
                <a:cubicBezTo>
                  <a:pt x="1026006" y="3896806"/>
                  <a:pt x="266960" y="3408708"/>
                  <a:pt x="47739" y="2457905"/>
                </a:cubicBezTo>
                <a:cubicBezTo>
                  <a:pt x="-168079" y="1211302"/>
                  <a:pt x="409316" y="835030"/>
                  <a:pt x="557055" y="590962"/>
                </a:cubicBezTo>
                <a:cubicBezTo>
                  <a:pt x="1541928" y="-276609"/>
                  <a:pt x="2791205" y="-141646"/>
                  <a:pt x="3533708" y="687380"/>
                </a:cubicBezTo>
                <a:cubicBezTo>
                  <a:pt x="4093977" y="1395593"/>
                  <a:pt x="3993233" y="1894485"/>
                  <a:pt x="4035710" y="2272191"/>
                </a:cubicBezTo>
                <a:cubicBezTo>
                  <a:pt x="4098184" y="2745393"/>
                  <a:pt x="4182692" y="3086390"/>
                  <a:pt x="4751942" y="3702812"/>
                </a:cubicBezTo>
                <a:cubicBezTo>
                  <a:pt x="5355938" y="4229979"/>
                  <a:pt x="6114167" y="4327488"/>
                  <a:pt x="6828331" y="4204659"/>
                </a:cubicBezTo>
                <a:cubicBezTo>
                  <a:pt x="8214620" y="3917931"/>
                  <a:pt x="9347522" y="4556619"/>
                  <a:pt x="9995681" y="5272426"/>
                </a:cubicBezTo>
                <a:cubicBezTo>
                  <a:pt x="11147219" y="6587269"/>
                  <a:pt x="11141986" y="8585159"/>
                  <a:pt x="9715577" y="9977120"/>
                </a:cubicBezTo>
                <a:cubicBezTo>
                  <a:pt x="8351142" y="11116913"/>
                  <a:pt x="6876538" y="10901630"/>
                  <a:pt x="5820577" y="10355842"/>
                </a:cubicBezTo>
                <a:cubicBezTo>
                  <a:pt x="4365771" y="9442022"/>
                  <a:pt x="4067736" y="8263795"/>
                  <a:pt x="4133259" y="6512694"/>
                </a:cubicBezTo>
                <a:cubicBezTo>
                  <a:pt x="4115477" y="5822110"/>
                  <a:pt x="3943458" y="5032374"/>
                  <a:pt x="3540086" y="4650262"/>
                </a:cubicBezTo>
                <a:cubicBezTo>
                  <a:pt x="3079932" y="4154184"/>
                  <a:pt x="2410460" y="4032679"/>
                  <a:pt x="1862172" y="3988293"/>
                </a:cubicBezTo>
                <a:close/>
              </a:path>
            </a:pathLst>
          </a:custGeom>
          <a:solidFill>
            <a:schemeClr val="bg2"/>
          </a:solidFill>
          <a:ln w="12700">
            <a:miter/>
          </a:ln>
        </p:spPr>
        <p:txBody>
          <a:bodyPr rot="0" vert="horz" wrap="squar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sp>
        <p:nvSpPr>
          <p:cNvPr id="11" name="Shape 367"/>
          <p:cNvSpPr/>
          <p:nvPr/>
        </p:nvSpPr>
        <p:spPr>
          <a:xfrm>
            <a:off x="-1009730" y="9994005"/>
            <a:ext cx="7086577" cy="7086575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978160" y="-792655"/>
            <a:ext cx="8350610" cy="78386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08003" y="6121400"/>
            <a:ext cx="17842324" cy="29591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9400" b="1" i="0" strike="noStrike" cap="none" spc="0" normalizeH="0" baseline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ЧИСТО</a:t>
            </a:r>
            <a:r>
              <a:rPr kumimoji="0" lang="ru-RU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 НЕ ТАМ,</a:t>
            </a:r>
            <a:r>
              <a:rPr kumimoji="0" lang="ru-RU" altLang="en-US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 </a:t>
            </a:r>
            <a:r>
              <a:rPr kumimoji="0" lang="ru-RU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ГДЕ УБИРАЮТ,</a:t>
            </a:r>
            <a:r>
              <a:rPr kumimoji="0" lang="ru-RU" altLang="en-US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 </a:t>
            </a:r>
            <a:r>
              <a:rPr kumimoji="0" lang="ru-RU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А ТАМ,</a:t>
            </a:r>
            <a:r>
              <a:rPr kumimoji="0" lang="ru-RU" altLang="en-US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 </a:t>
            </a:r>
            <a:r>
              <a:rPr kumimoji="0" lang="ru-RU" sz="9400" b="1" i="0" strike="noStrike" cap="none" spc="0" normalizeH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ГДЕ НЕ МУСОРЯТ!</a:t>
            </a:r>
            <a:endParaRPr kumimoji="0" lang="ru-RU" sz="9400" b="1" i="0" strike="noStrike" cap="none" spc="0" normalizeH="0">
              <a:solidFill>
                <a:srgbClr val="96c43f"/>
              </a:solidFill>
              <a:effectLst/>
              <a:uFillTx/>
              <a:latin typeface="Impact"/>
              <a:cs typeface="Times New Roman"/>
              <a:sym typeface="Raleway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21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19569566">
            <a:off x="8137641" y="3192977"/>
            <a:ext cx="4446762" cy="1133633"/>
          </a:xfrm>
          <a:prstGeom prst="rect">
            <a:avLst/>
          </a:prstGeom>
        </p:spPr>
      </p:pic>
      <p:pic>
        <p:nvPicPr>
          <p:cNvPr id="27" name=""/>
          <p:cNvPicPr>
            <a:picLocks noChangeAspect="1"/>
          </p:cNvPicPr>
          <p:nvPr/>
        </p:nvPicPr>
        <p:blipFill rotWithShape="1">
          <a:blip r:embed="rId3"/>
          <a:srcRect r="11380"/>
          <a:stretch>
            <a:fillRect/>
          </a:stretch>
        </p:blipFill>
        <p:spPr>
          <a:xfrm rot="21337652">
            <a:off x="20808804" y="4903363"/>
            <a:ext cx="3734583" cy="1381318"/>
          </a:xfrm>
          <a:prstGeom prst="rect">
            <a:avLst/>
          </a:prstGeom>
        </p:spPr>
      </p:pic>
      <p:pic>
        <p:nvPicPr>
          <p:cNvPr id="25" name=""/>
          <p:cNvPicPr>
            <a:picLocks noChangeAspect="1"/>
          </p:cNvPicPr>
          <p:nvPr/>
        </p:nvPicPr>
        <p:blipFill rotWithShape="1">
          <a:blip r:embed="rId3"/>
          <a:srcRect r="11380"/>
          <a:stretch>
            <a:fillRect/>
          </a:stretch>
        </p:blipFill>
        <p:spPr>
          <a:xfrm rot="20022396">
            <a:off x="7662604" y="8915972"/>
            <a:ext cx="3734583" cy="1381318"/>
          </a:xfrm>
          <a:prstGeom prst="rect">
            <a:avLst/>
          </a:prstGeom>
        </p:spPr>
      </p:pic>
      <p:sp>
        <p:nvSpPr>
          <p:cNvPr id="16" name="Shape 453"/>
          <p:cNvSpPr/>
          <p:nvPr/>
        </p:nvSpPr>
        <p:spPr>
          <a:xfrm>
            <a:off x="0" y="0"/>
            <a:ext cx="7614284" cy="13843950"/>
          </a:xfrm>
          <a:prstGeom prst="rect">
            <a:avLst/>
          </a:prstGeom>
          <a:solidFill>
            <a:srgbClr val="96c43f"/>
          </a:solidFill>
          <a:ln w="12700" cap="flat">
            <a:noFill/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1125616">
            <a:off x="9939144" y="2818467"/>
            <a:ext cx="14135727" cy="13754282"/>
          </a:xfrm>
          <a:custGeom>
            <a:avLst/>
            <a:gdLst>
              <a:gd name="connsiteX0" fmla="*/ 0 w 4186237"/>
              <a:gd name="connsiteY0" fmla="*/ 4162425 h 4162425"/>
              <a:gd name="connsiteX1" fmla="*/ 1040606 w 4186237"/>
              <a:gd name="connsiteY1" fmla="*/ 0 h 4162425"/>
              <a:gd name="connsiteX2" fmla="*/ 3145631 w 4186237"/>
              <a:gd name="connsiteY2" fmla="*/ 0 h 4162425"/>
              <a:gd name="connsiteX3" fmla="*/ 4186237 w 4186237"/>
              <a:gd name="connsiteY3" fmla="*/ 4162425 h 4162425"/>
              <a:gd name="connsiteX4" fmla="*/ 0 w 4186237"/>
              <a:gd name="connsiteY4" fmla="*/ 4162425 h 4162425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4559467 w 5600073"/>
              <a:gd name="connsiteY2" fmla="*/ 1010652 h 5173077"/>
              <a:gd name="connsiteX3" fmla="*/ 5600073 w 5600073"/>
              <a:gd name="connsiteY3" fmla="*/ 5173077 h 5173077"/>
              <a:gd name="connsiteX4" fmla="*/ 1413836 w 5600073"/>
              <a:gd name="connsiteY4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01586 w 5600073"/>
              <a:gd name="connsiteY2" fmla="*/ 649872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145965 w 5600073"/>
              <a:gd name="connsiteY2" fmla="*/ 144545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908509 w 5600073"/>
              <a:gd name="connsiteY5" fmla="*/ 3320214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4156618 w 5600073"/>
              <a:gd name="connsiteY5" fmla="*/ 4596230 h 5173077"/>
              <a:gd name="connsiteX6" fmla="*/ 908509 w 5600073"/>
              <a:gd name="connsiteY6" fmla="*/ 3320214 h 5173077"/>
              <a:gd name="connsiteX0" fmla="*/ 908509 w 5600073"/>
              <a:gd name="connsiteY0" fmla="*/ 3320214 h 5943767"/>
              <a:gd name="connsiteX1" fmla="*/ 0 w 5600073"/>
              <a:gd name="connsiteY1" fmla="*/ 0 h 5943767"/>
              <a:gd name="connsiteX2" fmla="*/ 3097838 w 5600073"/>
              <a:gd name="connsiteY2" fmla="*/ 96419 h 5943767"/>
              <a:gd name="connsiteX3" fmla="*/ 4559467 w 5600073"/>
              <a:gd name="connsiteY3" fmla="*/ 1010652 h 5943767"/>
              <a:gd name="connsiteX4" fmla="*/ 5600073 w 5600073"/>
              <a:gd name="connsiteY4" fmla="*/ 5173077 h 5943767"/>
              <a:gd name="connsiteX5" fmla="*/ 3675355 w 5600073"/>
              <a:gd name="connsiteY5" fmla="*/ 5943767 h 5943767"/>
              <a:gd name="connsiteX6" fmla="*/ 908509 w 5600073"/>
              <a:gd name="connsiteY6" fmla="*/ 3320214 h 5943767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9257673 w 9257673"/>
              <a:gd name="connsiteY4" fmla="*/ 9408193 h 9408193"/>
              <a:gd name="connsiteX5" fmla="*/ 3675355 w 9257673"/>
              <a:gd name="connsiteY5" fmla="*/ 5943767 h 9408193"/>
              <a:gd name="connsiteX6" fmla="*/ 908509 w 9257673"/>
              <a:gd name="connsiteY6" fmla="*/ 3320214 h 9408193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7140449 w 9257673"/>
              <a:gd name="connsiteY4" fmla="*/ 5679072 h 9408193"/>
              <a:gd name="connsiteX5" fmla="*/ 9257673 w 9257673"/>
              <a:gd name="connsiteY5" fmla="*/ 9408193 h 9408193"/>
              <a:gd name="connsiteX6" fmla="*/ 3675355 w 9257673"/>
              <a:gd name="connsiteY6" fmla="*/ 5943767 h 9408193"/>
              <a:gd name="connsiteX7" fmla="*/ 908509 w 9257673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9570828 w 9570828"/>
              <a:gd name="connsiteY4" fmla="*/ 4692482 h 9408193"/>
              <a:gd name="connsiteX5" fmla="*/ 9257673 w 9570828"/>
              <a:gd name="connsiteY5" fmla="*/ 9408193 h 9408193"/>
              <a:gd name="connsiteX6" fmla="*/ 3675355 w 9570828"/>
              <a:gd name="connsiteY6" fmla="*/ 5943767 h 9408193"/>
              <a:gd name="connsiteX7" fmla="*/ 908509 w 9570828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707311 w 9570828"/>
              <a:gd name="connsiteY4" fmla="*/ 2574924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5865101 w 9570828"/>
              <a:gd name="connsiteY7" fmla="*/ 7315366 h 9408193"/>
              <a:gd name="connsiteX8" fmla="*/ 3675355 w 9570828"/>
              <a:gd name="connsiteY8" fmla="*/ 5943767 h 9408193"/>
              <a:gd name="connsiteX9" fmla="*/ 908509 w 9570828"/>
              <a:gd name="connsiteY9" fmla="*/ 3320214 h 9408193"/>
              <a:gd name="connsiteX0" fmla="*/ 908509 w 9570828"/>
              <a:gd name="connsiteY0" fmla="*/ 3320214 h 9841998"/>
              <a:gd name="connsiteX1" fmla="*/ 0 w 9570828"/>
              <a:gd name="connsiteY1" fmla="*/ 0 h 9841998"/>
              <a:gd name="connsiteX2" fmla="*/ 3097838 w 9570828"/>
              <a:gd name="connsiteY2" fmla="*/ 96419 h 9841998"/>
              <a:gd name="connsiteX3" fmla="*/ 3500688 w 9570828"/>
              <a:gd name="connsiteY3" fmla="*/ 1515978 h 9841998"/>
              <a:gd name="connsiteX4" fmla="*/ 6370427 w 9570828"/>
              <a:gd name="connsiteY4" fmla="*/ 3657766 h 9841998"/>
              <a:gd name="connsiteX5" fmla="*/ 9570828 w 9570828"/>
              <a:gd name="connsiteY5" fmla="*/ 4692482 h 9841998"/>
              <a:gd name="connsiteX6" fmla="*/ 9257673 w 9570828"/>
              <a:gd name="connsiteY6" fmla="*/ 9408193 h 9841998"/>
              <a:gd name="connsiteX7" fmla="*/ 5263522 w 9570828"/>
              <a:gd name="connsiteY7" fmla="*/ 9841998 h 9841998"/>
              <a:gd name="connsiteX8" fmla="*/ 3675355 w 9570828"/>
              <a:gd name="connsiteY8" fmla="*/ 5943767 h 9841998"/>
              <a:gd name="connsiteX9" fmla="*/ 908509 w 9570828"/>
              <a:gd name="connsiteY9" fmla="*/ 3320214 h 9841998"/>
              <a:gd name="connsiteX0" fmla="*/ 1318674 w 9980993"/>
              <a:gd name="connsiteY0" fmla="*/ 3320214 h 9841998"/>
              <a:gd name="connsiteX1" fmla="*/ 0 w 9980993"/>
              <a:gd name="connsiteY1" fmla="*/ 1888978 h 9841998"/>
              <a:gd name="connsiteX2" fmla="*/ 410165 w 9980993"/>
              <a:gd name="connsiteY2" fmla="*/ 0 h 9841998"/>
              <a:gd name="connsiteX3" fmla="*/ 3508003 w 9980993"/>
              <a:gd name="connsiteY3" fmla="*/ 96419 h 9841998"/>
              <a:gd name="connsiteX4" fmla="*/ 3910853 w 9980993"/>
              <a:gd name="connsiteY4" fmla="*/ 1515978 h 9841998"/>
              <a:gd name="connsiteX5" fmla="*/ 6780592 w 9980993"/>
              <a:gd name="connsiteY5" fmla="*/ 3657766 h 9841998"/>
              <a:gd name="connsiteX6" fmla="*/ 9980993 w 9980993"/>
              <a:gd name="connsiteY6" fmla="*/ 4692482 h 9841998"/>
              <a:gd name="connsiteX7" fmla="*/ 9667838 w 9980993"/>
              <a:gd name="connsiteY7" fmla="*/ 9408193 h 9841998"/>
              <a:gd name="connsiteX8" fmla="*/ 5673687 w 9980993"/>
              <a:gd name="connsiteY8" fmla="*/ 9841998 h 9841998"/>
              <a:gd name="connsiteX9" fmla="*/ 4085520 w 9980993"/>
              <a:gd name="connsiteY9" fmla="*/ 5943767 h 9841998"/>
              <a:gd name="connsiteX10" fmla="*/ 1318674 w 9980993"/>
              <a:gd name="connsiteY10" fmla="*/ 3320214 h 9841998"/>
              <a:gd name="connsiteX0" fmla="*/ 1372870 w 10035189"/>
              <a:gd name="connsiteY0" fmla="*/ 3320214 h 9841998"/>
              <a:gd name="connsiteX1" fmla="*/ 54196 w 10035189"/>
              <a:gd name="connsiteY1" fmla="*/ 1888978 h 9841998"/>
              <a:gd name="connsiteX2" fmla="*/ 464361 w 10035189"/>
              <a:gd name="connsiteY2" fmla="*/ 0 h 9841998"/>
              <a:gd name="connsiteX3" fmla="*/ 3562199 w 10035189"/>
              <a:gd name="connsiteY3" fmla="*/ 96419 h 9841998"/>
              <a:gd name="connsiteX4" fmla="*/ 3965049 w 10035189"/>
              <a:gd name="connsiteY4" fmla="*/ 1515978 h 9841998"/>
              <a:gd name="connsiteX5" fmla="*/ 6834788 w 10035189"/>
              <a:gd name="connsiteY5" fmla="*/ 3657766 h 9841998"/>
              <a:gd name="connsiteX6" fmla="*/ 10035189 w 10035189"/>
              <a:gd name="connsiteY6" fmla="*/ 4692482 h 9841998"/>
              <a:gd name="connsiteX7" fmla="*/ 9722034 w 10035189"/>
              <a:gd name="connsiteY7" fmla="*/ 9408193 h 9841998"/>
              <a:gd name="connsiteX8" fmla="*/ 5727883 w 10035189"/>
              <a:gd name="connsiteY8" fmla="*/ 9841998 h 9841998"/>
              <a:gd name="connsiteX9" fmla="*/ 4139716 w 10035189"/>
              <a:gd name="connsiteY9" fmla="*/ 5943767 h 9841998"/>
              <a:gd name="connsiteX10" fmla="*/ 1372870 w 10035189"/>
              <a:gd name="connsiteY10" fmla="*/ 3320214 h 9841998"/>
              <a:gd name="connsiteX0" fmla="*/ 1369465 w 10031784"/>
              <a:gd name="connsiteY0" fmla="*/ 3265129 h 9786913"/>
              <a:gd name="connsiteX1" fmla="*/ 50791 w 10031784"/>
              <a:gd name="connsiteY1" fmla="*/ 1833893 h 9786913"/>
              <a:gd name="connsiteX2" fmla="*/ 505023 w 10031784"/>
              <a:gd name="connsiteY2" fmla="*/ 0 h 9786913"/>
              <a:gd name="connsiteX3" fmla="*/ 3558794 w 10031784"/>
              <a:gd name="connsiteY3" fmla="*/ 41334 h 9786913"/>
              <a:gd name="connsiteX4" fmla="*/ 3961644 w 10031784"/>
              <a:gd name="connsiteY4" fmla="*/ 1460893 h 9786913"/>
              <a:gd name="connsiteX5" fmla="*/ 6831383 w 10031784"/>
              <a:gd name="connsiteY5" fmla="*/ 3602681 h 9786913"/>
              <a:gd name="connsiteX6" fmla="*/ 10031784 w 10031784"/>
              <a:gd name="connsiteY6" fmla="*/ 4637397 h 9786913"/>
              <a:gd name="connsiteX7" fmla="*/ 9718629 w 10031784"/>
              <a:gd name="connsiteY7" fmla="*/ 9353108 h 9786913"/>
              <a:gd name="connsiteX8" fmla="*/ 5724478 w 10031784"/>
              <a:gd name="connsiteY8" fmla="*/ 9786913 h 9786913"/>
              <a:gd name="connsiteX9" fmla="*/ 4136311 w 10031784"/>
              <a:gd name="connsiteY9" fmla="*/ 5888682 h 9786913"/>
              <a:gd name="connsiteX10" fmla="*/ 1369465 w 10031784"/>
              <a:gd name="connsiteY10" fmla="*/ 3265129 h 9786913"/>
              <a:gd name="connsiteX0" fmla="*/ 1370224 w 10032543"/>
              <a:gd name="connsiteY0" fmla="*/ 3265129 h 9786913"/>
              <a:gd name="connsiteX1" fmla="*/ 51550 w 10032543"/>
              <a:gd name="connsiteY1" fmla="*/ 1833893 h 9786913"/>
              <a:gd name="connsiteX2" fmla="*/ 505782 w 10032543"/>
              <a:gd name="connsiteY2" fmla="*/ 0 h 9786913"/>
              <a:gd name="connsiteX3" fmla="*/ 3559553 w 10032543"/>
              <a:gd name="connsiteY3" fmla="*/ 41334 h 9786913"/>
              <a:gd name="connsiteX4" fmla="*/ 3962403 w 10032543"/>
              <a:gd name="connsiteY4" fmla="*/ 1460893 h 9786913"/>
              <a:gd name="connsiteX5" fmla="*/ 6832142 w 10032543"/>
              <a:gd name="connsiteY5" fmla="*/ 3602681 h 9786913"/>
              <a:gd name="connsiteX6" fmla="*/ 10032543 w 10032543"/>
              <a:gd name="connsiteY6" fmla="*/ 4637397 h 9786913"/>
              <a:gd name="connsiteX7" fmla="*/ 9719388 w 10032543"/>
              <a:gd name="connsiteY7" fmla="*/ 9353108 h 9786913"/>
              <a:gd name="connsiteX8" fmla="*/ 5725237 w 10032543"/>
              <a:gd name="connsiteY8" fmla="*/ 9786913 h 9786913"/>
              <a:gd name="connsiteX9" fmla="*/ 4137070 w 10032543"/>
              <a:gd name="connsiteY9" fmla="*/ 5888682 h 9786913"/>
              <a:gd name="connsiteX10" fmla="*/ 1370224 w 10032543"/>
              <a:gd name="connsiteY10" fmla="*/ 3265129 h 9786913"/>
              <a:gd name="connsiteX0" fmla="*/ 1370224 w 10032543"/>
              <a:gd name="connsiteY0" fmla="*/ 3623645 h 10145429"/>
              <a:gd name="connsiteX1" fmla="*/ 51550 w 10032543"/>
              <a:gd name="connsiteY1" fmla="*/ 2192409 h 10145429"/>
              <a:gd name="connsiteX2" fmla="*/ 505782 w 10032543"/>
              <a:gd name="connsiteY2" fmla="*/ 358516 h 10145429"/>
              <a:gd name="connsiteX3" fmla="*/ 3559553 w 10032543"/>
              <a:gd name="connsiteY3" fmla="*/ 399850 h 10145429"/>
              <a:gd name="connsiteX4" fmla="*/ 3962403 w 10032543"/>
              <a:gd name="connsiteY4" fmla="*/ 1819409 h 10145429"/>
              <a:gd name="connsiteX5" fmla="*/ 6832142 w 10032543"/>
              <a:gd name="connsiteY5" fmla="*/ 3961197 h 10145429"/>
              <a:gd name="connsiteX6" fmla="*/ 10032543 w 10032543"/>
              <a:gd name="connsiteY6" fmla="*/ 4995913 h 10145429"/>
              <a:gd name="connsiteX7" fmla="*/ 9719388 w 10032543"/>
              <a:gd name="connsiteY7" fmla="*/ 9711624 h 10145429"/>
              <a:gd name="connsiteX8" fmla="*/ 5725237 w 10032543"/>
              <a:gd name="connsiteY8" fmla="*/ 10145429 h 10145429"/>
              <a:gd name="connsiteX9" fmla="*/ 4137070 w 10032543"/>
              <a:gd name="connsiteY9" fmla="*/ 6247198 h 10145429"/>
              <a:gd name="connsiteX10" fmla="*/ 1370224 w 10032543"/>
              <a:gd name="connsiteY10" fmla="*/ 3623645 h 10145429"/>
              <a:gd name="connsiteX0" fmla="*/ 1370224 w 10032543"/>
              <a:gd name="connsiteY0" fmla="*/ 3618251 h 10140035"/>
              <a:gd name="connsiteX1" fmla="*/ 51550 w 10032543"/>
              <a:gd name="connsiteY1" fmla="*/ 2187015 h 10140035"/>
              <a:gd name="connsiteX2" fmla="*/ 505782 w 10032543"/>
              <a:gd name="connsiteY2" fmla="*/ 353122 h 10140035"/>
              <a:gd name="connsiteX3" fmla="*/ 3570570 w 10032543"/>
              <a:gd name="connsiteY3" fmla="*/ 416490 h 10140035"/>
              <a:gd name="connsiteX4" fmla="*/ 3962403 w 10032543"/>
              <a:gd name="connsiteY4" fmla="*/ 1814015 h 10140035"/>
              <a:gd name="connsiteX5" fmla="*/ 6832142 w 10032543"/>
              <a:gd name="connsiteY5" fmla="*/ 3955803 h 10140035"/>
              <a:gd name="connsiteX6" fmla="*/ 10032543 w 10032543"/>
              <a:gd name="connsiteY6" fmla="*/ 4990519 h 10140035"/>
              <a:gd name="connsiteX7" fmla="*/ 9719388 w 10032543"/>
              <a:gd name="connsiteY7" fmla="*/ 9706230 h 10140035"/>
              <a:gd name="connsiteX8" fmla="*/ 5725237 w 10032543"/>
              <a:gd name="connsiteY8" fmla="*/ 10140035 h 10140035"/>
              <a:gd name="connsiteX9" fmla="*/ 4137070 w 10032543"/>
              <a:gd name="connsiteY9" fmla="*/ 6241804 h 10140035"/>
              <a:gd name="connsiteX10" fmla="*/ 1370224 w 10032543"/>
              <a:gd name="connsiteY10" fmla="*/ 3618251 h 10140035"/>
              <a:gd name="connsiteX0" fmla="*/ 1370224 w 10032543"/>
              <a:gd name="connsiteY0" fmla="*/ 3857959 h 10379743"/>
              <a:gd name="connsiteX1" fmla="*/ 51550 w 10032543"/>
              <a:gd name="connsiteY1" fmla="*/ 2426723 h 10379743"/>
              <a:gd name="connsiteX2" fmla="*/ 505782 w 10032543"/>
              <a:gd name="connsiteY2" fmla="*/ 592830 h 10379743"/>
              <a:gd name="connsiteX3" fmla="*/ 3570570 w 10032543"/>
              <a:gd name="connsiteY3" fmla="*/ 656198 h 10379743"/>
              <a:gd name="connsiteX4" fmla="*/ 3962403 w 10032543"/>
              <a:gd name="connsiteY4" fmla="*/ 2053723 h 10379743"/>
              <a:gd name="connsiteX5" fmla="*/ 6832142 w 10032543"/>
              <a:gd name="connsiteY5" fmla="*/ 4195511 h 10379743"/>
              <a:gd name="connsiteX6" fmla="*/ 10032543 w 10032543"/>
              <a:gd name="connsiteY6" fmla="*/ 5230227 h 10379743"/>
              <a:gd name="connsiteX7" fmla="*/ 9719388 w 10032543"/>
              <a:gd name="connsiteY7" fmla="*/ 9945938 h 10379743"/>
              <a:gd name="connsiteX8" fmla="*/ 5725237 w 10032543"/>
              <a:gd name="connsiteY8" fmla="*/ 10379743 h 10379743"/>
              <a:gd name="connsiteX9" fmla="*/ 4137070 w 10032543"/>
              <a:gd name="connsiteY9" fmla="*/ 6481512 h 10379743"/>
              <a:gd name="connsiteX10" fmla="*/ 1370224 w 10032543"/>
              <a:gd name="connsiteY10" fmla="*/ 3857959 h 10379743"/>
              <a:gd name="connsiteX0" fmla="*/ 1366413 w 10028732"/>
              <a:gd name="connsiteY0" fmla="*/ 3875549 h 10397333"/>
              <a:gd name="connsiteX1" fmla="*/ 47739 w 10028732"/>
              <a:gd name="connsiteY1" fmla="*/ 2444313 h 10397333"/>
              <a:gd name="connsiteX2" fmla="*/ 557055 w 10028732"/>
              <a:gd name="connsiteY2" fmla="*/ 577370 h 10397333"/>
              <a:gd name="connsiteX3" fmla="*/ 3566759 w 10028732"/>
              <a:gd name="connsiteY3" fmla="*/ 673788 h 10397333"/>
              <a:gd name="connsiteX4" fmla="*/ 3958592 w 10028732"/>
              <a:gd name="connsiteY4" fmla="*/ 2071313 h 10397333"/>
              <a:gd name="connsiteX5" fmla="*/ 6828331 w 10028732"/>
              <a:gd name="connsiteY5" fmla="*/ 4213101 h 10397333"/>
              <a:gd name="connsiteX6" fmla="*/ 10028732 w 10028732"/>
              <a:gd name="connsiteY6" fmla="*/ 5247817 h 10397333"/>
              <a:gd name="connsiteX7" fmla="*/ 9715577 w 10028732"/>
              <a:gd name="connsiteY7" fmla="*/ 9963528 h 10397333"/>
              <a:gd name="connsiteX8" fmla="*/ 5721426 w 10028732"/>
              <a:gd name="connsiteY8" fmla="*/ 10397333 h 10397333"/>
              <a:gd name="connsiteX9" fmla="*/ 4133259 w 10028732"/>
              <a:gd name="connsiteY9" fmla="*/ 6499102 h 10397333"/>
              <a:gd name="connsiteX10" fmla="*/ 1366413 w 10028732"/>
              <a:gd name="connsiteY10" fmla="*/ 3875549 h 10397333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33708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638034"/>
              <a:gd name="connsiteX1" fmla="*/ 47739 w 9995681"/>
              <a:gd name="connsiteY1" fmla="*/ 2457905 h 10638034"/>
              <a:gd name="connsiteX2" fmla="*/ 557055 w 9995681"/>
              <a:gd name="connsiteY2" fmla="*/ 590962 h 10638034"/>
              <a:gd name="connsiteX3" fmla="*/ 3533708 w 9995681"/>
              <a:gd name="connsiteY3" fmla="*/ 687380 h 10638034"/>
              <a:gd name="connsiteX4" fmla="*/ 4035710 w 9995681"/>
              <a:gd name="connsiteY4" fmla="*/ 2272191 h 10638034"/>
              <a:gd name="connsiteX5" fmla="*/ 4751942 w 9995681"/>
              <a:gd name="connsiteY5" fmla="*/ 3702812 h 10638034"/>
              <a:gd name="connsiteX6" fmla="*/ 6828331 w 9995681"/>
              <a:gd name="connsiteY6" fmla="*/ 4204659 h 10638034"/>
              <a:gd name="connsiteX7" fmla="*/ 9995681 w 9995681"/>
              <a:gd name="connsiteY7" fmla="*/ 5272426 h 10638034"/>
              <a:gd name="connsiteX8" fmla="*/ 9715577 w 9995681"/>
              <a:gd name="connsiteY8" fmla="*/ 9977120 h 10638034"/>
              <a:gd name="connsiteX9" fmla="*/ 5820577 w 9995681"/>
              <a:gd name="connsiteY9" fmla="*/ 10355842 h 10638034"/>
              <a:gd name="connsiteX10" fmla="*/ 4133259 w 9995681"/>
              <a:gd name="connsiteY10" fmla="*/ 6512694 h 10638034"/>
              <a:gd name="connsiteX11" fmla="*/ 3540086 w 9995681"/>
              <a:gd name="connsiteY11" fmla="*/ 4650262 h 10638034"/>
              <a:gd name="connsiteX12" fmla="*/ 1862172 w 9995681"/>
              <a:gd name="connsiteY12" fmla="*/ 3988293 h 10638034"/>
              <a:gd name="connsiteX0" fmla="*/ 1862172 w 9995681"/>
              <a:gd name="connsiteY0" fmla="*/ 3988293 h 10811933"/>
              <a:gd name="connsiteX1" fmla="*/ 47739 w 9995681"/>
              <a:gd name="connsiteY1" fmla="*/ 2457905 h 10811933"/>
              <a:gd name="connsiteX2" fmla="*/ 557055 w 9995681"/>
              <a:gd name="connsiteY2" fmla="*/ 590962 h 10811933"/>
              <a:gd name="connsiteX3" fmla="*/ 3533708 w 9995681"/>
              <a:gd name="connsiteY3" fmla="*/ 687380 h 10811933"/>
              <a:gd name="connsiteX4" fmla="*/ 4035710 w 9995681"/>
              <a:gd name="connsiteY4" fmla="*/ 2272191 h 10811933"/>
              <a:gd name="connsiteX5" fmla="*/ 4751942 w 9995681"/>
              <a:gd name="connsiteY5" fmla="*/ 3702812 h 10811933"/>
              <a:gd name="connsiteX6" fmla="*/ 6828331 w 9995681"/>
              <a:gd name="connsiteY6" fmla="*/ 4204659 h 10811933"/>
              <a:gd name="connsiteX7" fmla="*/ 9995681 w 9995681"/>
              <a:gd name="connsiteY7" fmla="*/ 5272426 h 10811933"/>
              <a:gd name="connsiteX8" fmla="*/ 9715577 w 9995681"/>
              <a:gd name="connsiteY8" fmla="*/ 9977120 h 10811933"/>
              <a:gd name="connsiteX9" fmla="*/ 5820577 w 9995681"/>
              <a:gd name="connsiteY9" fmla="*/ 10355842 h 10811933"/>
              <a:gd name="connsiteX10" fmla="*/ 4133259 w 9995681"/>
              <a:gd name="connsiteY10" fmla="*/ 6512694 h 10811933"/>
              <a:gd name="connsiteX11" fmla="*/ 3540086 w 9995681"/>
              <a:gd name="connsiteY11" fmla="*/ 4650262 h 10811933"/>
              <a:gd name="connsiteX12" fmla="*/ 1862172 w 9995681"/>
              <a:gd name="connsiteY12" fmla="*/ 3988293 h 10811933"/>
              <a:gd name="connsiteX0" fmla="*/ 1862172 w 9995681"/>
              <a:gd name="connsiteY0" fmla="*/ 3988293 h 10765533"/>
              <a:gd name="connsiteX1" fmla="*/ 47739 w 9995681"/>
              <a:gd name="connsiteY1" fmla="*/ 2457905 h 10765533"/>
              <a:gd name="connsiteX2" fmla="*/ 557055 w 9995681"/>
              <a:gd name="connsiteY2" fmla="*/ 590962 h 10765533"/>
              <a:gd name="connsiteX3" fmla="*/ 3533708 w 9995681"/>
              <a:gd name="connsiteY3" fmla="*/ 687380 h 10765533"/>
              <a:gd name="connsiteX4" fmla="*/ 4035710 w 9995681"/>
              <a:gd name="connsiteY4" fmla="*/ 2272191 h 10765533"/>
              <a:gd name="connsiteX5" fmla="*/ 4751942 w 9995681"/>
              <a:gd name="connsiteY5" fmla="*/ 3702812 h 10765533"/>
              <a:gd name="connsiteX6" fmla="*/ 6828331 w 9995681"/>
              <a:gd name="connsiteY6" fmla="*/ 4204659 h 10765533"/>
              <a:gd name="connsiteX7" fmla="*/ 9995681 w 9995681"/>
              <a:gd name="connsiteY7" fmla="*/ 5272426 h 10765533"/>
              <a:gd name="connsiteX8" fmla="*/ 9715577 w 9995681"/>
              <a:gd name="connsiteY8" fmla="*/ 9977120 h 10765533"/>
              <a:gd name="connsiteX9" fmla="*/ 5820577 w 9995681"/>
              <a:gd name="connsiteY9" fmla="*/ 10355842 h 10765533"/>
              <a:gd name="connsiteX10" fmla="*/ 4133259 w 9995681"/>
              <a:gd name="connsiteY10" fmla="*/ 6512694 h 10765533"/>
              <a:gd name="connsiteX11" fmla="*/ 3540086 w 9995681"/>
              <a:gd name="connsiteY11" fmla="*/ 4650262 h 10765533"/>
              <a:gd name="connsiteX12" fmla="*/ 1862172 w 9995681"/>
              <a:gd name="connsiteY12" fmla="*/ 3988293 h 10765533"/>
              <a:gd name="connsiteX0" fmla="*/ 1862172 w 9995681"/>
              <a:gd name="connsiteY0" fmla="*/ 3988293 h 10815877"/>
              <a:gd name="connsiteX1" fmla="*/ 47739 w 9995681"/>
              <a:gd name="connsiteY1" fmla="*/ 2457905 h 10815877"/>
              <a:gd name="connsiteX2" fmla="*/ 557055 w 9995681"/>
              <a:gd name="connsiteY2" fmla="*/ 590962 h 10815877"/>
              <a:gd name="connsiteX3" fmla="*/ 3533708 w 9995681"/>
              <a:gd name="connsiteY3" fmla="*/ 687380 h 10815877"/>
              <a:gd name="connsiteX4" fmla="*/ 4035710 w 9995681"/>
              <a:gd name="connsiteY4" fmla="*/ 2272191 h 10815877"/>
              <a:gd name="connsiteX5" fmla="*/ 4751942 w 9995681"/>
              <a:gd name="connsiteY5" fmla="*/ 3702812 h 10815877"/>
              <a:gd name="connsiteX6" fmla="*/ 6828331 w 9995681"/>
              <a:gd name="connsiteY6" fmla="*/ 4204659 h 10815877"/>
              <a:gd name="connsiteX7" fmla="*/ 9995681 w 9995681"/>
              <a:gd name="connsiteY7" fmla="*/ 5272426 h 10815877"/>
              <a:gd name="connsiteX8" fmla="*/ 9715577 w 9995681"/>
              <a:gd name="connsiteY8" fmla="*/ 9977120 h 10815877"/>
              <a:gd name="connsiteX9" fmla="*/ 5820577 w 9995681"/>
              <a:gd name="connsiteY9" fmla="*/ 10355842 h 10815877"/>
              <a:gd name="connsiteX10" fmla="*/ 4133259 w 9995681"/>
              <a:gd name="connsiteY10" fmla="*/ 6512694 h 10815877"/>
              <a:gd name="connsiteX11" fmla="*/ 3540086 w 9995681"/>
              <a:gd name="connsiteY11" fmla="*/ 4650262 h 10815877"/>
              <a:gd name="connsiteX12" fmla="*/ 1862172 w 9995681"/>
              <a:gd name="connsiteY12" fmla="*/ 3988293 h 10815877"/>
              <a:gd name="connsiteX0" fmla="*/ 1862172 w 9995681"/>
              <a:gd name="connsiteY0" fmla="*/ 3988293 h 10800074"/>
              <a:gd name="connsiteX1" fmla="*/ 47739 w 9995681"/>
              <a:gd name="connsiteY1" fmla="*/ 2457905 h 10800074"/>
              <a:gd name="connsiteX2" fmla="*/ 557055 w 9995681"/>
              <a:gd name="connsiteY2" fmla="*/ 590962 h 10800074"/>
              <a:gd name="connsiteX3" fmla="*/ 3533708 w 9995681"/>
              <a:gd name="connsiteY3" fmla="*/ 687380 h 10800074"/>
              <a:gd name="connsiteX4" fmla="*/ 4035710 w 9995681"/>
              <a:gd name="connsiteY4" fmla="*/ 2272191 h 10800074"/>
              <a:gd name="connsiteX5" fmla="*/ 4751942 w 9995681"/>
              <a:gd name="connsiteY5" fmla="*/ 3702812 h 10800074"/>
              <a:gd name="connsiteX6" fmla="*/ 6828331 w 9995681"/>
              <a:gd name="connsiteY6" fmla="*/ 4204659 h 10800074"/>
              <a:gd name="connsiteX7" fmla="*/ 9995681 w 9995681"/>
              <a:gd name="connsiteY7" fmla="*/ 5272426 h 10800074"/>
              <a:gd name="connsiteX8" fmla="*/ 9715577 w 9995681"/>
              <a:gd name="connsiteY8" fmla="*/ 9977120 h 10800074"/>
              <a:gd name="connsiteX9" fmla="*/ 5820577 w 9995681"/>
              <a:gd name="connsiteY9" fmla="*/ 10355842 h 10800074"/>
              <a:gd name="connsiteX10" fmla="*/ 4133259 w 9995681"/>
              <a:gd name="connsiteY10" fmla="*/ 6512694 h 10800074"/>
              <a:gd name="connsiteX11" fmla="*/ 3540086 w 9995681"/>
              <a:gd name="connsiteY11" fmla="*/ 4650262 h 10800074"/>
              <a:gd name="connsiteX12" fmla="*/ 1862172 w 9995681"/>
              <a:gd name="connsiteY12" fmla="*/ 3988293 h 10800074"/>
              <a:gd name="connsiteX0" fmla="*/ 1862172 w 10406499"/>
              <a:gd name="connsiteY0" fmla="*/ 3988293 h 10800074"/>
              <a:gd name="connsiteX1" fmla="*/ 47739 w 10406499"/>
              <a:gd name="connsiteY1" fmla="*/ 2457905 h 10800074"/>
              <a:gd name="connsiteX2" fmla="*/ 557055 w 10406499"/>
              <a:gd name="connsiteY2" fmla="*/ 590962 h 10800074"/>
              <a:gd name="connsiteX3" fmla="*/ 3533708 w 10406499"/>
              <a:gd name="connsiteY3" fmla="*/ 687380 h 10800074"/>
              <a:gd name="connsiteX4" fmla="*/ 4035710 w 10406499"/>
              <a:gd name="connsiteY4" fmla="*/ 2272191 h 10800074"/>
              <a:gd name="connsiteX5" fmla="*/ 4751942 w 10406499"/>
              <a:gd name="connsiteY5" fmla="*/ 3702812 h 10800074"/>
              <a:gd name="connsiteX6" fmla="*/ 6828331 w 10406499"/>
              <a:gd name="connsiteY6" fmla="*/ 4204659 h 10800074"/>
              <a:gd name="connsiteX7" fmla="*/ 9995681 w 10406499"/>
              <a:gd name="connsiteY7" fmla="*/ 5272426 h 10800074"/>
              <a:gd name="connsiteX8" fmla="*/ 9715577 w 10406499"/>
              <a:gd name="connsiteY8" fmla="*/ 9977120 h 10800074"/>
              <a:gd name="connsiteX9" fmla="*/ 5820577 w 10406499"/>
              <a:gd name="connsiteY9" fmla="*/ 10355842 h 10800074"/>
              <a:gd name="connsiteX10" fmla="*/ 4133259 w 10406499"/>
              <a:gd name="connsiteY10" fmla="*/ 6512694 h 10800074"/>
              <a:gd name="connsiteX11" fmla="*/ 3540086 w 10406499"/>
              <a:gd name="connsiteY11" fmla="*/ 4650262 h 10800074"/>
              <a:gd name="connsiteX12" fmla="*/ 1862172 w 10406499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5325" h="10800074">
                <a:moveTo>
                  <a:pt x="1862172" y="3988293"/>
                </a:moveTo>
                <a:cubicBezTo>
                  <a:pt x="1026006" y="3896806"/>
                  <a:pt x="266960" y="3408708"/>
                  <a:pt x="47739" y="2457905"/>
                </a:cubicBezTo>
                <a:cubicBezTo>
                  <a:pt x="-168079" y="1211302"/>
                  <a:pt x="409316" y="835030"/>
                  <a:pt x="557055" y="590962"/>
                </a:cubicBezTo>
                <a:cubicBezTo>
                  <a:pt x="1541928" y="-276609"/>
                  <a:pt x="2791205" y="-141646"/>
                  <a:pt x="3533708" y="687380"/>
                </a:cubicBezTo>
                <a:cubicBezTo>
                  <a:pt x="4093977" y="1395593"/>
                  <a:pt x="3993233" y="1894485"/>
                  <a:pt x="4035710" y="2272191"/>
                </a:cubicBezTo>
                <a:cubicBezTo>
                  <a:pt x="4098184" y="2745393"/>
                  <a:pt x="4182692" y="3086390"/>
                  <a:pt x="4751942" y="3702812"/>
                </a:cubicBezTo>
                <a:cubicBezTo>
                  <a:pt x="5355938" y="4229979"/>
                  <a:pt x="6114167" y="4327488"/>
                  <a:pt x="6828331" y="4204659"/>
                </a:cubicBezTo>
                <a:cubicBezTo>
                  <a:pt x="8214620" y="3917931"/>
                  <a:pt x="9347522" y="4556619"/>
                  <a:pt x="9995681" y="5272426"/>
                </a:cubicBezTo>
                <a:cubicBezTo>
                  <a:pt x="11147219" y="6587269"/>
                  <a:pt x="11141986" y="8585159"/>
                  <a:pt x="9715577" y="9977120"/>
                </a:cubicBezTo>
                <a:cubicBezTo>
                  <a:pt x="8351142" y="11116913"/>
                  <a:pt x="6876538" y="10901630"/>
                  <a:pt x="5820577" y="10355842"/>
                </a:cubicBezTo>
                <a:cubicBezTo>
                  <a:pt x="4365771" y="9442022"/>
                  <a:pt x="4067736" y="8263795"/>
                  <a:pt x="4133259" y="6512694"/>
                </a:cubicBezTo>
                <a:cubicBezTo>
                  <a:pt x="4115477" y="5822110"/>
                  <a:pt x="3943458" y="5032374"/>
                  <a:pt x="3540086" y="4650262"/>
                </a:cubicBezTo>
                <a:cubicBezTo>
                  <a:pt x="3079932" y="4154184"/>
                  <a:pt x="2410460" y="4032679"/>
                  <a:pt x="1862172" y="3988293"/>
                </a:cubicBezTo>
                <a:close/>
              </a:path>
            </a:pathLst>
          </a:custGeom>
          <a:solidFill>
            <a:schemeClr val="bg2"/>
          </a:solidFill>
        </p:spPr>
      </p:pic>
      <p:sp>
        <p:nvSpPr>
          <p:cNvPr id="4" name="Shape 209"/>
          <p:cNvSpPr/>
          <p:nvPr/>
        </p:nvSpPr>
        <p:spPr>
          <a:xfrm>
            <a:off x="1552405" y="1879858"/>
            <a:ext cx="9997759" cy="1549142"/>
          </a:xfrm>
          <a:prstGeom prst="rect">
            <a:avLst/>
          </a:prstGeom>
          <a:ln w="12700">
            <a:miter/>
          </a:ln>
        </p:spPr>
        <p:txBody>
          <a:bodyPr lIns="50800" tIns="50800" rIns="50800" bIns="50800" anchor="ctr">
            <a:spAutoFit/>
          </a:bodyPr>
          <a:lstStyle/>
          <a:p>
            <a:pPr lvl="0">
              <a:defRPr/>
            </a:pPr>
            <a:endParaRPr/>
          </a:p>
        </p:txBody>
      </p:sp>
      <p:sp>
        <p:nvSpPr>
          <p:cNvPr id="5" name="Shape 210"/>
          <p:cNvSpPr/>
          <p:nvPr/>
        </p:nvSpPr>
        <p:spPr>
          <a:xfrm>
            <a:off x="333375" y="4306885"/>
            <a:ext cx="8242466" cy="3016250"/>
          </a:xfrm>
          <a:prstGeom prst="rect">
            <a:avLst/>
          </a:prstGeom>
          <a:ln w="12700">
            <a:miter/>
          </a:ln>
        </p:spPr>
        <p:txBody>
          <a:bodyPr vert="horz" wrap="square" lIns="50800" tIns="50800" rIns="50800" bIns="50800" anchor="ctr">
            <a:spAutoFit/>
          </a:bodyPr>
          <a:lstStyle>
            <a:lvl1pPr>
              <a:defRPr sz="2500" baseline="15999">
                <a:solidFill>
                  <a:srgbClr val="8c8e93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pPr>
              <a:defRPr/>
            </a:pPr>
            <a:r>
              <a:rPr lang="ru-RU" sz="9600" b="1" spc="200">
                <a:solidFill>
                  <a:schemeClr val="bg1"/>
                </a:solidFill>
                <a:latin typeface="Impact"/>
                <a:ea typeface="Segoe UI Black"/>
              </a:rPr>
              <a:t>П</a:t>
            </a:r>
            <a:r>
              <a:rPr lang="ru-RU" altLang="en-US" sz="9600" b="1" spc="200">
                <a:solidFill>
                  <a:schemeClr val="bg1"/>
                </a:solidFill>
                <a:latin typeface="Impact"/>
                <a:ea typeface="Segoe UI Black"/>
              </a:rPr>
              <a:t>римеры</a:t>
            </a:r>
            <a:endParaRPr lang="ru-RU" altLang="en-US" sz="9600" b="1" spc="200">
              <a:solidFill>
                <a:schemeClr val="bg1"/>
              </a:solidFill>
              <a:latin typeface="Impact"/>
              <a:ea typeface="Segoe UI Black"/>
            </a:endParaRPr>
          </a:p>
          <a:p>
            <a:pPr>
              <a:defRPr/>
            </a:pPr>
            <a:r>
              <a:rPr lang="ru-RU" sz="9600" b="1" spc="200">
                <a:solidFill>
                  <a:schemeClr val="bg1"/>
                </a:solidFill>
                <a:latin typeface="Impact"/>
                <a:ea typeface="Segoe UI Black"/>
              </a:rPr>
              <a:t>загрязнения </a:t>
            </a:r>
            <a:endParaRPr lang="ru-RU" sz="9600" b="1" spc="200">
              <a:solidFill>
                <a:schemeClr val="bg1"/>
              </a:solidFill>
              <a:latin typeface="Impact"/>
              <a:ea typeface="Segoe UI Black"/>
            </a:endParaRPr>
          </a:p>
          <a:p>
            <a:pPr>
              <a:defRPr/>
            </a:pPr>
            <a:r>
              <a:rPr lang="ru-RU" sz="9600" b="1" spc="200">
                <a:solidFill>
                  <a:schemeClr val="bg1"/>
                </a:solidFill>
                <a:latin typeface="Impact"/>
                <a:ea typeface="Segoe UI Black"/>
              </a:rPr>
              <a:t> в области</a:t>
            </a:r>
            <a:r>
              <a:rPr lang="en-US" altLang="ru-RU" sz="9600" b="1" spc="200">
                <a:solidFill>
                  <a:schemeClr val="bg1"/>
                </a:solidFill>
                <a:latin typeface="Impact"/>
                <a:ea typeface="Segoe UI Black"/>
              </a:rPr>
              <a:t>:</a:t>
            </a:r>
            <a:endParaRPr lang="en-US" altLang="ru-RU" sz="9600" b="1" spc="200">
              <a:solidFill>
                <a:schemeClr val="bg1"/>
              </a:solidFill>
              <a:latin typeface="Impact"/>
              <a:ea typeface="Segoe UI Black"/>
            </a:endParaRPr>
          </a:p>
        </p:txBody>
      </p:sp>
      <p:sp>
        <p:nvSpPr>
          <p:cNvPr id="6" name="Shape 211"/>
          <p:cNvSpPr/>
          <p:nvPr/>
        </p:nvSpPr>
        <p:spPr>
          <a:xfrm>
            <a:off x="1896847" y="3763265"/>
            <a:ext cx="9547000" cy="872034"/>
          </a:xfrm>
          <a:prstGeom prst="rect">
            <a:avLst/>
          </a:prstGeom>
          <a:ln w="12700">
            <a:miter/>
          </a:ln>
        </p:spPr>
        <p:txBody>
          <a:bodyPr lIns="50800" tIns="50800" rIns="50800" bIns="50800" anchor="ctr">
            <a:spAutoFit/>
          </a:bodyPr>
          <a:lstStyle>
            <a:lvl1pPr>
              <a:defRPr sz="50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pPr lvl="0">
              <a:defRPr/>
            </a:pPr>
            <a:endParaRPr/>
          </a:p>
        </p:txBody>
      </p:sp>
      <p:grpSp>
        <p:nvGrpSpPr>
          <p:cNvPr id="7" name="Group 214"/>
          <p:cNvGrpSpPr/>
          <p:nvPr/>
        </p:nvGrpSpPr>
        <p:grpSpPr>
          <a:xfrm rot="0">
            <a:off x="681122" y="2829885"/>
            <a:ext cx="1980692" cy="676689"/>
            <a:chOff x="0" y="0"/>
            <a:chExt cx="1980692" cy="676688"/>
          </a:xfrm>
          <a:solidFill>
            <a:schemeClr val="bg1"/>
          </a:solidFill>
        </p:grpSpPr>
        <p:sp>
          <p:nvSpPr>
            <p:cNvPr id="8" name="Shape 212"/>
            <p:cNvSpPr/>
            <p:nvPr/>
          </p:nvSpPr>
          <p:spPr>
            <a:xfrm>
              <a:off x="0" y="-1"/>
              <a:ext cx="1328512" cy="676690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9" name="Shape 213"/>
            <p:cNvSpPr/>
            <p:nvPr/>
          </p:nvSpPr>
          <p:spPr>
            <a:xfrm>
              <a:off x="1574312" y="135467"/>
              <a:ext cx="406381" cy="406381"/>
            </a:xfrm>
            <a:prstGeom prst="ellipse">
              <a:avLst/>
            </a:prstGeom>
            <a:grp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/>
          <a:srcRect l="5020" t="15660" r="7320" b="-13300"/>
          <a:stretch>
            <a:fillRect/>
          </a:stretch>
        </p:blipFill>
        <p:spPr>
          <a:xfrm>
            <a:off x="7953631" y="9308467"/>
            <a:ext cx="6905113" cy="6511939"/>
          </a:xfrm>
          <a:prstGeom prst="ellipse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20642000">
            <a:off x="19012328" y="-339570"/>
            <a:ext cx="5204894" cy="5557364"/>
          </a:xfrm>
          <a:prstGeom prst="ellipse">
            <a:avLst/>
          </a:prstGeom>
        </p:spPr>
      </p:pic>
      <p:sp>
        <p:nvSpPr>
          <p:cNvPr id="15" name="Shape 367"/>
          <p:cNvSpPr/>
          <p:nvPr/>
        </p:nvSpPr>
        <p:spPr>
          <a:xfrm>
            <a:off x="6096000" y="-4250570"/>
            <a:ext cx="7086577" cy="7086575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7" name="Shape 366"/>
          <p:cNvSpPr/>
          <p:nvPr/>
        </p:nvSpPr>
        <p:spPr>
          <a:xfrm>
            <a:off x="-1251632" y="11313907"/>
            <a:ext cx="3661503" cy="3661504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18" name="Group 448"/>
          <p:cNvGrpSpPr/>
          <p:nvPr/>
        </p:nvGrpSpPr>
        <p:grpSpPr>
          <a:xfrm rot="15982831">
            <a:off x="5375185" y="4558165"/>
            <a:ext cx="2002535" cy="1927026"/>
            <a:chOff x="243650" y="-264253"/>
            <a:chExt cx="832187" cy="832187"/>
          </a:xfrm>
        </p:grpSpPr>
        <p:sp>
          <p:nvSpPr>
            <p:cNvPr id="19" name="Shape 446"/>
            <p:cNvSpPr/>
            <p:nvPr/>
          </p:nvSpPr>
          <p:spPr>
            <a:xfrm rot="5400000">
              <a:off x="559976" y="12504"/>
              <a:ext cx="147625" cy="240964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/>
            </a:ln>
            <a:effectLst/>
          </p:spPr>
          <p:txBody>
            <a:bodyPr wrap="square" lIns="45719" tIns="45719" rIns="45719" bIns="45719" anchor="ctr">
              <a:noAutofit/>
            </a:bodyPr>
            <a:lstStyle/>
            <a:p>
              <a:pPr algn="ctr"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20" name="Shape 447"/>
            <p:cNvSpPr/>
            <p:nvPr/>
          </p:nvSpPr>
          <p:spPr>
            <a:xfrm>
              <a:off x="243650" y="-264253"/>
              <a:ext cx="832187" cy="832187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16173448" y="2177196"/>
            <a:ext cx="5118580" cy="5109428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 rot="20931712">
            <a:off x="13727179" y="-819211"/>
            <a:ext cx="4863775" cy="4793771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3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22" name=""/>
          <p:cNvSpPr txBox="1"/>
          <p:nvPr/>
        </p:nvSpPr>
        <p:spPr>
          <a:xfrm rot="21463850">
            <a:off x="8516732" y="8369298"/>
            <a:ext cx="9017412" cy="7112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normAutofit/>
          </a:bodyPr>
          <a:p>
            <a:pPr marR="0" defTabSz="825500">
              <a:buClrTx/>
              <a:buFontTx/>
              <a:buNone/>
              <a:defRPr/>
            </a:pPr>
            <a:endParaRPr lang="az-Cyrl-AZ" altLang="en-US" sz="4000">
              <a:solidFill>
                <a:srgbClr val="292929"/>
              </a:solidFill>
              <a:uFillTx/>
            </a:endParaRPr>
          </a:p>
        </p:txBody>
      </p:sp>
      <p:sp>
        <p:nvSpPr>
          <p:cNvPr id="26" name=""/>
          <p:cNvSpPr txBox="1"/>
          <p:nvPr/>
        </p:nvSpPr>
        <p:spPr>
          <a:xfrm>
            <a:off x="22152210" y="6140450"/>
            <a:ext cx="3420828" cy="153987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sp>
        <p:nvSpPr>
          <p:cNvPr id="28" name=""/>
          <p:cNvSpPr txBox="1"/>
          <p:nvPr/>
        </p:nvSpPr>
        <p:spPr>
          <a:xfrm rot="20772910">
            <a:off x="8773714" y="3121025"/>
            <a:ext cx="1273574" cy="153987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sp>
        <p:nvSpPr>
          <p:cNvPr id="30" name=""/>
          <p:cNvSpPr txBox="1"/>
          <p:nvPr/>
        </p:nvSpPr>
        <p:spPr>
          <a:xfrm>
            <a:off x="9797652" y="1682750"/>
            <a:ext cx="435373" cy="153987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453"/>
          <p:cNvSpPr/>
          <p:nvPr/>
        </p:nvSpPr>
        <p:spPr>
          <a:xfrm>
            <a:off x="2274568" y="1357092"/>
            <a:ext cx="19994880" cy="10748276"/>
          </a:xfrm>
          <a:prstGeom prst="rect">
            <a:avLst/>
          </a:prstGeom>
          <a:solidFill>
            <a:srgbClr val="96c43f"/>
          </a:solidFill>
          <a:ln w="12700" cap="flat">
            <a:noFill/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8" name="Прямоугольник 27"/>
          <p:cNvSpPr/>
          <p:nvPr/>
        </p:nvSpPr>
        <p:spPr>
          <a:xfrm>
            <a:off x="6080760" y="487680"/>
            <a:ext cx="12344400" cy="2468880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 anchorCtr="0">
            <a:prstTxWarp prst="textNoShape">
              <a:avLst/>
            </a:prstTxWarp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lang="ru-RU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80760" y="937290"/>
            <a:ext cx="12344400" cy="155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z-Cyrl-AZ" altLang="en-US" sz="9600">
                <a:solidFill>
                  <a:srgbClr val="202f11"/>
                </a:solidFill>
                <a:latin typeface="Impact"/>
                <a:cs typeface="Times New Roman"/>
              </a:rPr>
              <a:t>ЦЕЛЬ ПРОЕКТА</a:t>
            </a:r>
            <a:endParaRPr lang="ru-RU">
              <a:latin typeface="Impac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3800" y="2940050"/>
            <a:ext cx="16916400" cy="71501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algn="ctr" eaLnBrk="1" hangingPunct="1">
              <a:spcBef>
                <a:spcPct val="0"/>
              </a:spcBef>
              <a:defRPr/>
            </a:pPr>
            <a:endParaRPr lang="en-US" altLang="ru-RU" sz="6600">
              <a:solidFill>
                <a:schemeClr val="bg1"/>
              </a:solidFill>
              <a:latin typeface="Impact"/>
            </a:endParaRPr>
          </a:p>
          <a:p>
            <a:pPr algn="ctr" eaLnBrk="1" hangingPunct="1">
              <a:spcBef>
                <a:spcPct val="0"/>
              </a:spcBef>
              <a:defRPr/>
            </a:pPr>
            <a:r>
              <a:rPr lang="ru-RU" altLang="en-US" sz="6600">
                <a:solidFill>
                  <a:schemeClr val="bg1"/>
                </a:solidFill>
                <a:latin typeface="Impact"/>
              </a:rPr>
              <a:t>Охватить </a:t>
            </a:r>
            <a:r>
              <a:rPr lang="ru-RU" altLang="en-US" sz="6600">
                <a:solidFill>
                  <a:schemeClr val="tx1"/>
                </a:solidFill>
                <a:latin typeface="Impact"/>
              </a:rPr>
              <a:t>не менее </a:t>
            </a:r>
            <a:r>
              <a:rPr lang="en-US" altLang="ru-RU" sz="6600">
                <a:solidFill>
                  <a:schemeClr val="tx1"/>
                </a:solidFill>
                <a:latin typeface="Impact"/>
              </a:rPr>
              <a:t>4.000</a:t>
            </a:r>
            <a:r>
              <a:rPr lang="ru-RU" altLang="en-US" sz="6600">
                <a:solidFill>
                  <a:schemeClr val="tx1"/>
                </a:solidFill>
                <a:latin typeface="Impact"/>
              </a:rPr>
              <a:t> </a:t>
            </a:r>
            <a:r>
              <a:rPr lang="ru-RU" altLang="en-US" sz="6600">
                <a:solidFill>
                  <a:schemeClr val="bg1"/>
                </a:solidFill>
                <a:latin typeface="Impact"/>
              </a:rPr>
              <a:t>обучающихся </a:t>
            </a:r>
            <a:r>
              <a:rPr lang="en-US" altLang="ru-RU" sz="6600">
                <a:solidFill>
                  <a:schemeClr val="tx1"/>
                </a:solidFill>
                <a:latin typeface="Impact"/>
              </a:rPr>
              <a:t>1-4</a:t>
            </a:r>
            <a:r>
              <a:rPr lang="ru-RU" altLang="en-US" sz="6600">
                <a:solidFill>
                  <a:schemeClr val="tx1"/>
                </a:solidFill>
                <a:latin typeface="Impact"/>
              </a:rPr>
              <a:t>х классов</a:t>
            </a:r>
            <a:r>
              <a:rPr lang="ru-RU" altLang="en-US" sz="6600">
                <a:solidFill>
                  <a:schemeClr val="bg1"/>
                </a:solidFill>
                <a:latin typeface="Impact"/>
              </a:rPr>
              <a:t> общеобразовательных организаций Белгородской области в форме интерактивных игр и просветительских мероприятий</a:t>
            </a:r>
            <a:r>
              <a:rPr lang="en-US" altLang="ru-RU" sz="6600">
                <a:solidFill>
                  <a:schemeClr val="bg1"/>
                </a:solidFill>
                <a:latin typeface="Impact"/>
              </a:rPr>
              <a:t>,</a:t>
            </a:r>
            <a:r>
              <a:rPr lang="ru-RU" altLang="en-US" sz="6600">
                <a:solidFill>
                  <a:schemeClr val="bg1"/>
                </a:solidFill>
                <a:latin typeface="Impact"/>
              </a:rPr>
              <a:t> привлекая </a:t>
            </a:r>
            <a:r>
              <a:rPr lang="ru-RU" altLang="en-US" sz="6600">
                <a:solidFill>
                  <a:schemeClr val="tx1"/>
                </a:solidFill>
                <a:latin typeface="Impact"/>
              </a:rPr>
              <a:t>не менее </a:t>
            </a:r>
            <a:r>
              <a:rPr lang="en-US" altLang="ru-RU" sz="6600">
                <a:solidFill>
                  <a:schemeClr val="tx1"/>
                </a:solidFill>
                <a:latin typeface="Impact"/>
              </a:rPr>
              <a:t>100</a:t>
            </a:r>
            <a:r>
              <a:rPr lang="ru-RU" altLang="en-US" sz="6600">
                <a:solidFill>
                  <a:schemeClr val="tx1"/>
                </a:solidFill>
                <a:latin typeface="Impact"/>
              </a:rPr>
              <a:t> волонтеров</a:t>
            </a:r>
            <a:r>
              <a:rPr lang="ru-RU" altLang="en-US" sz="6600">
                <a:solidFill>
                  <a:schemeClr val="bg1"/>
                </a:solidFill>
                <a:latin typeface="Impact"/>
              </a:rPr>
              <a:t> к октябрю </a:t>
            </a:r>
            <a:r>
              <a:rPr lang="en-US" altLang="ru-RU" sz="6600">
                <a:solidFill>
                  <a:schemeClr val="bg1"/>
                </a:solidFill>
                <a:latin typeface="Impact"/>
              </a:rPr>
              <a:t>2024</a:t>
            </a:r>
            <a:r>
              <a:rPr lang="ru-RU" altLang="en-US" sz="6600">
                <a:solidFill>
                  <a:schemeClr val="bg1"/>
                </a:solidFill>
                <a:latin typeface="Impact"/>
              </a:rPr>
              <a:t> года</a:t>
            </a:r>
            <a:r>
              <a:rPr lang="en-US" altLang="ru-RU" sz="6600">
                <a:solidFill>
                  <a:schemeClr val="bg1"/>
                </a:solidFill>
                <a:latin typeface="Impact"/>
              </a:rPr>
              <a:t>.</a:t>
            </a:r>
            <a:endParaRPr lang="en-US" altLang="ru-RU" sz="6600">
              <a:solidFill>
                <a:schemeClr val="bg1"/>
              </a:solidFill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4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 rot="0">
            <a:off x="-113757" y="358773"/>
            <a:ext cx="27609714" cy="12007851"/>
            <a:chOff x="1528685" y="287335"/>
            <a:chExt cx="20692758" cy="11771879"/>
          </a:xfrm>
        </p:grpSpPr>
        <p:sp>
          <p:nvSpPr>
            <p:cNvPr id="28" name="Shape 422"/>
            <p:cNvSpPr/>
            <p:nvPr/>
          </p:nvSpPr>
          <p:spPr>
            <a:xfrm>
              <a:off x="2449097" y="5371779"/>
              <a:ext cx="2852045" cy="762585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pPr lvl="0">
                <a:defRPr/>
              </a:pPr>
              <a:r>
                <a:rPr lang="ru-RU" sz="4400"/>
                <a:t>Задача 1</a:t>
              </a:r>
              <a:endParaRPr lang="ru-RU" sz="4400"/>
            </a:p>
          </p:txBody>
        </p:sp>
        <p:sp>
          <p:nvSpPr>
            <p:cNvPr id="11" name="Shape 425"/>
            <p:cNvSpPr/>
            <p:nvPr/>
          </p:nvSpPr>
          <p:spPr>
            <a:xfrm>
              <a:off x="11282833" y="5222374"/>
              <a:ext cx="1818329" cy="547816"/>
            </a:xfrm>
            <a:prstGeom prst="rect">
              <a:avLst/>
            </a:prstGeom>
            <a:ln w="12700">
              <a:miter/>
            </a:ln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pPr lvl="0">
                <a:defRPr/>
              </a:pPr>
              <a:r>
                <a:rPr/>
                <a:t>Step #3</a:t>
              </a:r>
              <a:endParaRPr/>
            </a:p>
          </p:txBody>
        </p:sp>
        <p:sp>
          <p:nvSpPr>
            <p:cNvPr id="12" name="Shape 427"/>
            <p:cNvSpPr/>
            <p:nvPr/>
          </p:nvSpPr>
          <p:spPr>
            <a:xfrm>
              <a:off x="19475950" y="5222374"/>
              <a:ext cx="1818331" cy="547816"/>
            </a:xfrm>
            <a:prstGeom prst="rect">
              <a:avLst/>
            </a:prstGeom>
            <a:ln w="12700">
              <a:miter/>
            </a:ln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solidFill>
                    <a:srgbClr val="ffffff"/>
                  </a:solidFill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pPr lvl="0">
                <a:defRPr/>
              </a:pPr>
              <a:r>
                <a:rPr/>
                <a:t>Step #5</a:t>
              </a:r>
              <a:endParaRPr/>
            </a:p>
          </p:txBody>
        </p:sp>
        <p:sp>
          <p:nvSpPr>
            <p:cNvPr id="14" name="Shape 431"/>
            <p:cNvSpPr/>
            <p:nvPr/>
          </p:nvSpPr>
          <p:spPr>
            <a:xfrm>
              <a:off x="15392081" y="6174832"/>
              <a:ext cx="1818328" cy="547818"/>
            </a:xfrm>
            <a:prstGeom prst="rect">
              <a:avLst/>
            </a:prstGeom>
            <a:ln w="12700">
              <a:miter/>
            </a:ln>
          </p:spPr>
          <p:txBody>
            <a:bodyPr wrap="square" lIns="50800" tIns="50800" rIns="50800" bIns="50800" anchor="ctr">
              <a:spAutoFit/>
            </a:bodyPr>
            <a:lstStyle>
              <a:lvl1pPr algn="ctr">
                <a:spcBef>
                  <a:spcPts val="5900"/>
                </a:spcBef>
                <a:defRPr sz="3000">
                  <a:latin typeface="Raleway SemiBold"/>
                  <a:ea typeface="Raleway SemiBold"/>
                  <a:cs typeface="Raleway SemiBold"/>
                  <a:sym typeface="Raleway SemiBold"/>
                </a:defRPr>
              </a:lvl1pPr>
            </a:lstStyle>
            <a:p>
              <a:pPr lvl="0">
                <a:defRPr/>
              </a:pPr>
              <a:r>
                <a:rPr/>
                <a:t>Step #4</a:t>
              </a:r>
              <a:endParaRPr/>
            </a:p>
          </p:txBody>
        </p:sp>
        <p:sp>
          <p:nvSpPr>
            <p:cNvPr id="15" name="Shape 432"/>
            <p:cNvSpPr/>
            <p:nvPr/>
          </p:nvSpPr>
          <p:spPr>
            <a:xfrm>
              <a:off x="1528685" y="7514809"/>
              <a:ext cx="4778963" cy="4544405"/>
            </a:xfrm>
            <a:prstGeom prst="rect">
              <a:avLst/>
            </a:prstGeom>
            <a:ln w="12700">
              <a:miter/>
            </a:ln>
          </p:spPr>
          <p:txBody>
            <a:bodyPr vert="horz" wrap="square" lIns="50800" tIns="50800" rIns="50800" bIns="50800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   Информировать обучающихся 1-4 классов Белгородской области о проблемах,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создаваемых бытовыми отходами, и о преимуществах раздельного сбора 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мусора, через интерактивные игры. 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lvl="0">
                <a:defRPr/>
              </a:pPr>
              <a:endParaRPr xmlns:mc="http://schemas.openxmlformats.org/markup-compatibility/2006" xmlns:hp="http://schemas.haansoft.com/office/presentation/8.0" kumimoji="0" sz="5000" b="0" i="0" u="none" strike="noStrike" kern="1200" cap="none" spc="0" normalizeH="0" mc:Ignorable="hp" hp:hslEmbossed="0">
                <a:solidFill>
                  <a:srgbClr val="000000"/>
                </a:solidFill>
                <a:latin typeface="Impact"/>
                <a:ea typeface="Raleway Regular"/>
                <a:cs typeface="Raleway Regular"/>
                <a:sym typeface="Raleway Regular"/>
              </a:endParaRPr>
            </a:p>
          </p:txBody>
        </p:sp>
        <p:sp>
          <p:nvSpPr>
            <p:cNvPr id="16" name="Shape 433"/>
            <p:cNvSpPr/>
            <p:nvPr/>
          </p:nvSpPr>
          <p:spPr>
            <a:xfrm>
              <a:off x="10289783" y="7206664"/>
              <a:ext cx="4800506" cy="4525732"/>
            </a:xfrm>
            <a:prstGeom prst="rect">
              <a:avLst/>
            </a:prstGeom>
            <a:ln w="12700">
              <a:miter/>
            </a:ln>
          </p:spPr>
          <p:txBody>
            <a:bodyPr vert="horz" wrap="square" lIns="50800" tIns="50800" rIns="50800" bIns="50800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hangingPunct="1">
                <a:defRPr/>
              </a:pPr>
              <a:r>
                <a:rPr lang="ru-RU" altLang="en-US" sz="5000" b="0" spc="-150">
                  <a:solidFill>
                    <a:srgbClr val="000000"/>
                  </a:solidFill>
                  <a:latin typeface="Impact"/>
                </a:rPr>
                <a:t>П</a:t>
              </a: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ровести в образовательных учреждениях Белгородской области для обучающихся 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1-4 классов не менее </a:t>
              </a:r>
              <a:r>
                <a:rPr lang="en-US" altLang="ru-RU" sz="5000">
                  <a:solidFill>
                    <a:srgbClr val="000000"/>
                  </a:solidFill>
                  <a:latin typeface="Impact"/>
                </a:rPr>
                <a:t>220</a:t>
              </a: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 познавательных мероприятий, направленных на 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организацию раздельного сбора вторсырья.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lvl="0">
                <a:defRPr/>
              </a:pPr>
              <a:endParaRPr xmlns:mc="http://schemas.openxmlformats.org/markup-compatibility/2006" xmlns:hp="http://schemas.haansoft.com/office/presentation/8.0" kumimoji="0" sz="4800" b="0" i="0" u="none" strike="noStrike" kern="1200" cap="none" spc="0" normalizeH="0" mc:Ignorable="hp" hp:hslEmbossed="0">
                <a:solidFill>
                  <a:srgbClr val="000000"/>
                </a:solidFill>
                <a:latin typeface="Impact"/>
                <a:ea typeface="Raleway Regular"/>
                <a:cs typeface="Raleway Regular"/>
                <a:sym typeface="Raleway Regular"/>
              </a:endParaRPr>
            </a:p>
          </p:txBody>
        </p:sp>
        <p:sp>
          <p:nvSpPr>
            <p:cNvPr id="17" name="Shape 434"/>
            <p:cNvSpPr/>
            <p:nvPr/>
          </p:nvSpPr>
          <p:spPr>
            <a:xfrm>
              <a:off x="18100700" y="8808099"/>
              <a:ext cx="4120743" cy="977358"/>
            </a:xfrm>
            <a:prstGeom prst="rect">
              <a:avLst/>
            </a:prstGeom>
            <a:ln w="12700">
              <a:miter/>
            </a:ln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eaLnBrk="1" hangingPunct="1">
                <a:spcBef>
                  <a:spcPct val="0"/>
                </a:spcBef>
                <a:defRPr/>
              </a:pPr>
              <a:endParaRPr lang="ru-RU" altLang="en-US" sz="4800" b="0" spc="-150">
                <a:solidFill>
                  <a:srgbClr val="000000"/>
                </a:solidFill>
                <a:latin typeface="Impact"/>
              </a:endParaRPr>
            </a:p>
            <a:p>
              <a:pPr lvl="0">
                <a:defRPr/>
              </a:pPr>
              <a:endParaRPr sz="4000"/>
            </a:p>
          </p:txBody>
        </p:sp>
        <p:sp>
          <p:nvSpPr>
            <p:cNvPr id="18" name="Shape 435"/>
            <p:cNvSpPr/>
            <p:nvPr/>
          </p:nvSpPr>
          <p:spPr>
            <a:xfrm>
              <a:off x="5870420" y="1071712"/>
              <a:ext cx="4120748" cy="4451027"/>
            </a:xfrm>
            <a:prstGeom prst="rect">
              <a:avLst/>
            </a:prstGeom>
            <a:ln w="12700">
              <a:miter/>
            </a:ln>
          </p:spPr>
          <p:txBody>
            <a:bodyPr vert="horz" wrap="square" lIns="50800" tIns="50800" rIns="50800" bIns="50800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Разработать плакат о важности и особенностях сбора вторсырья для 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применения его в других образовательных учреждениях в качестве 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hangingPunct="1">
                <a:defRPr/>
              </a:pPr>
              <a:r>
                <a:rPr lang="ru-RU" altLang="en-US" sz="5000">
                  <a:solidFill>
                    <a:srgbClr val="000000"/>
                  </a:solidFill>
                  <a:latin typeface="Impact"/>
                </a:rPr>
                <a:t>пропаганды раздельного сбора отходов.</a:t>
              </a:r>
              <a:endParaRPr lang="ru-RU" altLang="en-US" sz="5000">
                <a:solidFill>
                  <a:srgbClr val="000000"/>
                </a:solidFill>
                <a:latin typeface="Impact"/>
              </a:endParaRPr>
            </a:p>
            <a:p>
              <a:pPr lvl="0">
                <a:defRPr/>
              </a:pPr>
              <a:endParaRPr sz="4000">
                <a:solidFill>
                  <a:srgbClr val="000000"/>
                </a:solidFill>
                <a:latin typeface="Impact"/>
              </a:endParaRPr>
            </a:p>
          </p:txBody>
        </p:sp>
        <p:sp>
          <p:nvSpPr>
            <p:cNvPr id="19" name="Shape 436"/>
            <p:cNvSpPr/>
            <p:nvPr/>
          </p:nvSpPr>
          <p:spPr>
            <a:xfrm>
              <a:off x="13853127" y="287335"/>
              <a:ext cx="4120744" cy="1325562"/>
            </a:xfrm>
            <a:prstGeom prst="rect">
              <a:avLst/>
            </a:prstGeom>
            <a:ln w="12700">
              <a:miter/>
            </a:ln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eaLnBrk="1" hangingPunct="1">
                <a:spcBef>
                  <a:spcPct val="0"/>
                </a:spcBef>
                <a:defRPr/>
              </a:pPr>
              <a:endParaRPr lang="ru-RU" altLang="en-US" sz="4800" b="0" spc="-150">
                <a:solidFill>
                  <a:srgbClr val="000000"/>
                </a:solidFill>
                <a:latin typeface="Impact"/>
              </a:endParaRPr>
            </a:p>
          </p:txBody>
        </p:sp>
        <p:grpSp>
          <p:nvGrpSpPr>
            <p:cNvPr id="20" name="Group 420"/>
            <p:cNvGrpSpPr/>
            <p:nvPr/>
          </p:nvGrpSpPr>
          <p:grpSpPr>
            <a:xfrm rot="0">
              <a:off x="1613939" y="4255024"/>
              <a:ext cx="18317578" cy="3712757"/>
              <a:chOff x="107079" y="396853"/>
              <a:chExt cx="18317576" cy="3712757"/>
            </a:xfrm>
          </p:grpSpPr>
          <p:grpSp>
            <p:nvGrpSpPr>
              <p:cNvPr id="21" name="Group 416"/>
              <p:cNvGrpSpPr/>
              <p:nvPr/>
            </p:nvGrpSpPr>
            <p:grpSpPr>
              <a:xfrm rot="0">
                <a:off x="107079" y="396853"/>
                <a:ext cx="8916024" cy="3712756"/>
                <a:chOff x="107086" y="396855"/>
                <a:chExt cx="8916023" cy="3712756"/>
              </a:xfrm>
            </p:grpSpPr>
            <p:sp>
              <p:nvSpPr>
                <p:cNvPr id="25" name="Shape 414"/>
                <p:cNvSpPr/>
                <p:nvPr/>
              </p:nvSpPr>
              <p:spPr>
                <a:xfrm rot="10800000">
                  <a:off x="4200219" y="2046962"/>
                  <a:ext cx="4822890" cy="2062649"/>
                </a:xfrm>
                <a:custGeom>
                  <a:avLst/>
                  <a:gd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192" extrusionOk="0">
                      <a:moveTo>
                        <a:pt x="0" y="19434"/>
                      </a:moveTo>
                      <a:cubicBezTo>
                        <a:pt x="28" y="8851"/>
                        <a:pt x="4697" y="234"/>
                        <a:pt x="10529" y="4"/>
                      </a:cubicBezTo>
                      <a:cubicBezTo>
                        <a:pt x="16558" y="-233"/>
                        <a:pt x="21531" y="8517"/>
                        <a:pt x="21584" y="19458"/>
                      </a:cubicBezTo>
                      <a:cubicBezTo>
                        <a:pt x="21589" y="20271"/>
                        <a:pt x="21276" y="20977"/>
                        <a:pt x="20837" y="21143"/>
                      </a:cubicBezTo>
                      <a:cubicBezTo>
                        <a:pt x="20240" y="21367"/>
                        <a:pt x="19675" y="20563"/>
                        <a:pt x="19653" y="19458"/>
                      </a:cubicBezTo>
                      <a:cubicBezTo>
                        <a:pt x="19630" y="10766"/>
                        <a:pt x="15799" y="3686"/>
                        <a:pt x="11010" y="3485"/>
                      </a:cubicBezTo>
                      <a:cubicBezTo>
                        <a:pt x="6057" y="3278"/>
                        <a:pt x="1965" y="10451"/>
                        <a:pt x="1909" y="19439"/>
                      </a:cubicBezTo>
                      <a:cubicBezTo>
                        <a:pt x="1912" y="20446"/>
                        <a:pt x="1446" y="21248"/>
                        <a:pt x="893" y="21189"/>
                      </a:cubicBezTo>
                      <a:cubicBezTo>
                        <a:pt x="383" y="21135"/>
                        <a:pt x="-11" y="20359"/>
                        <a:pt x="0" y="19434"/>
                      </a:cubicBezTo>
                      <a:close/>
                    </a:path>
                  </a:pathLst>
                </a:custGeom>
                <a:solidFill>
                  <a:srgbClr val="ececec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50800" tIns="50800" rIns="50800" bIns="50800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26" name="Shape 415"/>
                <p:cNvSpPr/>
                <p:nvPr/>
              </p:nvSpPr>
              <p:spPr>
                <a:xfrm>
                  <a:off x="107086" y="396855"/>
                  <a:ext cx="4461710" cy="2039304"/>
                </a:xfrm>
                <a:custGeom>
                  <a:avLst/>
                  <a:gd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192" extrusionOk="0">
                      <a:moveTo>
                        <a:pt x="0" y="19434"/>
                      </a:moveTo>
                      <a:cubicBezTo>
                        <a:pt x="28" y="8851"/>
                        <a:pt x="4697" y="234"/>
                        <a:pt x="10529" y="4"/>
                      </a:cubicBezTo>
                      <a:cubicBezTo>
                        <a:pt x="16558" y="-233"/>
                        <a:pt x="21531" y="8517"/>
                        <a:pt x="21584" y="19458"/>
                      </a:cubicBezTo>
                      <a:cubicBezTo>
                        <a:pt x="21589" y="20271"/>
                        <a:pt x="21276" y="20977"/>
                        <a:pt x="20837" y="21143"/>
                      </a:cubicBezTo>
                      <a:cubicBezTo>
                        <a:pt x="20240" y="21367"/>
                        <a:pt x="19675" y="20563"/>
                        <a:pt x="19653" y="19458"/>
                      </a:cubicBezTo>
                      <a:cubicBezTo>
                        <a:pt x="19630" y="10766"/>
                        <a:pt x="15799" y="3686"/>
                        <a:pt x="11010" y="3485"/>
                      </a:cubicBezTo>
                      <a:cubicBezTo>
                        <a:pt x="6057" y="3278"/>
                        <a:pt x="1965" y="10451"/>
                        <a:pt x="1909" y="19439"/>
                      </a:cubicBezTo>
                      <a:cubicBezTo>
                        <a:pt x="1912" y="20446"/>
                        <a:pt x="1446" y="21248"/>
                        <a:pt x="893" y="21189"/>
                      </a:cubicBezTo>
                      <a:cubicBezTo>
                        <a:pt x="383" y="21135"/>
                        <a:pt x="-11" y="20359"/>
                        <a:pt x="0" y="19434"/>
                      </a:cubicBezTo>
                      <a:close/>
                    </a:path>
                  </a:pathLst>
                </a:custGeom>
                <a:solidFill>
                  <a:srgbClr val="96c43f"/>
                </a:solidFill>
                <a:ln w="12700" cap="flat">
                  <a:noFill/>
                  <a:miter/>
                </a:ln>
                <a:effectLst/>
              </p:spPr>
              <p:txBody>
                <a:bodyPr wrap="square" lIns="50800" tIns="50800" rIns="50800" bIns="50800" anchor="ctr">
                  <a:noAutofit/>
                </a:bodyPr>
                <a:lstStyle/>
                <a:p>
                  <a:pPr algn="ctr">
                    <a:defRPr sz="3200">
                      <a:solidFill>
                        <a:srgbClr val="000000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</p:grpSp>
          <p:sp>
            <p:nvSpPr>
              <p:cNvPr id="22" name="Shape 417"/>
              <p:cNvSpPr/>
              <p:nvPr/>
            </p:nvSpPr>
            <p:spPr>
              <a:xfrm rot="10800000">
                <a:off x="12977126" y="1784361"/>
                <a:ext cx="5447531" cy="2009277"/>
              </a:xfrm>
              <a:custGeom>
                <a:avLst/>
                <a:gd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192" extrusionOk="0">
                    <a:moveTo>
                      <a:pt x="0" y="19434"/>
                    </a:moveTo>
                    <a:cubicBezTo>
                      <a:pt x="28" y="8851"/>
                      <a:pt x="4697" y="234"/>
                      <a:pt x="10529" y="4"/>
                    </a:cubicBezTo>
                    <a:cubicBezTo>
                      <a:pt x="16558" y="-233"/>
                      <a:pt x="21531" y="8517"/>
                      <a:pt x="21584" y="19458"/>
                    </a:cubicBezTo>
                    <a:cubicBezTo>
                      <a:pt x="21589" y="20271"/>
                      <a:pt x="21276" y="20977"/>
                      <a:pt x="20837" y="21143"/>
                    </a:cubicBezTo>
                    <a:cubicBezTo>
                      <a:pt x="20240" y="21367"/>
                      <a:pt x="19675" y="20563"/>
                      <a:pt x="19653" y="19458"/>
                    </a:cubicBezTo>
                    <a:cubicBezTo>
                      <a:pt x="19630" y="10766"/>
                      <a:pt x="15799" y="3686"/>
                      <a:pt x="11010" y="3485"/>
                    </a:cubicBezTo>
                    <a:cubicBezTo>
                      <a:pt x="6057" y="3278"/>
                      <a:pt x="1965" y="10451"/>
                      <a:pt x="1909" y="19439"/>
                    </a:cubicBezTo>
                    <a:cubicBezTo>
                      <a:pt x="1912" y="20446"/>
                      <a:pt x="1446" y="21248"/>
                      <a:pt x="893" y="21189"/>
                    </a:cubicBezTo>
                    <a:cubicBezTo>
                      <a:pt x="383" y="21135"/>
                      <a:pt x="-11" y="20359"/>
                      <a:pt x="0" y="19434"/>
                    </a:cubicBezTo>
                    <a:close/>
                  </a:path>
                </a:pathLst>
              </a:custGeom>
              <a:solidFill>
                <a:srgbClr val="ececec"/>
              </a:solidFill>
              <a:ln w="12700" cap="flat">
                <a:noFill/>
                <a:miter/>
              </a:ln>
              <a:effectLst/>
            </p:spPr>
            <p:txBody>
              <a:bodyPr wrap="square" lIns="50800" tIns="50800" rIns="50800" bIns="50800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3" name="Shape 418"/>
              <p:cNvSpPr/>
              <p:nvPr/>
            </p:nvSpPr>
            <p:spPr>
              <a:xfrm>
                <a:off x="8598441" y="513578"/>
                <a:ext cx="4840736" cy="1922582"/>
              </a:xfrm>
              <a:custGeom>
                <a:avLst/>
                <a:gd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192" extrusionOk="0">
                    <a:moveTo>
                      <a:pt x="0" y="19434"/>
                    </a:moveTo>
                    <a:cubicBezTo>
                      <a:pt x="28" y="8851"/>
                      <a:pt x="4697" y="234"/>
                      <a:pt x="10529" y="4"/>
                    </a:cubicBezTo>
                    <a:cubicBezTo>
                      <a:pt x="16558" y="-233"/>
                      <a:pt x="21531" y="8517"/>
                      <a:pt x="21584" y="19458"/>
                    </a:cubicBezTo>
                    <a:cubicBezTo>
                      <a:pt x="21589" y="20271"/>
                      <a:pt x="21276" y="20977"/>
                      <a:pt x="20837" y="21143"/>
                    </a:cubicBezTo>
                    <a:cubicBezTo>
                      <a:pt x="20240" y="21367"/>
                      <a:pt x="19675" y="20563"/>
                      <a:pt x="19653" y="19458"/>
                    </a:cubicBezTo>
                    <a:cubicBezTo>
                      <a:pt x="19630" y="10766"/>
                      <a:pt x="15799" y="3686"/>
                      <a:pt x="11010" y="3485"/>
                    </a:cubicBezTo>
                    <a:cubicBezTo>
                      <a:pt x="6057" y="3278"/>
                      <a:pt x="1965" y="10451"/>
                      <a:pt x="1909" y="19439"/>
                    </a:cubicBezTo>
                    <a:cubicBezTo>
                      <a:pt x="1912" y="20446"/>
                      <a:pt x="1446" y="21248"/>
                      <a:pt x="893" y="21189"/>
                    </a:cubicBezTo>
                    <a:cubicBezTo>
                      <a:pt x="383" y="21135"/>
                      <a:pt x="-11" y="20359"/>
                      <a:pt x="0" y="19434"/>
                    </a:cubicBezTo>
                    <a:close/>
                  </a:path>
                </a:pathLst>
              </a:custGeom>
              <a:solidFill>
                <a:srgbClr val="96c43f"/>
              </a:solidFill>
              <a:ln w="12700" cap="flat">
                <a:noFill/>
                <a:miter/>
              </a:ln>
              <a:effectLst/>
            </p:spPr>
            <p:txBody>
              <a:bodyPr wrap="square" lIns="50800" tIns="50800" rIns="50800" bIns="50800" anchor="ctr">
                <a:noAutofit/>
              </a:bodyPr>
              <a:lstStyle/>
              <a:p>
                <a:pPr algn="ctr">
                  <a:defRPr sz="3200">
                    <a:solidFill>
                      <a:srgbClr val="00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</p:grpSp>
      <p:sp>
        <p:nvSpPr>
          <p:cNvPr id="32" name="Shape 421"/>
          <p:cNvSpPr/>
          <p:nvPr/>
        </p:nvSpPr>
        <p:spPr>
          <a:xfrm>
            <a:off x="18694522" y="5703520"/>
            <a:ext cx="3594859" cy="1154480"/>
          </a:xfrm>
          <a:prstGeom prst="roundRect">
            <a:avLst>
              <a:gd name="adj" fmla="val 50000"/>
            </a:avLst>
          </a:prstGeom>
          <a:solidFill>
            <a:srgbClr val="96c43f"/>
          </a:solidFill>
          <a:ln w="12700" cap="flat">
            <a:noFill/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96c43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" name="Shape 428"/>
          <p:cNvSpPr/>
          <p:nvPr/>
        </p:nvSpPr>
        <p:spPr>
          <a:xfrm>
            <a:off x="13001625" y="5661681"/>
            <a:ext cx="3352801" cy="1196319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96c43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4" name="Shape 428"/>
          <p:cNvSpPr/>
          <p:nvPr/>
        </p:nvSpPr>
        <p:spPr>
          <a:xfrm>
            <a:off x="1383028" y="5523133"/>
            <a:ext cx="3352801" cy="1072929"/>
          </a:xfrm>
          <a:prstGeom prst="roundRect">
            <a:avLst>
              <a:gd name="adj" fmla="val 50000"/>
            </a:avLst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96c43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6" name="Shape 421"/>
          <p:cNvSpPr/>
          <p:nvPr/>
        </p:nvSpPr>
        <p:spPr>
          <a:xfrm>
            <a:off x="6591872" y="5703520"/>
            <a:ext cx="3594859" cy="1154480"/>
          </a:xfrm>
          <a:prstGeom prst="roundRect">
            <a:avLst>
              <a:gd name="adj" fmla="val 50000"/>
            </a:avLst>
          </a:prstGeom>
          <a:solidFill>
            <a:srgbClr val="96c43f"/>
          </a:solidFill>
          <a:ln w="12700" cap="flat">
            <a:noFill/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96c43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7" name="TextBox 36"/>
          <p:cNvSpPr txBox="1"/>
          <p:nvPr/>
        </p:nvSpPr>
        <p:spPr>
          <a:xfrm>
            <a:off x="1526856" y="5649674"/>
            <a:ext cx="3017520" cy="779701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44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Задача 1</a:t>
            </a:r>
            <a:endParaRPr kumimoji="0" lang="ru-RU" sz="4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9103" y="5783261"/>
            <a:ext cx="3017521" cy="779406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4400" b="0" i="0" u="none" strike="noStrike" cap="none" spc="0" normalizeH="0" baseline="0">
                <a:solidFill>
                  <a:schemeClr val="bg1"/>
                </a:solidFill>
                <a:effectLst/>
                <a:uFillTx/>
                <a:latin typeface="Impact"/>
                <a:sym typeface="Raleway Medium"/>
              </a:rPr>
              <a:t>Задача 2</a:t>
            </a:r>
            <a:endParaRPr kumimoji="0" lang="ru-RU" sz="4400" b="0" i="0" u="none" strike="noStrike" cap="none" spc="0" normalizeH="0" baseline="0">
              <a:solidFill>
                <a:schemeClr val="bg1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930188" y="5816600"/>
            <a:ext cx="3017520" cy="779462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44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Задача 3</a:t>
            </a:r>
            <a:endParaRPr kumimoji="0" lang="ru-RU" sz="4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959380" y="5816600"/>
            <a:ext cx="3017520" cy="779462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sz="4400" b="0" i="0" u="none" strike="noStrike" cap="none" spc="0" normalizeH="0" baseline="0">
                <a:solidFill>
                  <a:schemeClr val="bg1"/>
                </a:solidFill>
                <a:effectLst/>
                <a:uFillTx/>
                <a:latin typeface="Impact"/>
                <a:sym typeface="Raleway Medium"/>
              </a:rPr>
              <a:t>Задача 4</a:t>
            </a:r>
            <a:endParaRPr kumimoji="0" lang="ru-RU" sz="4400" b="0" i="0" u="none" strike="noStrike" cap="none" spc="0" normalizeH="0" baseline="0">
              <a:solidFill>
                <a:schemeClr val="bg1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5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42" name=""/>
          <p:cNvSpPr txBox="1"/>
          <p:nvPr/>
        </p:nvSpPr>
        <p:spPr>
          <a:xfrm>
            <a:off x="17585532" y="1616075"/>
            <a:ext cx="5730076" cy="36258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R="0" algn="ctr" defTabSz="825500">
              <a:buClrTx/>
              <a:buFontTx/>
              <a:buNone/>
              <a:defRPr/>
            </a:pPr>
            <a:r>
              <a:rPr lang="ru-RU" altLang="en-US" sz="5000" baseline="30000">
                <a:solidFill>
                  <a:srgbClr val="292929"/>
                </a:solidFill>
                <a:uFillTx/>
                <a:latin typeface="Impact"/>
              </a:rPr>
              <a:t>Сократить количество выбрасываемых отходов </a:t>
            </a:r>
            <a:endParaRPr lang="ru-RU" altLang="en-US" sz="5000" baseline="30000">
              <a:solidFill>
                <a:srgbClr val="292929"/>
              </a:solidFill>
              <a:uFillTx/>
              <a:latin typeface="Impact"/>
            </a:endParaRPr>
          </a:p>
          <a:p>
            <a:pPr marR="0" algn="ctr" defTabSz="825500">
              <a:buClrTx/>
              <a:buFontTx/>
              <a:buNone/>
              <a:defRPr/>
            </a:pPr>
            <a:r>
              <a:rPr lang="ru-RU" altLang="en-US" sz="5000" baseline="30000">
                <a:solidFill>
                  <a:srgbClr val="292929"/>
                </a:solidFill>
                <a:uFillTx/>
                <a:latin typeface="Impact"/>
              </a:rPr>
              <a:t>на </a:t>
            </a:r>
            <a:r>
              <a:rPr lang="en-US" altLang="ru-RU" sz="5000" baseline="30000">
                <a:solidFill>
                  <a:srgbClr val="292929"/>
                </a:solidFill>
                <a:uFillTx/>
                <a:latin typeface="Impact"/>
              </a:rPr>
              <a:t>5%</a:t>
            </a:r>
            <a:r>
              <a:rPr lang="ru-RU" altLang="en-US" sz="5000" baseline="30000">
                <a:solidFill>
                  <a:srgbClr val="292929"/>
                </a:solidFill>
                <a:uFillTx/>
                <a:latin typeface="Impact"/>
              </a:rPr>
              <a:t> в год с помощью просветительсикх мероприятий для обучающихся </a:t>
            </a:r>
            <a:r>
              <a:rPr lang="en-US" altLang="ru-RU" sz="5000" baseline="30000">
                <a:solidFill>
                  <a:srgbClr val="292929"/>
                </a:solidFill>
                <a:uFillTx/>
                <a:latin typeface="Impact"/>
              </a:rPr>
              <a:t>1-4</a:t>
            </a:r>
            <a:r>
              <a:rPr lang="ru-RU" altLang="en-US" sz="5000" baseline="30000">
                <a:solidFill>
                  <a:srgbClr val="292929"/>
                </a:solidFill>
                <a:uFillTx/>
                <a:latin typeface="Impact"/>
              </a:rPr>
              <a:t> классов Белгородской области</a:t>
            </a:r>
            <a:r>
              <a:rPr lang="en-US" altLang="ru-RU" sz="5000" baseline="30000">
                <a:solidFill>
                  <a:srgbClr val="292929"/>
                </a:solidFill>
                <a:uFillTx/>
                <a:latin typeface="Impact"/>
              </a:rPr>
              <a:t>.</a:t>
            </a:r>
            <a:r>
              <a:rPr lang="ru-RU" altLang="en-US" sz="5000" baseline="30000">
                <a:solidFill>
                  <a:srgbClr val="292929"/>
                </a:solidFill>
                <a:uFillTx/>
                <a:latin typeface="Impact"/>
              </a:rPr>
              <a:t> </a:t>
            </a:r>
            <a:endParaRPr lang="ru-RU" altLang="en-US" sz="5000" baseline="30000">
              <a:solidFill>
                <a:srgbClr val="292929"/>
              </a:solidFill>
              <a:uFillTx/>
              <a:latin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55"/>
          <p:cNvSpPr/>
          <p:nvPr/>
        </p:nvSpPr>
        <p:spPr>
          <a:xfrm rot="8100000">
            <a:off x="12367029" y="9380922"/>
            <a:ext cx="13107404" cy="6676362"/>
          </a:xfrm>
          <a:custGeom>
            <a:avLst/>
            <a:gd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" name="Shape 356"/>
          <p:cNvSpPr/>
          <p:nvPr/>
        </p:nvSpPr>
        <p:spPr>
          <a:xfrm>
            <a:off x="17467302" y="-750003"/>
            <a:ext cx="7086577" cy="7086577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5" name="Group 363"/>
          <p:cNvGrpSpPr/>
          <p:nvPr/>
        </p:nvGrpSpPr>
        <p:grpSpPr>
          <a:xfrm rot="0">
            <a:off x="11514448" y="606427"/>
            <a:ext cx="11612272" cy="11372850"/>
            <a:chOff x="-1" y="-1372756"/>
            <a:chExt cx="11612269" cy="11372849"/>
          </a:xfrm>
        </p:grpSpPr>
        <p:sp>
          <p:nvSpPr>
            <p:cNvPr id="6" name="Shape 357"/>
            <p:cNvSpPr/>
            <p:nvPr/>
          </p:nvSpPr>
          <p:spPr>
            <a:xfrm>
              <a:off x="-1" y="-1372756"/>
              <a:ext cx="11612269" cy="4250845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/>
            <a:p>
              <a:pPr algn="ctr">
                <a:defRPr/>
              </a:pPr>
              <a:r>
                <a:rPr lang="ko-KR" altLang="en-US" sz="8800">
                  <a:solidFill>
                    <a:srgbClr val="96c43f"/>
                  </a:solidFill>
                  <a:latin typeface="Impact"/>
                  <a:ea typeface="굴림"/>
                  <a:cs typeface="Times New Roman"/>
                </a:rPr>
                <a:t>ПРЕДПОЛАГАЕМЫЕ РЕЗУЛЬТАТЫ</a:t>
              </a:r>
              <a:br>
                <a:rPr lang="ko-KR" altLang="en-US" sz="9600">
                  <a:solidFill>
                    <a:srgbClr val="202f11"/>
                  </a:solidFill>
                  <a:latin typeface="Times New Roman"/>
                  <a:ea typeface="굴림"/>
                  <a:cs typeface="Times New Roman"/>
                </a:rPr>
              </a:br>
              <a:endParaRPr/>
            </a:p>
          </p:txBody>
        </p:sp>
        <p:sp>
          <p:nvSpPr>
            <p:cNvPr id="7" name="Shape 358"/>
            <p:cNvSpPr/>
            <p:nvPr/>
          </p:nvSpPr>
          <p:spPr>
            <a:xfrm>
              <a:off x="1708396" y="1735566"/>
              <a:ext cx="9340054" cy="8264525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>
              <a:lvl1pPr>
                <a:defRPr sz="2500" baseline="15999">
                  <a:solidFill>
                    <a:srgbClr val="8c8e93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ru-RU" altLang="en-US" sz="5700">
                  <a:solidFill>
                    <a:srgbClr val="000000"/>
                  </a:solidFill>
                  <a:latin typeface="Impact"/>
                </a:rPr>
                <a:t>Разработанный информационный плакат, интерактивные игры и </a:t>
              </a:r>
              <a:endParaRPr lang="ru-RU" altLang="en-US" sz="5700">
                <a:solidFill>
                  <a:srgbClr val="000000"/>
                </a:solidFill>
                <a:latin typeface="Impact"/>
              </a:endParaRPr>
            </a:p>
            <a:p>
              <a:pPr algn="ctr" eaLnBrk="1" hangingPunct="1">
                <a:spcBef>
                  <a:spcPct val="0"/>
                </a:spcBef>
                <a:defRPr/>
              </a:pPr>
              <a:r>
                <a:rPr lang="ru-RU" altLang="en-US" sz="5700">
                  <a:solidFill>
                    <a:srgbClr val="000000"/>
                  </a:solidFill>
                  <a:latin typeface="Impact"/>
                </a:rPr>
                <a:t>просветительские мероприятия,  повысят качество знаний о пользе сортировки и переработки отходов среди обучающихся начальной школы. На </a:t>
              </a:r>
              <a:r>
                <a:rPr lang="en-US" altLang="ru-RU" sz="5700">
                  <a:solidFill>
                    <a:srgbClr val="000000"/>
                  </a:solidFill>
                  <a:latin typeface="Impact"/>
                </a:rPr>
                <a:t>5</a:t>
              </a:r>
              <a:r>
                <a:rPr lang="ru-RU" altLang="en-US" sz="5700">
                  <a:solidFill>
                    <a:srgbClr val="000000"/>
                  </a:solidFill>
                  <a:latin typeface="Impact"/>
                </a:rPr>
                <a:t>% уменьшится накапливание вредоносных отходов на полигонах и уменьшится негативное воздействие на окружающую среду и здоровье людей. На </a:t>
              </a:r>
              <a:r>
                <a:rPr lang="en-US" altLang="ru-RU" sz="5700">
                  <a:solidFill>
                    <a:srgbClr val="000000"/>
                  </a:solidFill>
                  <a:latin typeface="Impact"/>
                </a:rPr>
                <a:t>5,6</a:t>
              </a:r>
              <a:r>
                <a:rPr lang="ru-RU" altLang="en-US" sz="5700">
                  <a:solidFill>
                    <a:srgbClr val="000000"/>
                  </a:solidFill>
                  <a:latin typeface="Impact"/>
                </a:rPr>
                <a:t>% увеличится уровень образования в экологической сфере у обучающихся начальных классов Белгородской области. </a:t>
              </a:r>
              <a:endParaRPr lang="ru-RU" altLang="en-US" sz="5700">
                <a:solidFill>
                  <a:srgbClr val="000000"/>
                </a:solidFill>
                <a:latin typeface="Impact"/>
              </a:endParaRPr>
            </a:p>
            <a:p>
              <a:pPr lvl="0">
                <a:defRPr/>
              </a:pPr>
              <a:endParaRPr sz="5700"/>
            </a:p>
          </p:txBody>
        </p:sp>
        <p:sp>
          <p:nvSpPr>
            <p:cNvPr id="8" name="Shape 359"/>
            <p:cNvSpPr/>
            <p:nvPr/>
          </p:nvSpPr>
          <p:spPr>
            <a:xfrm>
              <a:off x="74215" y="2018760"/>
              <a:ext cx="9547000" cy="872034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>
              <a:lvl1pPr>
                <a:defRPr sz="5000"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lvl="0">
                <a:defRPr/>
              </a:pPr>
              <a:endParaRPr/>
            </a:p>
          </p:txBody>
        </p:sp>
      </p:grpSp>
      <p:sp>
        <p:nvSpPr>
          <p:cNvPr id="12" name="Shape 365"/>
          <p:cNvSpPr/>
          <p:nvPr/>
        </p:nvSpPr>
        <p:spPr>
          <a:xfrm>
            <a:off x="-1009730" y="7786196"/>
            <a:ext cx="3661503" cy="3661504"/>
          </a:xfrm>
          <a:prstGeom prst="ellipse">
            <a:avLst/>
          </a:pr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" name="Shape 366"/>
          <p:cNvSpPr/>
          <p:nvPr/>
        </p:nvSpPr>
        <p:spPr>
          <a:xfrm>
            <a:off x="7498290" y="-2368081"/>
            <a:ext cx="3661503" cy="3661504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6" name="Shape 367"/>
          <p:cNvSpPr/>
          <p:nvPr/>
        </p:nvSpPr>
        <p:spPr>
          <a:xfrm>
            <a:off x="-1009730" y="9994005"/>
            <a:ext cx="7086577" cy="7086575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" name="Рисунок 1"/>
          <p:cNvSpPr txBox="1"/>
          <p:nvPr/>
        </p:nvSpPr>
        <p:spPr>
          <a:xfrm>
            <a:off x="-1514637" y="2197971"/>
            <a:ext cx="13706637" cy="12466948"/>
          </a:xfrm>
          <a:custGeom>
            <a:avLst/>
            <a:gdLst>
              <a:gd name="connsiteX0" fmla="*/ 0 w 4186237"/>
              <a:gd name="connsiteY0" fmla="*/ 4162425 h 4162425"/>
              <a:gd name="connsiteX1" fmla="*/ 1040606 w 4186237"/>
              <a:gd name="connsiteY1" fmla="*/ 0 h 4162425"/>
              <a:gd name="connsiteX2" fmla="*/ 3145631 w 4186237"/>
              <a:gd name="connsiteY2" fmla="*/ 0 h 4162425"/>
              <a:gd name="connsiteX3" fmla="*/ 4186237 w 4186237"/>
              <a:gd name="connsiteY3" fmla="*/ 4162425 h 4162425"/>
              <a:gd name="connsiteX4" fmla="*/ 0 w 4186237"/>
              <a:gd name="connsiteY4" fmla="*/ 4162425 h 4162425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4559467 w 5600073"/>
              <a:gd name="connsiteY2" fmla="*/ 1010652 h 5173077"/>
              <a:gd name="connsiteX3" fmla="*/ 5600073 w 5600073"/>
              <a:gd name="connsiteY3" fmla="*/ 5173077 h 5173077"/>
              <a:gd name="connsiteX4" fmla="*/ 1413836 w 5600073"/>
              <a:gd name="connsiteY4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01586 w 5600073"/>
              <a:gd name="connsiteY2" fmla="*/ 649872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145965 w 5600073"/>
              <a:gd name="connsiteY2" fmla="*/ 144545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1413836 w 5600073"/>
              <a:gd name="connsiteY0" fmla="*/ 5173077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1413836 w 5600073"/>
              <a:gd name="connsiteY5" fmla="*/ 5173077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908509 w 5600073"/>
              <a:gd name="connsiteY5" fmla="*/ 3320214 h 5173077"/>
              <a:gd name="connsiteX0" fmla="*/ 908509 w 5600073"/>
              <a:gd name="connsiteY0" fmla="*/ 3320214 h 5173077"/>
              <a:gd name="connsiteX1" fmla="*/ 0 w 5600073"/>
              <a:gd name="connsiteY1" fmla="*/ 0 h 5173077"/>
              <a:gd name="connsiteX2" fmla="*/ 3097838 w 5600073"/>
              <a:gd name="connsiteY2" fmla="*/ 96419 h 5173077"/>
              <a:gd name="connsiteX3" fmla="*/ 4559467 w 5600073"/>
              <a:gd name="connsiteY3" fmla="*/ 1010652 h 5173077"/>
              <a:gd name="connsiteX4" fmla="*/ 5600073 w 5600073"/>
              <a:gd name="connsiteY4" fmla="*/ 5173077 h 5173077"/>
              <a:gd name="connsiteX5" fmla="*/ 4156618 w 5600073"/>
              <a:gd name="connsiteY5" fmla="*/ 4596230 h 5173077"/>
              <a:gd name="connsiteX6" fmla="*/ 908509 w 5600073"/>
              <a:gd name="connsiteY6" fmla="*/ 3320214 h 5173077"/>
              <a:gd name="connsiteX0" fmla="*/ 908509 w 5600073"/>
              <a:gd name="connsiteY0" fmla="*/ 3320214 h 5943767"/>
              <a:gd name="connsiteX1" fmla="*/ 0 w 5600073"/>
              <a:gd name="connsiteY1" fmla="*/ 0 h 5943767"/>
              <a:gd name="connsiteX2" fmla="*/ 3097838 w 5600073"/>
              <a:gd name="connsiteY2" fmla="*/ 96419 h 5943767"/>
              <a:gd name="connsiteX3" fmla="*/ 4559467 w 5600073"/>
              <a:gd name="connsiteY3" fmla="*/ 1010652 h 5943767"/>
              <a:gd name="connsiteX4" fmla="*/ 5600073 w 5600073"/>
              <a:gd name="connsiteY4" fmla="*/ 5173077 h 5943767"/>
              <a:gd name="connsiteX5" fmla="*/ 3675355 w 5600073"/>
              <a:gd name="connsiteY5" fmla="*/ 5943767 h 5943767"/>
              <a:gd name="connsiteX6" fmla="*/ 908509 w 5600073"/>
              <a:gd name="connsiteY6" fmla="*/ 3320214 h 5943767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9257673 w 9257673"/>
              <a:gd name="connsiteY4" fmla="*/ 9408193 h 9408193"/>
              <a:gd name="connsiteX5" fmla="*/ 3675355 w 9257673"/>
              <a:gd name="connsiteY5" fmla="*/ 5943767 h 9408193"/>
              <a:gd name="connsiteX6" fmla="*/ 908509 w 9257673"/>
              <a:gd name="connsiteY6" fmla="*/ 3320214 h 9408193"/>
              <a:gd name="connsiteX0" fmla="*/ 908509 w 9257673"/>
              <a:gd name="connsiteY0" fmla="*/ 3320214 h 9408193"/>
              <a:gd name="connsiteX1" fmla="*/ 0 w 9257673"/>
              <a:gd name="connsiteY1" fmla="*/ 0 h 9408193"/>
              <a:gd name="connsiteX2" fmla="*/ 3097838 w 9257673"/>
              <a:gd name="connsiteY2" fmla="*/ 96419 h 9408193"/>
              <a:gd name="connsiteX3" fmla="*/ 4559467 w 9257673"/>
              <a:gd name="connsiteY3" fmla="*/ 1010652 h 9408193"/>
              <a:gd name="connsiteX4" fmla="*/ 7140449 w 9257673"/>
              <a:gd name="connsiteY4" fmla="*/ 5679072 h 9408193"/>
              <a:gd name="connsiteX5" fmla="*/ 9257673 w 9257673"/>
              <a:gd name="connsiteY5" fmla="*/ 9408193 h 9408193"/>
              <a:gd name="connsiteX6" fmla="*/ 3675355 w 9257673"/>
              <a:gd name="connsiteY6" fmla="*/ 5943767 h 9408193"/>
              <a:gd name="connsiteX7" fmla="*/ 908509 w 9257673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9570828 w 9570828"/>
              <a:gd name="connsiteY4" fmla="*/ 4692482 h 9408193"/>
              <a:gd name="connsiteX5" fmla="*/ 9257673 w 9570828"/>
              <a:gd name="connsiteY5" fmla="*/ 9408193 h 9408193"/>
              <a:gd name="connsiteX6" fmla="*/ 3675355 w 9570828"/>
              <a:gd name="connsiteY6" fmla="*/ 5943767 h 9408193"/>
              <a:gd name="connsiteX7" fmla="*/ 908509 w 9570828"/>
              <a:gd name="connsiteY7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707311 w 9570828"/>
              <a:gd name="connsiteY4" fmla="*/ 2574924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4559467 w 9570828"/>
              <a:gd name="connsiteY3" fmla="*/ 1010652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3675355 w 9570828"/>
              <a:gd name="connsiteY7" fmla="*/ 5943767 h 9408193"/>
              <a:gd name="connsiteX8" fmla="*/ 908509 w 9570828"/>
              <a:gd name="connsiteY8" fmla="*/ 3320214 h 9408193"/>
              <a:gd name="connsiteX0" fmla="*/ 908509 w 9570828"/>
              <a:gd name="connsiteY0" fmla="*/ 3320214 h 9408193"/>
              <a:gd name="connsiteX1" fmla="*/ 0 w 9570828"/>
              <a:gd name="connsiteY1" fmla="*/ 0 h 9408193"/>
              <a:gd name="connsiteX2" fmla="*/ 3097838 w 9570828"/>
              <a:gd name="connsiteY2" fmla="*/ 96419 h 9408193"/>
              <a:gd name="connsiteX3" fmla="*/ 3500688 w 9570828"/>
              <a:gd name="connsiteY3" fmla="*/ 1515978 h 9408193"/>
              <a:gd name="connsiteX4" fmla="*/ 6370427 w 9570828"/>
              <a:gd name="connsiteY4" fmla="*/ 3657766 h 9408193"/>
              <a:gd name="connsiteX5" fmla="*/ 9570828 w 9570828"/>
              <a:gd name="connsiteY5" fmla="*/ 4692482 h 9408193"/>
              <a:gd name="connsiteX6" fmla="*/ 9257673 w 9570828"/>
              <a:gd name="connsiteY6" fmla="*/ 9408193 h 9408193"/>
              <a:gd name="connsiteX7" fmla="*/ 5865101 w 9570828"/>
              <a:gd name="connsiteY7" fmla="*/ 7315366 h 9408193"/>
              <a:gd name="connsiteX8" fmla="*/ 3675355 w 9570828"/>
              <a:gd name="connsiteY8" fmla="*/ 5943767 h 9408193"/>
              <a:gd name="connsiteX9" fmla="*/ 908509 w 9570828"/>
              <a:gd name="connsiteY9" fmla="*/ 3320214 h 9408193"/>
              <a:gd name="connsiteX0" fmla="*/ 908509 w 9570828"/>
              <a:gd name="connsiteY0" fmla="*/ 3320214 h 9841998"/>
              <a:gd name="connsiteX1" fmla="*/ 0 w 9570828"/>
              <a:gd name="connsiteY1" fmla="*/ 0 h 9841998"/>
              <a:gd name="connsiteX2" fmla="*/ 3097838 w 9570828"/>
              <a:gd name="connsiteY2" fmla="*/ 96419 h 9841998"/>
              <a:gd name="connsiteX3" fmla="*/ 3500688 w 9570828"/>
              <a:gd name="connsiteY3" fmla="*/ 1515978 h 9841998"/>
              <a:gd name="connsiteX4" fmla="*/ 6370427 w 9570828"/>
              <a:gd name="connsiteY4" fmla="*/ 3657766 h 9841998"/>
              <a:gd name="connsiteX5" fmla="*/ 9570828 w 9570828"/>
              <a:gd name="connsiteY5" fmla="*/ 4692482 h 9841998"/>
              <a:gd name="connsiteX6" fmla="*/ 9257673 w 9570828"/>
              <a:gd name="connsiteY6" fmla="*/ 9408193 h 9841998"/>
              <a:gd name="connsiteX7" fmla="*/ 5263522 w 9570828"/>
              <a:gd name="connsiteY7" fmla="*/ 9841998 h 9841998"/>
              <a:gd name="connsiteX8" fmla="*/ 3675355 w 9570828"/>
              <a:gd name="connsiteY8" fmla="*/ 5943767 h 9841998"/>
              <a:gd name="connsiteX9" fmla="*/ 908509 w 9570828"/>
              <a:gd name="connsiteY9" fmla="*/ 3320214 h 9841998"/>
              <a:gd name="connsiteX0" fmla="*/ 1318674 w 9980993"/>
              <a:gd name="connsiteY0" fmla="*/ 3320214 h 9841998"/>
              <a:gd name="connsiteX1" fmla="*/ 0 w 9980993"/>
              <a:gd name="connsiteY1" fmla="*/ 1888978 h 9841998"/>
              <a:gd name="connsiteX2" fmla="*/ 410165 w 9980993"/>
              <a:gd name="connsiteY2" fmla="*/ 0 h 9841998"/>
              <a:gd name="connsiteX3" fmla="*/ 3508003 w 9980993"/>
              <a:gd name="connsiteY3" fmla="*/ 96419 h 9841998"/>
              <a:gd name="connsiteX4" fmla="*/ 3910853 w 9980993"/>
              <a:gd name="connsiteY4" fmla="*/ 1515978 h 9841998"/>
              <a:gd name="connsiteX5" fmla="*/ 6780592 w 9980993"/>
              <a:gd name="connsiteY5" fmla="*/ 3657766 h 9841998"/>
              <a:gd name="connsiteX6" fmla="*/ 9980993 w 9980993"/>
              <a:gd name="connsiteY6" fmla="*/ 4692482 h 9841998"/>
              <a:gd name="connsiteX7" fmla="*/ 9667838 w 9980993"/>
              <a:gd name="connsiteY7" fmla="*/ 9408193 h 9841998"/>
              <a:gd name="connsiteX8" fmla="*/ 5673687 w 9980993"/>
              <a:gd name="connsiteY8" fmla="*/ 9841998 h 9841998"/>
              <a:gd name="connsiteX9" fmla="*/ 4085520 w 9980993"/>
              <a:gd name="connsiteY9" fmla="*/ 5943767 h 9841998"/>
              <a:gd name="connsiteX10" fmla="*/ 1318674 w 9980993"/>
              <a:gd name="connsiteY10" fmla="*/ 3320214 h 9841998"/>
              <a:gd name="connsiteX0" fmla="*/ 1372870 w 10035189"/>
              <a:gd name="connsiteY0" fmla="*/ 3320214 h 9841998"/>
              <a:gd name="connsiteX1" fmla="*/ 54196 w 10035189"/>
              <a:gd name="connsiteY1" fmla="*/ 1888978 h 9841998"/>
              <a:gd name="connsiteX2" fmla="*/ 464361 w 10035189"/>
              <a:gd name="connsiteY2" fmla="*/ 0 h 9841998"/>
              <a:gd name="connsiteX3" fmla="*/ 3562199 w 10035189"/>
              <a:gd name="connsiteY3" fmla="*/ 96419 h 9841998"/>
              <a:gd name="connsiteX4" fmla="*/ 3965049 w 10035189"/>
              <a:gd name="connsiteY4" fmla="*/ 1515978 h 9841998"/>
              <a:gd name="connsiteX5" fmla="*/ 6834788 w 10035189"/>
              <a:gd name="connsiteY5" fmla="*/ 3657766 h 9841998"/>
              <a:gd name="connsiteX6" fmla="*/ 10035189 w 10035189"/>
              <a:gd name="connsiteY6" fmla="*/ 4692482 h 9841998"/>
              <a:gd name="connsiteX7" fmla="*/ 9722034 w 10035189"/>
              <a:gd name="connsiteY7" fmla="*/ 9408193 h 9841998"/>
              <a:gd name="connsiteX8" fmla="*/ 5727883 w 10035189"/>
              <a:gd name="connsiteY8" fmla="*/ 9841998 h 9841998"/>
              <a:gd name="connsiteX9" fmla="*/ 4139716 w 10035189"/>
              <a:gd name="connsiteY9" fmla="*/ 5943767 h 9841998"/>
              <a:gd name="connsiteX10" fmla="*/ 1372870 w 10035189"/>
              <a:gd name="connsiteY10" fmla="*/ 3320214 h 9841998"/>
              <a:gd name="connsiteX0" fmla="*/ 1369465 w 10031784"/>
              <a:gd name="connsiteY0" fmla="*/ 3265129 h 9786913"/>
              <a:gd name="connsiteX1" fmla="*/ 50791 w 10031784"/>
              <a:gd name="connsiteY1" fmla="*/ 1833893 h 9786913"/>
              <a:gd name="connsiteX2" fmla="*/ 505023 w 10031784"/>
              <a:gd name="connsiteY2" fmla="*/ 0 h 9786913"/>
              <a:gd name="connsiteX3" fmla="*/ 3558794 w 10031784"/>
              <a:gd name="connsiteY3" fmla="*/ 41334 h 9786913"/>
              <a:gd name="connsiteX4" fmla="*/ 3961644 w 10031784"/>
              <a:gd name="connsiteY4" fmla="*/ 1460893 h 9786913"/>
              <a:gd name="connsiteX5" fmla="*/ 6831383 w 10031784"/>
              <a:gd name="connsiteY5" fmla="*/ 3602681 h 9786913"/>
              <a:gd name="connsiteX6" fmla="*/ 10031784 w 10031784"/>
              <a:gd name="connsiteY6" fmla="*/ 4637397 h 9786913"/>
              <a:gd name="connsiteX7" fmla="*/ 9718629 w 10031784"/>
              <a:gd name="connsiteY7" fmla="*/ 9353108 h 9786913"/>
              <a:gd name="connsiteX8" fmla="*/ 5724478 w 10031784"/>
              <a:gd name="connsiteY8" fmla="*/ 9786913 h 9786913"/>
              <a:gd name="connsiteX9" fmla="*/ 4136311 w 10031784"/>
              <a:gd name="connsiteY9" fmla="*/ 5888682 h 9786913"/>
              <a:gd name="connsiteX10" fmla="*/ 1369465 w 10031784"/>
              <a:gd name="connsiteY10" fmla="*/ 3265129 h 9786913"/>
              <a:gd name="connsiteX0" fmla="*/ 1370224 w 10032543"/>
              <a:gd name="connsiteY0" fmla="*/ 3265129 h 9786913"/>
              <a:gd name="connsiteX1" fmla="*/ 51550 w 10032543"/>
              <a:gd name="connsiteY1" fmla="*/ 1833893 h 9786913"/>
              <a:gd name="connsiteX2" fmla="*/ 505782 w 10032543"/>
              <a:gd name="connsiteY2" fmla="*/ 0 h 9786913"/>
              <a:gd name="connsiteX3" fmla="*/ 3559553 w 10032543"/>
              <a:gd name="connsiteY3" fmla="*/ 41334 h 9786913"/>
              <a:gd name="connsiteX4" fmla="*/ 3962403 w 10032543"/>
              <a:gd name="connsiteY4" fmla="*/ 1460893 h 9786913"/>
              <a:gd name="connsiteX5" fmla="*/ 6832142 w 10032543"/>
              <a:gd name="connsiteY5" fmla="*/ 3602681 h 9786913"/>
              <a:gd name="connsiteX6" fmla="*/ 10032543 w 10032543"/>
              <a:gd name="connsiteY6" fmla="*/ 4637397 h 9786913"/>
              <a:gd name="connsiteX7" fmla="*/ 9719388 w 10032543"/>
              <a:gd name="connsiteY7" fmla="*/ 9353108 h 9786913"/>
              <a:gd name="connsiteX8" fmla="*/ 5725237 w 10032543"/>
              <a:gd name="connsiteY8" fmla="*/ 9786913 h 9786913"/>
              <a:gd name="connsiteX9" fmla="*/ 4137070 w 10032543"/>
              <a:gd name="connsiteY9" fmla="*/ 5888682 h 9786913"/>
              <a:gd name="connsiteX10" fmla="*/ 1370224 w 10032543"/>
              <a:gd name="connsiteY10" fmla="*/ 3265129 h 9786913"/>
              <a:gd name="connsiteX0" fmla="*/ 1370224 w 10032543"/>
              <a:gd name="connsiteY0" fmla="*/ 3623645 h 10145429"/>
              <a:gd name="connsiteX1" fmla="*/ 51550 w 10032543"/>
              <a:gd name="connsiteY1" fmla="*/ 2192409 h 10145429"/>
              <a:gd name="connsiteX2" fmla="*/ 505782 w 10032543"/>
              <a:gd name="connsiteY2" fmla="*/ 358516 h 10145429"/>
              <a:gd name="connsiteX3" fmla="*/ 3559553 w 10032543"/>
              <a:gd name="connsiteY3" fmla="*/ 399850 h 10145429"/>
              <a:gd name="connsiteX4" fmla="*/ 3962403 w 10032543"/>
              <a:gd name="connsiteY4" fmla="*/ 1819409 h 10145429"/>
              <a:gd name="connsiteX5" fmla="*/ 6832142 w 10032543"/>
              <a:gd name="connsiteY5" fmla="*/ 3961197 h 10145429"/>
              <a:gd name="connsiteX6" fmla="*/ 10032543 w 10032543"/>
              <a:gd name="connsiteY6" fmla="*/ 4995913 h 10145429"/>
              <a:gd name="connsiteX7" fmla="*/ 9719388 w 10032543"/>
              <a:gd name="connsiteY7" fmla="*/ 9711624 h 10145429"/>
              <a:gd name="connsiteX8" fmla="*/ 5725237 w 10032543"/>
              <a:gd name="connsiteY8" fmla="*/ 10145429 h 10145429"/>
              <a:gd name="connsiteX9" fmla="*/ 4137070 w 10032543"/>
              <a:gd name="connsiteY9" fmla="*/ 6247198 h 10145429"/>
              <a:gd name="connsiteX10" fmla="*/ 1370224 w 10032543"/>
              <a:gd name="connsiteY10" fmla="*/ 3623645 h 10145429"/>
              <a:gd name="connsiteX0" fmla="*/ 1370224 w 10032543"/>
              <a:gd name="connsiteY0" fmla="*/ 3618251 h 10140035"/>
              <a:gd name="connsiteX1" fmla="*/ 51550 w 10032543"/>
              <a:gd name="connsiteY1" fmla="*/ 2187015 h 10140035"/>
              <a:gd name="connsiteX2" fmla="*/ 505782 w 10032543"/>
              <a:gd name="connsiteY2" fmla="*/ 353122 h 10140035"/>
              <a:gd name="connsiteX3" fmla="*/ 3570570 w 10032543"/>
              <a:gd name="connsiteY3" fmla="*/ 416490 h 10140035"/>
              <a:gd name="connsiteX4" fmla="*/ 3962403 w 10032543"/>
              <a:gd name="connsiteY4" fmla="*/ 1814015 h 10140035"/>
              <a:gd name="connsiteX5" fmla="*/ 6832142 w 10032543"/>
              <a:gd name="connsiteY5" fmla="*/ 3955803 h 10140035"/>
              <a:gd name="connsiteX6" fmla="*/ 10032543 w 10032543"/>
              <a:gd name="connsiteY6" fmla="*/ 4990519 h 10140035"/>
              <a:gd name="connsiteX7" fmla="*/ 9719388 w 10032543"/>
              <a:gd name="connsiteY7" fmla="*/ 9706230 h 10140035"/>
              <a:gd name="connsiteX8" fmla="*/ 5725237 w 10032543"/>
              <a:gd name="connsiteY8" fmla="*/ 10140035 h 10140035"/>
              <a:gd name="connsiteX9" fmla="*/ 4137070 w 10032543"/>
              <a:gd name="connsiteY9" fmla="*/ 6241804 h 10140035"/>
              <a:gd name="connsiteX10" fmla="*/ 1370224 w 10032543"/>
              <a:gd name="connsiteY10" fmla="*/ 3618251 h 10140035"/>
              <a:gd name="connsiteX0" fmla="*/ 1370224 w 10032543"/>
              <a:gd name="connsiteY0" fmla="*/ 3857959 h 10379743"/>
              <a:gd name="connsiteX1" fmla="*/ 51550 w 10032543"/>
              <a:gd name="connsiteY1" fmla="*/ 2426723 h 10379743"/>
              <a:gd name="connsiteX2" fmla="*/ 505782 w 10032543"/>
              <a:gd name="connsiteY2" fmla="*/ 592830 h 10379743"/>
              <a:gd name="connsiteX3" fmla="*/ 3570570 w 10032543"/>
              <a:gd name="connsiteY3" fmla="*/ 656198 h 10379743"/>
              <a:gd name="connsiteX4" fmla="*/ 3962403 w 10032543"/>
              <a:gd name="connsiteY4" fmla="*/ 2053723 h 10379743"/>
              <a:gd name="connsiteX5" fmla="*/ 6832142 w 10032543"/>
              <a:gd name="connsiteY5" fmla="*/ 4195511 h 10379743"/>
              <a:gd name="connsiteX6" fmla="*/ 10032543 w 10032543"/>
              <a:gd name="connsiteY6" fmla="*/ 5230227 h 10379743"/>
              <a:gd name="connsiteX7" fmla="*/ 9719388 w 10032543"/>
              <a:gd name="connsiteY7" fmla="*/ 9945938 h 10379743"/>
              <a:gd name="connsiteX8" fmla="*/ 5725237 w 10032543"/>
              <a:gd name="connsiteY8" fmla="*/ 10379743 h 10379743"/>
              <a:gd name="connsiteX9" fmla="*/ 4137070 w 10032543"/>
              <a:gd name="connsiteY9" fmla="*/ 6481512 h 10379743"/>
              <a:gd name="connsiteX10" fmla="*/ 1370224 w 10032543"/>
              <a:gd name="connsiteY10" fmla="*/ 3857959 h 10379743"/>
              <a:gd name="connsiteX0" fmla="*/ 1366413 w 10028732"/>
              <a:gd name="connsiteY0" fmla="*/ 3875549 h 10397333"/>
              <a:gd name="connsiteX1" fmla="*/ 47739 w 10028732"/>
              <a:gd name="connsiteY1" fmla="*/ 2444313 h 10397333"/>
              <a:gd name="connsiteX2" fmla="*/ 557055 w 10028732"/>
              <a:gd name="connsiteY2" fmla="*/ 577370 h 10397333"/>
              <a:gd name="connsiteX3" fmla="*/ 3566759 w 10028732"/>
              <a:gd name="connsiteY3" fmla="*/ 673788 h 10397333"/>
              <a:gd name="connsiteX4" fmla="*/ 3958592 w 10028732"/>
              <a:gd name="connsiteY4" fmla="*/ 2071313 h 10397333"/>
              <a:gd name="connsiteX5" fmla="*/ 6828331 w 10028732"/>
              <a:gd name="connsiteY5" fmla="*/ 4213101 h 10397333"/>
              <a:gd name="connsiteX6" fmla="*/ 10028732 w 10028732"/>
              <a:gd name="connsiteY6" fmla="*/ 5247817 h 10397333"/>
              <a:gd name="connsiteX7" fmla="*/ 9715577 w 10028732"/>
              <a:gd name="connsiteY7" fmla="*/ 9963528 h 10397333"/>
              <a:gd name="connsiteX8" fmla="*/ 5721426 w 10028732"/>
              <a:gd name="connsiteY8" fmla="*/ 10397333 h 10397333"/>
              <a:gd name="connsiteX9" fmla="*/ 4133259 w 10028732"/>
              <a:gd name="connsiteY9" fmla="*/ 6499102 h 10397333"/>
              <a:gd name="connsiteX10" fmla="*/ 1366413 w 10028732"/>
              <a:gd name="connsiteY10" fmla="*/ 3875549 h 10397333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66759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92982 h 10414766"/>
              <a:gd name="connsiteX1" fmla="*/ 47739 w 10028732"/>
              <a:gd name="connsiteY1" fmla="*/ 2461746 h 10414766"/>
              <a:gd name="connsiteX2" fmla="*/ 557055 w 10028732"/>
              <a:gd name="connsiteY2" fmla="*/ 594803 h 10414766"/>
              <a:gd name="connsiteX3" fmla="*/ 3533708 w 10028732"/>
              <a:gd name="connsiteY3" fmla="*/ 691221 h 10414766"/>
              <a:gd name="connsiteX4" fmla="*/ 3958592 w 10028732"/>
              <a:gd name="connsiteY4" fmla="*/ 2088746 h 10414766"/>
              <a:gd name="connsiteX5" fmla="*/ 6828331 w 10028732"/>
              <a:gd name="connsiteY5" fmla="*/ 4230534 h 10414766"/>
              <a:gd name="connsiteX6" fmla="*/ 10028732 w 10028732"/>
              <a:gd name="connsiteY6" fmla="*/ 5265250 h 10414766"/>
              <a:gd name="connsiteX7" fmla="*/ 9715577 w 10028732"/>
              <a:gd name="connsiteY7" fmla="*/ 9980961 h 10414766"/>
              <a:gd name="connsiteX8" fmla="*/ 5721426 w 10028732"/>
              <a:gd name="connsiteY8" fmla="*/ 10414766 h 10414766"/>
              <a:gd name="connsiteX9" fmla="*/ 4133259 w 10028732"/>
              <a:gd name="connsiteY9" fmla="*/ 6516535 h 10414766"/>
              <a:gd name="connsiteX10" fmla="*/ 1366413 w 10028732"/>
              <a:gd name="connsiteY10" fmla="*/ 3892982 h 10414766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3958592 w 10028732"/>
              <a:gd name="connsiteY4" fmla="*/ 2084905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6828331 w 10028732"/>
              <a:gd name="connsiteY5" fmla="*/ 4226693 h 10410925"/>
              <a:gd name="connsiteX6" fmla="*/ 10028732 w 10028732"/>
              <a:gd name="connsiteY6" fmla="*/ 5261409 h 10410925"/>
              <a:gd name="connsiteX7" fmla="*/ 9715577 w 10028732"/>
              <a:gd name="connsiteY7" fmla="*/ 9977120 h 10410925"/>
              <a:gd name="connsiteX8" fmla="*/ 5721426 w 10028732"/>
              <a:gd name="connsiteY8" fmla="*/ 10410925 h 10410925"/>
              <a:gd name="connsiteX9" fmla="*/ 4133259 w 10028732"/>
              <a:gd name="connsiteY9" fmla="*/ 6512694 h 10410925"/>
              <a:gd name="connsiteX10" fmla="*/ 1366413 w 10028732"/>
              <a:gd name="connsiteY10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807026 w 10028732"/>
              <a:gd name="connsiteY5" fmla="*/ 3757896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26693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28732"/>
              <a:gd name="connsiteY0" fmla="*/ 3889141 h 10410925"/>
              <a:gd name="connsiteX1" fmla="*/ 47739 w 10028732"/>
              <a:gd name="connsiteY1" fmla="*/ 2457905 h 10410925"/>
              <a:gd name="connsiteX2" fmla="*/ 557055 w 10028732"/>
              <a:gd name="connsiteY2" fmla="*/ 590962 h 10410925"/>
              <a:gd name="connsiteX3" fmla="*/ 3533708 w 10028732"/>
              <a:gd name="connsiteY3" fmla="*/ 687380 h 10410925"/>
              <a:gd name="connsiteX4" fmla="*/ 4035710 w 10028732"/>
              <a:gd name="connsiteY4" fmla="*/ 2272191 h 10410925"/>
              <a:gd name="connsiteX5" fmla="*/ 4751942 w 10028732"/>
              <a:gd name="connsiteY5" fmla="*/ 3702812 h 10410925"/>
              <a:gd name="connsiteX6" fmla="*/ 6828331 w 10028732"/>
              <a:gd name="connsiteY6" fmla="*/ 4204659 h 10410925"/>
              <a:gd name="connsiteX7" fmla="*/ 10028732 w 10028732"/>
              <a:gd name="connsiteY7" fmla="*/ 5261409 h 10410925"/>
              <a:gd name="connsiteX8" fmla="*/ 9715577 w 10028732"/>
              <a:gd name="connsiteY8" fmla="*/ 9977120 h 10410925"/>
              <a:gd name="connsiteX9" fmla="*/ 5721426 w 10028732"/>
              <a:gd name="connsiteY9" fmla="*/ 10410925 h 10410925"/>
              <a:gd name="connsiteX10" fmla="*/ 4133259 w 10028732"/>
              <a:gd name="connsiteY10" fmla="*/ 6512694 h 10410925"/>
              <a:gd name="connsiteX11" fmla="*/ 1366413 w 10028732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10039749"/>
              <a:gd name="connsiteY0" fmla="*/ 3889141 h 10410925"/>
              <a:gd name="connsiteX1" fmla="*/ 47739 w 10039749"/>
              <a:gd name="connsiteY1" fmla="*/ 2457905 h 10410925"/>
              <a:gd name="connsiteX2" fmla="*/ 557055 w 10039749"/>
              <a:gd name="connsiteY2" fmla="*/ 590962 h 10410925"/>
              <a:gd name="connsiteX3" fmla="*/ 3533708 w 10039749"/>
              <a:gd name="connsiteY3" fmla="*/ 687380 h 10410925"/>
              <a:gd name="connsiteX4" fmla="*/ 4035710 w 10039749"/>
              <a:gd name="connsiteY4" fmla="*/ 2272191 h 10410925"/>
              <a:gd name="connsiteX5" fmla="*/ 4751942 w 10039749"/>
              <a:gd name="connsiteY5" fmla="*/ 3702812 h 10410925"/>
              <a:gd name="connsiteX6" fmla="*/ 6828331 w 10039749"/>
              <a:gd name="connsiteY6" fmla="*/ 4204659 h 10410925"/>
              <a:gd name="connsiteX7" fmla="*/ 10039749 w 10039749"/>
              <a:gd name="connsiteY7" fmla="*/ 5261409 h 10410925"/>
              <a:gd name="connsiteX8" fmla="*/ 9715577 w 10039749"/>
              <a:gd name="connsiteY8" fmla="*/ 9977120 h 10410925"/>
              <a:gd name="connsiteX9" fmla="*/ 5721426 w 10039749"/>
              <a:gd name="connsiteY9" fmla="*/ 10410925 h 10410925"/>
              <a:gd name="connsiteX10" fmla="*/ 4133259 w 10039749"/>
              <a:gd name="connsiteY10" fmla="*/ 6512694 h 10410925"/>
              <a:gd name="connsiteX11" fmla="*/ 1366413 w 10039749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1366413 w 9995681"/>
              <a:gd name="connsiteY11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366413 w 9995681"/>
              <a:gd name="connsiteY0" fmla="*/ 3889141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366413 w 9995681"/>
              <a:gd name="connsiteY12" fmla="*/ 3889141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410925"/>
              <a:gd name="connsiteX1" fmla="*/ 47739 w 9995681"/>
              <a:gd name="connsiteY1" fmla="*/ 2457905 h 10410925"/>
              <a:gd name="connsiteX2" fmla="*/ 557055 w 9995681"/>
              <a:gd name="connsiteY2" fmla="*/ 590962 h 10410925"/>
              <a:gd name="connsiteX3" fmla="*/ 3533708 w 9995681"/>
              <a:gd name="connsiteY3" fmla="*/ 687380 h 10410925"/>
              <a:gd name="connsiteX4" fmla="*/ 4035710 w 9995681"/>
              <a:gd name="connsiteY4" fmla="*/ 2272191 h 10410925"/>
              <a:gd name="connsiteX5" fmla="*/ 4751942 w 9995681"/>
              <a:gd name="connsiteY5" fmla="*/ 3702812 h 10410925"/>
              <a:gd name="connsiteX6" fmla="*/ 6828331 w 9995681"/>
              <a:gd name="connsiteY6" fmla="*/ 4204659 h 10410925"/>
              <a:gd name="connsiteX7" fmla="*/ 9995681 w 9995681"/>
              <a:gd name="connsiteY7" fmla="*/ 5272426 h 10410925"/>
              <a:gd name="connsiteX8" fmla="*/ 9715577 w 9995681"/>
              <a:gd name="connsiteY8" fmla="*/ 9977120 h 10410925"/>
              <a:gd name="connsiteX9" fmla="*/ 5721426 w 9995681"/>
              <a:gd name="connsiteY9" fmla="*/ 10410925 h 10410925"/>
              <a:gd name="connsiteX10" fmla="*/ 4133259 w 9995681"/>
              <a:gd name="connsiteY10" fmla="*/ 6512694 h 10410925"/>
              <a:gd name="connsiteX11" fmla="*/ 3540086 w 9995681"/>
              <a:gd name="connsiteY11" fmla="*/ 4650262 h 10410925"/>
              <a:gd name="connsiteX12" fmla="*/ 1862172 w 9995681"/>
              <a:gd name="connsiteY12" fmla="*/ 3988293 h 10410925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66858"/>
              <a:gd name="connsiteX1" fmla="*/ 47739 w 9995681"/>
              <a:gd name="connsiteY1" fmla="*/ 2457905 h 10366858"/>
              <a:gd name="connsiteX2" fmla="*/ 557055 w 9995681"/>
              <a:gd name="connsiteY2" fmla="*/ 590962 h 10366858"/>
              <a:gd name="connsiteX3" fmla="*/ 3533708 w 9995681"/>
              <a:gd name="connsiteY3" fmla="*/ 687380 h 10366858"/>
              <a:gd name="connsiteX4" fmla="*/ 4035710 w 9995681"/>
              <a:gd name="connsiteY4" fmla="*/ 2272191 h 10366858"/>
              <a:gd name="connsiteX5" fmla="*/ 4751942 w 9995681"/>
              <a:gd name="connsiteY5" fmla="*/ 3702812 h 10366858"/>
              <a:gd name="connsiteX6" fmla="*/ 6828331 w 9995681"/>
              <a:gd name="connsiteY6" fmla="*/ 4204659 h 10366858"/>
              <a:gd name="connsiteX7" fmla="*/ 9995681 w 9995681"/>
              <a:gd name="connsiteY7" fmla="*/ 5272426 h 10366858"/>
              <a:gd name="connsiteX8" fmla="*/ 9715577 w 9995681"/>
              <a:gd name="connsiteY8" fmla="*/ 9977120 h 10366858"/>
              <a:gd name="connsiteX9" fmla="*/ 5765493 w 9995681"/>
              <a:gd name="connsiteY9" fmla="*/ 10366858 h 10366858"/>
              <a:gd name="connsiteX10" fmla="*/ 4133259 w 9995681"/>
              <a:gd name="connsiteY10" fmla="*/ 6512694 h 10366858"/>
              <a:gd name="connsiteX11" fmla="*/ 3540086 w 9995681"/>
              <a:gd name="connsiteY11" fmla="*/ 4650262 h 10366858"/>
              <a:gd name="connsiteX12" fmla="*/ 1862172 w 9995681"/>
              <a:gd name="connsiteY12" fmla="*/ 3988293 h 10366858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355842"/>
              <a:gd name="connsiteX1" fmla="*/ 47739 w 9995681"/>
              <a:gd name="connsiteY1" fmla="*/ 2457905 h 10355842"/>
              <a:gd name="connsiteX2" fmla="*/ 557055 w 9995681"/>
              <a:gd name="connsiteY2" fmla="*/ 590962 h 10355842"/>
              <a:gd name="connsiteX3" fmla="*/ 3533708 w 9995681"/>
              <a:gd name="connsiteY3" fmla="*/ 687380 h 10355842"/>
              <a:gd name="connsiteX4" fmla="*/ 4035710 w 9995681"/>
              <a:gd name="connsiteY4" fmla="*/ 2272191 h 10355842"/>
              <a:gd name="connsiteX5" fmla="*/ 4751942 w 9995681"/>
              <a:gd name="connsiteY5" fmla="*/ 3702812 h 10355842"/>
              <a:gd name="connsiteX6" fmla="*/ 6828331 w 9995681"/>
              <a:gd name="connsiteY6" fmla="*/ 4204659 h 10355842"/>
              <a:gd name="connsiteX7" fmla="*/ 9995681 w 9995681"/>
              <a:gd name="connsiteY7" fmla="*/ 5272426 h 10355842"/>
              <a:gd name="connsiteX8" fmla="*/ 9715577 w 9995681"/>
              <a:gd name="connsiteY8" fmla="*/ 9977120 h 10355842"/>
              <a:gd name="connsiteX9" fmla="*/ 5820577 w 9995681"/>
              <a:gd name="connsiteY9" fmla="*/ 10355842 h 10355842"/>
              <a:gd name="connsiteX10" fmla="*/ 4133259 w 9995681"/>
              <a:gd name="connsiteY10" fmla="*/ 6512694 h 10355842"/>
              <a:gd name="connsiteX11" fmla="*/ 3540086 w 9995681"/>
              <a:gd name="connsiteY11" fmla="*/ 4650262 h 10355842"/>
              <a:gd name="connsiteX12" fmla="*/ 1862172 w 9995681"/>
              <a:gd name="connsiteY12" fmla="*/ 3988293 h 10355842"/>
              <a:gd name="connsiteX0" fmla="*/ 1862172 w 9995681"/>
              <a:gd name="connsiteY0" fmla="*/ 3988293 h 10638034"/>
              <a:gd name="connsiteX1" fmla="*/ 47739 w 9995681"/>
              <a:gd name="connsiteY1" fmla="*/ 2457905 h 10638034"/>
              <a:gd name="connsiteX2" fmla="*/ 557055 w 9995681"/>
              <a:gd name="connsiteY2" fmla="*/ 590962 h 10638034"/>
              <a:gd name="connsiteX3" fmla="*/ 3533708 w 9995681"/>
              <a:gd name="connsiteY3" fmla="*/ 687380 h 10638034"/>
              <a:gd name="connsiteX4" fmla="*/ 4035710 w 9995681"/>
              <a:gd name="connsiteY4" fmla="*/ 2272191 h 10638034"/>
              <a:gd name="connsiteX5" fmla="*/ 4751942 w 9995681"/>
              <a:gd name="connsiteY5" fmla="*/ 3702812 h 10638034"/>
              <a:gd name="connsiteX6" fmla="*/ 6828331 w 9995681"/>
              <a:gd name="connsiteY6" fmla="*/ 4204659 h 10638034"/>
              <a:gd name="connsiteX7" fmla="*/ 9995681 w 9995681"/>
              <a:gd name="connsiteY7" fmla="*/ 5272426 h 10638034"/>
              <a:gd name="connsiteX8" fmla="*/ 9715577 w 9995681"/>
              <a:gd name="connsiteY8" fmla="*/ 9977120 h 10638034"/>
              <a:gd name="connsiteX9" fmla="*/ 5820577 w 9995681"/>
              <a:gd name="connsiteY9" fmla="*/ 10355842 h 10638034"/>
              <a:gd name="connsiteX10" fmla="*/ 4133259 w 9995681"/>
              <a:gd name="connsiteY10" fmla="*/ 6512694 h 10638034"/>
              <a:gd name="connsiteX11" fmla="*/ 3540086 w 9995681"/>
              <a:gd name="connsiteY11" fmla="*/ 4650262 h 10638034"/>
              <a:gd name="connsiteX12" fmla="*/ 1862172 w 9995681"/>
              <a:gd name="connsiteY12" fmla="*/ 3988293 h 10638034"/>
              <a:gd name="connsiteX0" fmla="*/ 1862172 w 9995681"/>
              <a:gd name="connsiteY0" fmla="*/ 3988293 h 10811933"/>
              <a:gd name="connsiteX1" fmla="*/ 47739 w 9995681"/>
              <a:gd name="connsiteY1" fmla="*/ 2457905 h 10811933"/>
              <a:gd name="connsiteX2" fmla="*/ 557055 w 9995681"/>
              <a:gd name="connsiteY2" fmla="*/ 590962 h 10811933"/>
              <a:gd name="connsiteX3" fmla="*/ 3533708 w 9995681"/>
              <a:gd name="connsiteY3" fmla="*/ 687380 h 10811933"/>
              <a:gd name="connsiteX4" fmla="*/ 4035710 w 9995681"/>
              <a:gd name="connsiteY4" fmla="*/ 2272191 h 10811933"/>
              <a:gd name="connsiteX5" fmla="*/ 4751942 w 9995681"/>
              <a:gd name="connsiteY5" fmla="*/ 3702812 h 10811933"/>
              <a:gd name="connsiteX6" fmla="*/ 6828331 w 9995681"/>
              <a:gd name="connsiteY6" fmla="*/ 4204659 h 10811933"/>
              <a:gd name="connsiteX7" fmla="*/ 9995681 w 9995681"/>
              <a:gd name="connsiteY7" fmla="*/ 5272426 h 10811933"/>
              <a:gd name="connsiteX8" fmla="*/ 9715577 w 9995681"/>
              <a:gd name="connsiteY8" fmla="*/ 9977120 h 10811933"/>
              <a:gd name="connsiteX9" fmla="*/ 5820577 w 9995681"/>
              <a:gd name="connsiteY9" fmla="*/ 10355842 h 10811933"/>
              <a:gd name="connsiteX10" fmla="*/ 4133259 w 9995681"/>
              <a:gd name="connsiteY10" fmla="*/ 6512694 h 10811933"/>
              <a:gd name="connsiteX11" fmla="*/ 3540086 w 9995681"/>
              <a:gd name="connsiteY11" fmla="*/ 4650262 h 10811933"/>
              <a:gd name="connsiteX12" fmla="*/ 1862172 w 9995681"/>
              <a:gd name="connsiteY12" fmla="*/ 3988293 h 10811933"/>
              <a:gd name="connsiteX0" fmla="*/ 1862172 w 9995681"/>
              <a:gd name="connsiteY0" fmla="*/ 3988293 h 10765533"/>
              <a:gd name="connsiteX1" fmla="*/ 47739 w 9995681"/>
              <a:gd name="connsiteY1" fmla="*/ 2457905 h 10765533"/>
              <a:gd name="connsiteX2" fmla="*/ 557055 w 9995681"/>
              <a:gd name="connsiteY2" fmla="*/ 590962 h 10765533"/>
              <a:gd name="connsiteX3" fmla="*/ 3533708 w 9995681"/>
              <a:gd name="connsiteY3" fmla="*/ 687380 h 10765533"/>
              <a:gd name="connsiteX4" fmla="*/ 4035710 w 9995681"/>
              <a:gd name="connsiteY4" fmla="*/ 2272191 h 10765533"/>
              <a:gd name="connsiteX5" fmla="*/ 4751942 w 9995681"/>
              <a:gd name="connsiteY5" fmla="*/ 3702812 h 10765533"/>
              <a:gd name="connsiteX6" fmla="*/ 6828331 w 9995681"/>
              <a:gd name="connsiteY6" fmla="*/ 4204659 h 10765533"/>
              <a:gd name="connsiteX7" fmla="*/ 9995681 w 9995681"/>
              <a:gd name="connsiteY7" fmla="*/ 5272426 h 10765533"/>
              <a:gd name="connsiteX8" fmla="*/ 9715577 w 9995681"/>
              <a:gd name="connsiteY8" fmla="*/ 9977120 h 10765533"/>
              <a:gd name="connsiteX9" fmla="*/ 5820577 w 9995681"/>
              <a:gd name="connsiteY9" fmla="*/ 10355842 h 10765533"/>
              <a:gd name="connsiteX10" fmla="*/ 4133259 w 9995681"/>
              <a:gd name="connsiteY10" fmla="*/ 6512694 h 10765533"/>
              <a:gd name="connsiteX11" fmla="*/ 3540086 w 9995681"/>
              <a:gd name="connsiteY11" fmla="*/ 4650262 h 10765533"/>
              <a:gd name="connsiteX12" fmla="*/ 1862172 w 9995681"/>
              <a:gd name="connsiteY12" fmla="*/ 3988293 h 10765533"/>
              <a:gd name="connsiteX0" fmla="*/ 1862172 w 9995681"/>
              <a:gd name="connsiteY0" fmla="*/ 3988293 h 10815877"/>
              <a:gd name="connsiteX1" fmla="*/ 47739 w 9995681"/>
              <a:gd name="connsiteY1" fmla="*/ 2457905 h 10815877"/>
              <a:gd name="connsiteX2" fmla="*/ 557055 w 9995681"/>
              <a:gd name="connsiteY2" fmla="*/ 590962 h 10815877"/>
              <a:gd name="connsiteX3" fmla="*/ 3533708 w 9995681"/>
              <a:gd name="connsiteY3" fmla="*/ 687380 h 10815877"/>
              <a:gd name="connsiteX4" fmla="*/ 4035710 w 9995681"/>
              <a:gd name="connsiteY4" fmla="*/ 2272191 h 10815877"/>
              <a:gd name="connsiteX5" fmla="*/ 4751942 w 9995681"/>
              <a:gd name="connsiteY5" fmla="*/ 3702812 h 10815877"/>
              <a:gd name="connsiteX6" fmla="*/ 6828331 w 9995681"/>
              <a:gd name="connsiteY6" fmla="*/ 4204659 h 10815877"/>
              <a:gd name="connsiteX7" fmla="*/ 9995681 w 9995681"/>
              <a:gd name="connsiteY7" fmla="*/ 5272426 h 10815877"/>
              <a:gd name="connsiteX8" fmla="*/ 9715577 w 9995681"/>
              <a:gd name="connsiteY8" fmla="*/ 9977120 h 10815877"/>
              <a:gd name="connsiteX9" fmla="*/ 5820577 w 9995681"/>
              <a:gd name="connsiteY9" fmla="*/ 10355842 h 10815877"/>
              <a:gd name="connsiteX10" fmla="*/ 4133259 w 9995681"/>
              <a:gd name="connsiteY10" fmla="*/ 6512694 h 10815877"/>
              <a:gd name="connsiteX11" fmla="*/ 3540086 w 9995681"/>
              <a:gd name="connsiteY11" fmla="*/ 4650262 h 10815877"/>
              <a:gd name="connsiteX12" fmla="*/ 1862172 w 9995681"/>
              <a:gd name="connsiteY12" fmla="*/ 3988293 h 10815877"/>
              <a:gd name="connsiteX0" fmla="*/ 1862172 w 9995681"/>
              <a:gd name="connsiteY0" fmla="*/ 3988293 h 10800074"/>
              <a:gd name="connsiteX1" fmla="*/ 47739 w 9995681"/>
              <a:gd name="connsiteY1" fmla="*/ 2457905 h 10800074"/>
              <a:gd name="connsiteX2" fmla="*/ 557055 w 9995681"/>
              <a:gd name="connsiteY2" fmla="*/ 590962 h 10800074"/>
              <a:gd name="connsiteX3" fmla="*/ 3533708 w 9995681"/>
              <a:gd name="connsiteY3" fmla="*/ 687380 h 10800074"/>
              <a:gd name="connsiteX4" fmla="*/ 4035710 w 9995681"/>
              <a:gd name="connsiteY4" fmla="*/ 2272191 h 10800074"/>
              <a:gd name="connsiteX5" fmla="*/ 4751942 w 9995681"/>
              <a:gd name="connsiteY5" fmla="*/ 3702812 h 10800074"/>
              <a:gd name="connsiteX6" fmla="*/ 6828331 w 9995681"/>
              <a:gd name="connsiteY6" fmla="*/ 4204659 h 10800074"/>
              <a:gd name="connsiteX7" fmla="*/ 9995681 w 9995681"/>
              <a:gd name="connsiteY7" fmla="*/ 5272426 h 10800074"/>
              <a:gd name="connsiteX8" fmla="*/ 9715577 w 9995681"/>
              <a:gd name="connsiteY8" fmla="*/ 9977120 h 10800074"/>
              <a:gd name="connsiteX9" fmla="*/ 5820577 w 9995681"/>
              <a:gd name="connsiteY9" fmla="*/ 10355842 h 10800074"/>
              <a:gd name="connsiteX10" fmla="*/ 4133259 w 9995681"/>
              <a:gd name="connsiteY10" fmla="*/ 6512694 h 10800074"/>
              <a:gd name="connsiteX11" fmla="*/ 3540086 w 9995681"/>
              <a:gd name="connsiteY11" fmla="*/ 4650262 h 10800074"/>
              <a:gd name="connsiteX12" fmla="*/ 1862172 w 9995681"/>
              <a:gd name="connsiteY12" fmla="*/ 3988293 h 10800074"/>
              <a:gd name="connsiteX0" fmla="*/ 1862172 w 10406499"/>
              <a:gd name="connsiteY0" fmla="*/ 3988293 h 10800074"/>
              <a:gd name="connsiteX1" fmla="*/ 47739 w 10406499"/>
              <a:gd name="connsiteY1" fmla="*/ 2457905 h 10800074"/>
              <a:gd name="connsiteX2" fmla="*/ 557055 w 10406499"/>
              <a:gd name="connsiteY2" fmla="*/ 590962 h 10800074"/>
              <a:gd name="connsiteX3" fmla="*/ 3533708 w 10406499"/>
              <a:gd name="connsiteY3" fmla="*/ 687380 h 10800074"/>
              <a:gd name="connsiteX4" fmla="*/ 4035710 w 10406499"/>
              <a:gd name="connsiteY4" fmla="*/ 2272191 h 10800074"/>
              <a:gd name="connsiteX5" fmla="*/ 4751942 w 10406499"/>
              <a:gd name="connsiteY5" fmla="*/ 3702812 h 10800074"/>
              <a:gd name="connsiteX6" fmla="*/ 6828331 w 10406499"/>
              <a:gd name="connsiteY6" fmla="*/ 4204659 h 10800074"/>
              <a:gd name="connsiteX7" fmla="*/ 9995681 w 10406499"/>
              <a:gd name="connsiteY7" fmla="*/ 5272426 h 10800074"/>
              <a:gd name="connsiteX8" fmla="*/ 9715577 w 10406499"/>
              <a:gd name="connsiteY8" fmla="*/ 9977120 h 10800074"/>
              <a:gd name="connsiteX9" fmla="*/ 5820577 w 10406499"/>
              <a:gd name="connsiteY9" fmla="*/ 10355842 h 10800074"/>
              <a:gd name="connsiteX10" fmla="*/ 4133259 w 10406499"/>
              <a:gd name="connsiteY10" fmla="*/ 6512694 h 10800074"/>
              <a:gd name="connsiteX11" fmla="*/ 3540086 w 10406499"/>
              <a:gd name="connsiteY11" fmla="*/ 4650262 h 10800074"/>
              <a:gd name="connsiteX12" fmla="*/ 1862172 w 10406499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  <a:gd name="connsiteX0" fmla="*/ 1862172 w 10825325"/>
              <a:gd name="connsiteY0" fmla="*/ 3988293 h 10800074"/>
              <a:gd name="connsiteX1" fmla="*/ 47739 w 10825325"/>
              <a:gd name="connsiteY1" fmla="*/ 2457905 h 10800074"/>
              <a:gd name="connsiteX2" fmla="*/ 557055 w 10825325"/>
              <a:gd name="connsiteY2" fmla="*/ 590962 h 10800074"/>
              <a:gd name="connsiteX3" fmla="*/ 3533708 w 10825325"/>
              <a:gd name="connsiteY3" fmla="*/ 687380 h 10800074"/>
              <a:gd name="connsiteX4" fmla="*/ 4035710 w 10825325"/>
              <a:gd name="connsiteY4" fmla="*/ 2272191 h 10800074"/>
              <a:gd name="connsiteX5" fmla="*/ 4751942 w 10825325"/>
              <a:gd name="connsiteY5" fmla="*/ 3702812 h 10800074"/>
              <a:gd name="connsiteX6" fmla="*/ 6828331 w 10825325"/>
              <a:gd name="connsiteY6" fmla="*/ 4204659 h 10800074"/>
              <a:gd name="connsiteX7" fmla="*/ 9995681 w 10825325"/>
              <a:gd name="connsiteY7" fmla="*/ 5272426 h 10800074"/>
              <a:gd name="connsiteX8" fmla="*/ 9715577 w 10825325"/>
              <a:gd name="connsiteY8" fmla="*/ 9977120 h 10800074"/>
              <a:gd name="connsiteX9" fmla="*/ 5820577 w 10825325"/>
              <a:gd name="connsiteY9" fmla="*/ 10355842 h 10800074"/>
              <a:gd name="connsiteX10" fmla="*/ 4133259 w 10825325"/>
              <a:gd name="connsiteY10" fmla="*/ 6512694 h 10800074"/>
              <a:gd name="connsiteX11" fmla="*/ 3540086 w 10825325"/>
              <a:gd name="connsiteY11" fmla="*/ 4650262 h 10800074"/>
              <a:gd name="connsiteX12" fmla="*/ 1862172 w 10825325"/>
              <a:gd name="connsiteY12" fmla="*/ 3988293 h 1080007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5325" h="10800074">
                <a:moveTo>
                  <a:pt x="1862172" y="3988293"/>
                </a:moveTo>
                <a:cubicBezTo>
                  <a:pt x="1026006" y="3896806"/>
                  <a:pt x="266960" y="3408708"/>
                  <a:pt x="47739" y="2457905"/>
                </a:cubicBezTo>
                <a:cubicBezTo>
                  <a:pt x="-168079" y="1211302"/>
                  <a:pt x="409316" y="835030"/>
                  <a:pt x="557055" y="590962"/>
                </a:cubicBezTo>
                <a:cubicBezTo>
                  <a:pt x="1541928" y="-276609"/>
                  <a:pt x="2791205" y="-141646"/>
                  <a:pt x="3533708" y="687380"/>
                </a:cubicBezTo>
                <a:cubicBezTo>
                  <a:pt x="4093977" y="1395593"/>
                  <a:pt x="3993233" y="1894485"/>
                  <a:pt x="4035710" y="2272191"/>
                </a:cubicBezTo>
                <a:cubicBezTo>
                  <a:pt x="4098184" y="2745393"/>
                  <a:pt x="4182692" y="3086390"/>
                  <a:pt x="4751942" y="3702812"/>
                </a:cubicBezTo>
                <a:cubicBezTo>
                  <a:pt x="5355938" y="4229979"/>
                  <a:pt x="6114167" y="4327488"/>
                  <a:pt x="6828331" y="4204659"/>
                </a:cubicBezTo>
                <a:cubicBezTo>
                  <a:pt x="8214620" y="3917931"/>
                  <a:pt x="9347522" y="4556619"/>
                  <a:pt x="9995681" y="5272426"/>
                </a:cubicBezTo>
                <a:cubicBezTo>
                  <a:pt x="11147219" y="6587269"/>
                  <a:pt x="11141986" y="8585159"/>
                  <a:pt x="9715577" y="9977120"/>
                </a:cubicBezTo>
                <a:cubicBezTo>
                  <a:pt x="8351142" y="11116913"/>
                  <a:pt x="6876538" y="10901630"/>
                  <a:pt x="5820577" y="10355842"/>
                </a:cubicBezTo>
                <a:cubicBezTo>
                  <a:pt x="4365771" y="9442022"/>
                  <a:pt x="4067736" y="8263795"/>
                  <a:pt x="4133259" y="6512694"/>
                </a:cubicBezTo>
                <a:cubicBezTo>
                  <a:pt x="4115477" y="5822110"/>
                  <a:pt x="3943458" y="5032374"/>
                  <a:pt x="3540086" y="4650262"/>
                </a:cubicBezTo>
                <a:cubicBezTo>
                  <a:pt x="3079932" y="4154184"/>
                  <a:pt x="2410460" y="4032679"/>
                  <a:pt x="1862172" y="3988293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12700">
            <a:miter/>
          </a:ln>
        </p:spPr>
        <p:txBody>
          <a:bodyPr rot="0" vert="horz" wrap="squar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67201" y="1103285"/>
            <a:ext cx="9089744" cy="556666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6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356"/>
          <p:cNvSpPr/>
          <p:nvPr/>
        </p:nvSpPr>
        <p:spPr>
          <a:xfrm>
            <a:off x="18402658" y="-1209108"/>
            <a:ext cx="7086577" cy="7086577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9" name="Shape 367"/>
          <p:cNvSpPr/>
          <p:nvPr/>
        </p:nvSpPr>
        <p:spPr>
          <a:xfrm>
            <a:off x="-1009730" y="9994005"/>
            <a:ext cx="7086577" cy="7086575"/>
          </a:xfrm>
          <a:prstGeom prst="ellipse">
            <a:avLst/>
          </a:prstGeom>
          <a:solidFill>
            <a:srgbClr val="ececec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24384000" cy="113982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ru-RU" altLang="en-US" sz="6800" b="0" i="0" u="none" strike="noStrike" cap="none" spc="0" normalizeH="0" baseline="0">
                <a:solidFill>
                  <a:srgbClr val="96c43f"/>
                </a:solidFill>
                <a:effectLst/>
                <a:uFillTx/>
                <a:latin typeface="Impact"/>
                <a:cs typeface="Times New Roman"/>
                <a:sym typeface="Raleway Medium"/>
              </a:rPr>
              <a:t>Риски проекта</a:t>
            </a:r>
            <a:endParaRPr kumimoji="0" lang="ru-RU" altLang="en-US" sz="6800" b="0" i="0" u="none" strike="noStrike" cap="none" spc="0" normalizeH="0" baseline="0">
              <a:solidFill>
                <a:srgbClr val="96c43f"/>
              </a:solidFill>
              <a:effectLst/>
              <a:uFillTx/>
              <a:latin typeface="Impact"/>
              <a:cs typeface="Times New Roman"/>
              <a:sym typeface="Raleway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7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22" name=""/>
          <p:cNvSpPr txBox="1"/>
          <p:nvPr/>
        </p:nvSpPr>
        <p:spPr>
          <a:xfrm>
            <a:off x="17016412" y="1978025"/>
            <a:ext cx="436562" cy="1539875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none" lIns="50800" tIns="50800" rIns="50800" bIns="50800" anchor="ctr">
            <a:spAutoFit/>
          </a:bodyPr>
          <a:p>
            <a:pPr marL="0" marR="0" indent="0" algn="l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9400" b="0" i="0" u="none" strike="noStrike" cap="none" spc="0" normalizeH="0" baseline="0">
              <a:solidFill>
                <a:srgbClr val="292929"/>
              </a:solidFill>
              <a:uFillTx/>
              <a:latin typeface="+mj-lt"/>
              <a:ea typeface="+mj-ea"/>
              <a:cs typeface="+mj-cs"/>
              <a:sym typeface="Raleway Medium"/>
            </a:endParaRPr>
          </a:p>
        </p:txBody>
      </p:sp>
      <p:graphicFrame>
        <p:nvGraphicFramePr>
          <p:cNvPr id="26" name=""/>
          <p:cNvGraphicFramePr/>
          <p:nvPr/>
        </p:nvGraphicFramePr>
        <p:xfrm>
          <a:off x="1" y="1000125"/>
          <a:ext cx="24426590" cy="12719404"/>
        </p:xfrm>
        <a:graphic>
          <a:graphicData uri="http://schemas.openxmlformats.org/drawingml/2006/table">
            <a:tbl>
              <a:tblPr firstRow="1" bandRow="1"/>
              <a:tblGrid>
                <a:gridCol w="1825770"/>
                <a:gridCol w="3495534"/>
                <a:gridCol w="3860794"/>
                <a:gridCol w="208280"/>
                <a:gridCol w="5172394"/>
                <a:gridCol w="4747857"/>
                <a:gridCol w="5115962"/>
              </a:tblGrid>
              <a:tr h="893466">
                <a:tc rowSpan="2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b="1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1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b="1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№</a:t>
                      </a:r>
                      <a:r>
                        <a:rPr xmlns:mc="http://schemas.openxmlformats.org/markup-compatibility/2006" xmlns:hp="http://schemas.haansoft.com/office/presentation/8.0" sz="3300" b="1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1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rowSpan="2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Риск</a:t>
                      </a: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rowSpan="2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Ожидаемые последствия</a:t>
                      </a: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9525" cap="flat" cmpd="sng" algn="ctr">
                      <a:noFill/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Предупреждение наступления риска</a:t>
                      </a: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9525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vert="horz" lIns="91440" tIns="45720" rIns="91440" bIns="45720" anchor="t" anchorCtr="0"/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rowSpan="2">
                  <a:txBody>
                    <a:bodyPr vert="horz" wrap="square" lIns="91440" tIns="45720" rIns="91440" bIns="45720" anchor="t" anchorCtr="0">
                      <a:spAutoFit/>
                    </a:bodyPr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Действия в случае наступления риска</a:t>
                      </a: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9525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</a:tr>
              <a:tr h="1490671">
                <a:tc v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v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 v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9525" cap="flat" cmpd="sng" algn="ctr">
                      <a:noFill/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Мероприятия по предупреждению</a:t>
                      </a: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9525" cap="flat" cmpd="sng" algn="ctr">
                      <a:noFill/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Times New Roman"/>
                        </a:rPr>
                        <a:t>ФИО ответственного исполнителя</a:t>
                      </a:r>
                      <a:endParaRPr xmlns:mc="http://schemas.openxmlformats.org/markup-compatibility/2006" xmlns:hp="http://schemas.haansoft.com/office/presentation/8.0" sz="330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Times New Roman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</a:tcPr>
                </a:tc>
                <a:tc v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</a:tcPr>
                </a:tc>
              </a:tr>
              <a:tr h="3675311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Calibri"/>
                        </a:rPr>
                        <a:t>1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Технические проблемы (сбой оборудования, проблема свзяи или отказ программного обеспечения)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Отмена мероприятия,  откланение от календарного плана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Наличие запасного оборудования, контанкт с общеобразовательными организациями перед проведением мероприятий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Ушаков И.П.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Шиманюк С.П.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Корректировка сценария и дат мероприятий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3081613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Calibri"/>
                        </a:rPr>
                        <a:t>2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Изменение цен на рынке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Не совпадение бюджета проекта со сметой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Мониторинг цен, подписывать договоренности с поставщиком об установленной обеими сторонами стоимости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Мирошникова М.А.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Гридчина Т.С.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Корректировка сметы проекта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  <a:tr h="3549091">
                <a:tc>
                  <a:txBody>
                    <a:bodyPr vert="horz" lIns="91440" tIns="45720" rIns="91440" bIns="45720" anchor="t" anchorCtr="0"/>
                    <a:p>
                      <a:pPr algn="ctr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Calibri"/>
                        </a:rPr>
                        <a:t>3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rgbClr val="000000">
                            <a:alpha val="100000"/>
                          </a:srgb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Непредвиденные обстоятельства (погода, стихийные бедствия, эпидемии)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gridSpan="2"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lang="ru-RU" altLang="en-US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Не выполнение  действующего календарного плана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 hMerge="1">
                  <a:txBody>
                    <a:bodyPr wrap="square">
                      <a:spAutoFit/>
                    </a:bodyPr>
                    <a:p>
                      <a:pPr>
                        <a:defRPr/>
                      </a:pPr>
                      <a:endParaRPr/>
                    </a:p>
                  </a:txBody>
                  <a:tcPr marL="91440" marR="91440"/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Разработка гибкого графика мероприятий, наблюдение за погодой и ситуациями в области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Воробьева А.В.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Кулакова С.А.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  <a:tc>
                  <a:txBody>
                    <a:bodyPr vert="horz" lIns="91440" tIns="45720" rIns="91440" bIns="45720" anchor="t" anchorCtr="0"/>
                    <a:p>
                      <a:pPr algn="l">
                        <a:defRPr/>
                      </a:pP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Calibri"/>
                        </a:rPr>
                        <a:t>Перенос дат мероприятий, корректировка сроков реализации проекта, перевод с очного режима на дистанционный</a:t>
                      </a:r>
                      <a:r>
                        <a:rPr xmlns:mc="http://schemas.openxmlformats.org/markup-compatibility/2006" xmlns:hp="http://schemas.haansoft.com/office/presentation/8.0" sz="3300" b="0" i="0" strike="noStrike" mc:Ignorable="hp" hp:hslEmbossed="0">
                          <a:solidFill>
                            <a:schemeClr val="bg1">
                              <a:lumMod val="30000"/>
                            </a:schemeClr>
                          </a:solidFill>
                          <a:latin typeface="Impact"/>
                          <a:ea typeface="Malgun Gothic"/>
                        </a:rPr>
                        <a:t> </a:t>
                      </a:r>
                      <a:endParaRPr xmlns:mc="http://schemas.openxmlformats.org/markup-compatibility/2006" xmlns:hp="http://schemas.haansoft.com/office/presentation/8.0" sz="3300" b="0" i="0" strike="noStrike" mc:Ignorable="hp" hp:hslEmbossed="0">
                        <a:solidFill>
                          <a:schemeClr val="bg1">
                            <a:lumMod val="30000"/>
                          </a:schemeClr>
                        </a:solidFill>
                        <a:latin typeface="Impact"/>
                        <a:ea typeface="Malgun Gothic"/>
                      </a:endParaRPr>
                    </a:p>
                  </a:txBody>
                  <a:tcPr marL="91440" marR="9144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</a:lnB>
                  </a:tcPr>
                </a:tc>
              </a:tr>
            </a:tbl>
          </a:graphicData>
        </a:graphic>
      </p:graphicFrame>
      <p:cxnSp>
        <p:nvCxnSpPr>
          <p:cNvPr id="32" name=""/>
          <p:cNvCxnSpPr/>
          <p:nvPr/>
        </p:nvCxnSpPr>
        <p:spPr>
          <a:xfrm flipV="1">
            <a:off x="5086349" y="1005481"/>
            <a:ext cx="4643438" cy="2381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"/>
          <p:cNvSpPr/>
          <p:nvPr/>
        </p:nvSpPr>
        <p:spPr>
          <a:xfrm>
            <a:off x="16097250" y="2228849"/>
            <a:ext cx="7886699" cy="7277099"/>
          </a:xfrm>
          <a:prstGeom prst="ellipse">
            <a:avLst/>
          </a:prstGeom>
          <a:solidFill>
            <a:schemeClr val="bg2">
              <a:lumMod val="10000"/>
              <a:lumOff val="90000"/>
            </a:schemeClr>
          </a:solidFill>
          <a:ln w="12700" cap="flat">
            <a:noFill/>
            <a:miter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36" name="Shape 365"/>
          <p:cNvSpPr/>
          <p:nvPr/>
        </p:nvSpPr>
        <p:spPr>
          <a:xfrm>
            <a:off x="16030572" y="2333625"/>
            <a:ext cx="7519127" cy="6638067"/>
          </a:xfrm>
          <a:prstGeom prst="ellipse">
            <a:avLst/>
          </a:pr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1035" name="Shape 453"/>
          <p:cNvSpPr/>
          <p:nvPr/>
        </p:nvSpPr>
        <p:spPr>
          <a:xfrm>
            <a:off x="0" y="0"/>
            <a:ext cx="15091410" cy="13843950"/>
          </a:xfrm>
          <a:prstGeom prst="rect">
            <a:avLst/>
          </a:prstGeom>
          <a:solidFill>
            <a:srgbClr val="96c43f"/>
          </a:solidFill>
          <a:ln w="12700" cap="flat">
            <a:solidFill>
              <a:srgbClr val="5b7726"/>
            </a:solidFill>
            <a:miter/>
          </a:ln>
          <a:effectLst/>
        </p:spPr>
        <p:txBody>
          <a:bodyPr wrap="square" lIns="50800" tIns="50800" rIns="50800" bIns="50800" anchor="ctr">
            <a:noAutofit/>
          </a:bodyPr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19099" y="4078004"/>
            <a:ext cx="13754101" cy="9169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096000" y="7949261"/>
            <a:ext cx="1949839" cy="947125"/>
          </a:xfrm>
          <a:prstGeom prst="rect">
            <a:avLst/>
          </a:prstGeom>
          <a:noFill/>
          <a:ln>
            <a:noFill/>
          </a:ln>
          <a:effectLst>
            <a:outerShdw blurRad="76200" dist="77586" dir="54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06243" y="6858000"/>
            <a:ext cx="6301740" cy="1114753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6600" b="1">
                <a:solidFill>
                  <a:srgbClr val="96c43f"/>
                </a:solidFill>
                <a:latin typeface="Bahnschrift Condensed"/>
              </a:rPr>
              <a:t>ВОЛОНТЕР</a:t>
            </a:r>
            <a:endParaRPr kumimoji="0" lang="ru-RU" sz="6600" b="1" i="0" u="none" strike="noStrike" cap="none" spc="0" normalizeH="0" baseline="0">
              <a:solidFill>
                <a:srgbClr val="96c43f"/>
              </a:solidFill>
              <a:effectLst/>
              <a:uFillTx/>
              <a:latin typeface="Bahnschrift Condensed"/>
              <a:sym typeface="Raleway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9501" y="1822450"/>
            <a:ext cx="7985760" cy="9207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5400">
                <a:solidFill>
                  <a:schemeClr val="bg1"/>
                </a:solidFill>
                <a:latin typeface="Impact"/>
              </a:rPr>
              <a:t>М</a:t>
            </a:r>
            <a:r>
              <a:rPr kumimoji="0" lang="ru-RU" sz="5400" b="0" i="0" u="none" strike="noStrike" cap="none" spc="0" normalizeH="0" baseline="0">
                <a:solidFill>
                  <a:schemeClr val="bg1"/>
                </a:solidFill>
                <a:effectLst/>
                <a:uFillTx/>
                <a:latin typeface="Impact"/>
                <a:sym typeface="Raleway Medium"/>
              </a:rPr>
              <a:t>анишка</a:t>
            </a:r>
            <a:endParaRPr kumimoji="0" lang="ru-RU" sz="5400" b="0" i="0" u="none" strike="noStrike" cap="none" spc="0" normalizeH="0" baseline="0">
              <a:solidFill>
                <a:schemeClr val="bg1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8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grpSp>
        <p:nvGrpSpPr>
          <p:cNvPr id="1033" name=""/>
          <p:cNvGrpSpPr/>
          <p:nvPr/>
        </p:nvGrpSpPr>
        <p:grpSpPr>
          <a:xfrm rot="0">
            <a:off x="495300" y="1540621"/>
            <a:ext cx="13754101" cy="11744883"/>
            <a:chOff x="419099" y="1502521"/>
            <a:chExt cx="13754101" cy="11744883"/>
          </a:xfrm>
        </p:grpSpPr>
        <p:grpSp>
          <p:nvGrpSpPr>
            <p:cNvPr id="16" name="Group 174"/>
            <p:cNvGrpSpPr/>
            <p:nvPr/>
          </p:nvGrpSpPr>
          <p:grpSpPr>
            <a:xfrm rot="0">
              <a:off x="4091940" y="1502521"/>
              <a:ext cx="7090725" cy="1507378"/>
              <a:chOff x="0" y="0"/>
              <a:chExt cx="4563065" cy="897777"/>
            </a:xfrm>
          </p:grpSpPr>
          <p:sp>
            <p:nvSpPr>
              <p:cNvPr id="19" name="Shape 173"/>
              <p:cNvSpPr/>
              <p:nvPr/>
            </p:nvSpPr>
            <p:spPr>
              <a:xfrm>
                <a:off x="3957653" y="341107"/>
                <a:ext cx="147624" cy="240964"/>
              </a:xfrm>
              <a:custGeom>
                <a:avLst/>
                <a:gd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010" y="0"/>
                    </a:moveTo>
                    <a:lnTo>
                      <a:pt x="0" y="2462"/>
                    </a:lnTo>
                    <a:lnTo>
                      <a:pt x="13671" y="10800"/>
                    </a:lnTo>
                    <a:lnTo>
                      <a:pt x="0" y="19194"/>
                    </a:lnTo>
                    <a:lnTo>
                      <a:pt x="4010" y="21600"/>
                    </a:lnTo>
                    <a:lnTo>
                      <a:pt x="21600" y="10800"/>
                    </a:lnTo>
                    <a:lnTo>
                      <a:pt x="4010" y="0"/>
                    </a:ln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/>
              </a:ln>
              <a:effectLst/>
            </p:spPr>
            <p:txBody>
              <a:bodyPr wrap="square" lIns="45719" tIns="45719" rIns="45719" bIns="45719" anchor="ctr">
                <a:noAutofit/>
              </a:bodyPr>
              <a:lstStyle/>
              <a:p>
                <a:pPr defTabSz="914400">
                  <a:defRPr sz="1800">
                    <a:solidFill>
                      <a:srgbClr val="0098d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/>
              </a:p>
            </p:txBody>
          </p:sp>
          <p:sp>
            <p:nvSpPr>
              <p:cNvPr id="17" name="Shape 171"/>
              <p:cNvSpPr/>
              <p:nvPr/>
            </p:nvSpPr>
            <p:spPr>
              <a:xfrm>
                <a:off x="0" y="0"/>
                <a:ext cx="4563065" cy="897777"/>
              </a:xfrm>
              <a:prstGeom prst="roundRect">
                <a:avLst>
                  <a:gd name="adj" fmla="val 50000"/>
                </a:avLst>
              </a:prstGeom>
              <a:solidFill>
                <a:srgbClr val="999999"/>
              </a:solidFill>
              <a:ln w="12700" cap="flat">
                <a:solidFill>
                  <a:schemeClr val="accent2"/>
                </a:solidFill>
                <a:miter/>
              </a:ln>
              <a:effectLst/>
            </p:spPr>
            <p:txBody>
              <a:bodyPr wrap="square" lIns="50800" tIns="50800" rIns="50800" bIns="50800" anchor="ctr">
                <a:noAutofit/>
              </a:bodyPr>
              <a:lstStyle/>
              <a:p>
                <a:pPr algn="ctr">
                  <a:defRPr sz="3200">
                    <a:solidFill>
                      <a:srgbClr val="96c43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pic>
          <p:nvPicPr>
            <p:cNvPr id="1029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419099" y="4078004"/>
              <a:ext cx="13754101" cy="91694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30" name="Picture 7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6096000" y="7949261"/>
              <a:ext cx="1949839" cy="947125"/>
            </a:xfrm>
            <a:prstGeom prst="rect">
              <a:avLst/>
            </a:prstGeom>
            <a:noFill/>
            <a:ln>
              <a:noFill/>
            </a:ln>
            <a:effectLst>
              <a:outerShdw blurRad="76200" dist="77586" dir="5400000" algn="ctr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031" name="TextBox 6"/>
            <p:cNvSpPr txBox="1"/>
            <p:nvPr/>
          </p:nvSpPr>
          <p:spPr>
            <a:xfrm>
              <a:off x="4206243" y="6858000"/>
              <a:ext cx="6301740" cy="1114753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crgbClr r="0" g="0" b="0"/>
            </a:fontRef>
          </p:style>
          <p:txBody>
            <a:bodyPr rot="0" vert="horz" wrap="square" lIns="50800" tIns="50800" rIns="50800" bIns="50800" anchor="ctr">
              <a:spAutoFit/>
            </a:bodyPr>
            <a:lstStyle/>
            <a:p>
              <a:pPr marL="0" marR="0" indent="0" algn="ctr" defTabSz="825500" rtl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ru-RU" sz="6600" b="1">
                  <a:solidFill>
                    <a:srgbClr val="96c43f"/>
                  </a:solidFill>
                  <a:latin typeface="Bahnschrift Condensed"/>
                </a:rPr>
                <a:t>ВОЛОНТЕР</a:t>
              </a:r>
              <a:endParaRPr kumimoji="0" lang="ru-RU" sz="6600" b="1" i="0" u="none" strike="noStrike" cap="none" spc="0" normalizeH="0" baseline="0">
                <a:solidFill>
                  <a:srgbClr val="96c43f"/>
                </a:solidFill>
                <a:effectLst/>
                <a:uFillTx/>
                <a:latin typeface="Bahnschrift Condensed"/>
                <a:sym typeface="Raleway Medium"/>
              </a:endParaRPr>
            </a:p>
          </p:txBody>
        </p:sp>
        <p:sp>
          <p:nvSpPr>
            <p:cNvPr id="1032" name="TextBox 9"/>
            <p:cNvSpPr txBox="1"/>
            <p:nvPr/>
          </p:nvSpPr>
          <p:spPr>
            <a:xfrm>
              <a:off x="3619501" y="1822450"/>
              <a:ext cx="7985760" cy="920750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>
              <a:scrgbClr r="0" g="0" b="0"/>
            </a:fontRef>
          </p:style>
          <p:txBody>
            <a:bodyPr rot="0" vert="horz" wrap="square" lIns="50800" tIns="50800" rIns="50800" bIns="50800" anchor="ctr">
              <a:spAutoFit/>
            </a:bodyPr>
            <a:lstStyle/>
            <a:p>
              <a:pPr marL="0" marR="0" indent="0" algn="ctr" defTabSz="825500" rtl="0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ru-RU" sz="5400">
                  <a:solidFill>
                    <a:schemeClr val="bg1"/>
                  </a:solidFill>
                  <a:latin typeface="Impact"/>
                </a:rPr>
                <a:t>М</a:t>
              </a:r>
              <a:r>
                <a:rPr kumimoji="0" lang="ru-RU" sz="5400" b="0" i="0" u="none" strike="noStrike" cap="none" spc="0" normalizeH="0" baseline="0">
                  <a:solidFill>
                    <a:schemeClr val="bg1"/>
                  </a:solidFill>
                  <a:effectLst/>
                  <a:uFillTx/>
                  <a:latin typeface="Impact"/>
                  <a:sym typeface="Raleway Medium"/>
                </a:rPr>
                <a:t>анишка</a:t>
              </a:r>
              <a:endParaRPr kumimoji="0" lang="ru-RU" sz="5400" b="0" i="0" u="none" strike="noStrike" cap="none" spc="0" normalizeH="0" baseline="0">
                <a:solidFill>
                  <a:schemeClr val="bg1"/>
                </a:solidFill>
                <a:effectLst/>
                <a:uFillTx/>
                <a:latin typeface="Impact"/>
                <a:sym typeface="Raleway Medium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6787812" y="4527529"/>
            <a:ext cx="16001996" cy="2833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000">
                <a:solidFill>
                  <a:schemeClr val="bg1"/>
                </a:solidFill>
                <a:latin typeface="Impact"/>
                <a:cs typeface="Times New Roman"/>
              </a:rPr>
              <a:t>БРЕНДИРОВАННАЯ </a:t>
            </a:r>
            <a:endParaRPr lang="ru-RU" sz="6000">
              <a:solidFill>
                <a:schemeClr val="bg1"/>
              </a:solidFill>
              <a:latin typeface="Impact"/>
              <a:cs typeface="Times New Roman"/>
            </a:endParaRPr>
          </a:p>
          <a:p>
            <a:pPr>
              <a:defRPr/>
            </a:pPr>
            <a:r>
              <a:rPr lang="ru-RU" sz="6000">
                <a:solidFill>
                  <a:schemeClr val="bg1"/>
                </a:solidFill>
                <a:latin typeface="Impact"/>
                <a:cs typeface="Times New Roman"/>
              </a:rPr>
              <a:t>ПРОДУКЦИЯ </a:t>
            </a:r>
            <a:endParaRPr lang="ru-RU" sz="6000">
              <a:solidFill>
                <a:schemeClr val="bg1"/>
              </a:solidFill>
              <a:latin typeface="Impact"/>
              <a:cs typeface="Times New Roman"/>
            </a:endParaRPr>
          </a:p>
          <a:p>
            <a:pPr>
              <a:defRPr/>
            </a:pPr>
            <a:r>
              <a:rPr lang="ru-RU" sz="6000">
                <a:solidFill>
                  <a:schemeClr val="bg1"/>
                </a:solidFill>
                <a:latin typeface="Impact"/>
                <a:cs typeface="Times New Roman"/>
              </a:rPr>
              <a:t>ВОЛОНТЕРОВ</a:t>
            </a:r>
            <a:endParaRPr lang="ru-RU" sz="6000">
              <a:solidFill>
                <a:schemeClr val="bg1"/>
              </a:solidFill>
              <a:latin typeface="Impact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6"/>
          <p:cNvGrpSpPr/>
          <p:nvPr/>
        </p:nvGrpSpPr>
        <p:grpSpPr>
          <a:xfrm rot="0">
            <a:off x="881175" y="1000357"/>
            <a:ext cx="22711160" cy="12053283"/>
            <a:chOff x="0" y="0"/>
            <a:chExt cx="22010020" cy="10868087"/>
          </a:xfrm>
        </p:grpSpPr>
        <p:sp>
          <p:nvSpPr>
            <p:cNvPr id="135" name="Shape 135"/>
            <p:cNvSpPr/>
            <p:nvPr/>
          </p:nvSpPr>
          <p:spPr>
            <a:xfrm>
              <a:off x="0" y="0"/>
              <a:ext cx="22010020" cy="10868087"/>
            </a:xfrm>
            <a:prstGeom prst="roundRect">
              <a:avLst>
                <a:gd name="adj" fmla="val 1407"/>
              </a:avLst>
            </a:prstGeom>
            <a:solidFill>
              <a:srgbClr val="ececec"/>
            </a:solidFill>
            <a:ln w="38100" cap="flat">
              <a:solidFill>
                <a:srgbClr val="dddddd"/>
              </a:solidFill>
              <a:prstDash val="solid"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Impact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12681131" y="9183365"/>
              <a:ext cx="147624" cy="240964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10" y="0"/>
                  </a:moveTo>
                  <a:lnTo>
                    <a:pt x="0" y="2462"/>
                  </a:lnTo>
                  <a:lnTo>
                    <a:pt x="13671" y="10800"/>
                  </a:lnTo>
                  <a:lnTo>
                    <a:pt x="0" y="19194"/>
                  </a:lnTo>
                  <a:lnTo>
                    <a:pt x="4010" y="21600"/>
                  </a:lnTo>
                  <a:lnTo>
                    <a:pt x="21600" y="10800"/>
                  </a:lnTo>
                  <a:lnTo>
                    <a:pt x="4010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/>
            </a:ln>
            <a:effectLst/>
          </p:spPr>
          <p:txBody>
            <a:bodyPr wrap="square" lIns="45719" tIns="45719" rIns="45719" bIns="45719" anchor="ctr">
              <a:noAutofit/>
            </a:bodyPr>
            <a:lstStyle/>
            <a:p>
              <a:pPr defTabSz="914400">
                <a:defRPr sz="1800">
                  <a:solidFill>
                    <a:srgbClr val="0098d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>
                <a:latin typeface="Impac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 rot="0">
            <a:off x="1506249" y="4279495"/>
            <a:ext cx="5849423" cy="7964315"/>
            <a:chOff x="1483547" y="1278904"/>
            <a:chExt cx="5849423" cy="7964315"/>
          </a:xfrm>
        </p:grpSpPr>
        <p:sp>
          <p:nvSpPr>
            <p:cNvPr id="14" name="Shape 253"/>
            <p:cNvSpPr/>
            <p:nvPr/>
          </p:nvSpPr>
          <p:spPr>
            <a:xfrm>
              <a:off x="1506249" y="1278904"/>
              <a:ext cx="5826721" cy="6087065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1" h="20660" extrusionOk="0">
                  <a:moveTo>
                    <a:pt x="19333" y="589"/>
                  </a:moveTo>
                  <a:cubicBezTo>
                    <a:pt x="18456" y="-92"/>
                    <a:pt x="17242" y="-194"/>
                    <a:pt x="16266" y="344"/>
                  </a:cubicBezTo>
                  <a:cubicBezTo>
                    <a:pt x="15340" y="855"/>
                    <a:pt x="14810" y="1847"/>
                    <a:pt x="14916" y="2877"/>
                  </a:cubicBezTo>
                  <a:cubicBezTo>
                    <a:pt x="14976" y="3404"/>
                    <a:pt x="14774" y="3928"/>
                    <a:pt x="14373" y="4288"/>
                  </a:cubicBezTo>
                  <a:cubicBezTo>
                    <a:pt x="13855" y="4752"/>
                    <a:pt x="13103" y="4872"/>
                    <a:pt x="12460" y="4593"/>
                  </a:cubicBezTo>
                  <a:cubicBezTo>
                    <a:pt x="9077" y="2940"/>
                    <a:pt x="4977" y="3649"/>
                    <a:pt x="2390" y="6334"/>
                  </a:cubicBezTo>
                  <a:cubicBezTo>
                    <a:pt x="-998" y="9850"/>
                    <a:pt x="-755" y="15381"/>
                    <a:pt x="2930" y="18604"/>
                  </a:cubicBezTo>
                  <a:cubicBezTo>
                    <a:pt x="6297" y="21406"/>
                    <a:pt x="11285" y="21336"/>
                    <a:pt x="14567" y="18441"/>
                  </a:cubicBezTo>
                  <a:cubicBezTo>
                    <a:pt x="17655" y="15718"/>
                    <a:pt x="18323" y="11254"/>
                    <a:pt x="16162" y="7790"/>
                  </a:cubicBezTo>
                  <a:cubicBezTo>
                    <a:pt x="15848" y="7278"/>
                    <a:pt x="15841" y="6641"/>
                    <a:pt x="16145" y="6122"/>
                  </a:cubicBezTo>
                  <a:cubicBezTo>
                    <a:pt x="16451" y="5599"/>
                    <a:pt x="17025" y="5277"/>
                    <a:pt x="17645" y="5282"/>
                  </a:cubicBezTo>
                  <a:cubicBezTo>
                    <a:pt x="18802" y="5299"/>
                    <a:pt x="19840" y="4594"/>
                    <a:pt x="20221" y="3533"/>
                  </a:cubicBezTo>
                  <a:cubicBezTo>
                    <a:pt x="20602" y="2470"/>
                    <a:pt x="20239" y="1293"/>
                    <a:pt x="19333" y="5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Impact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2043113" y="2933700"/>
              <a:ext cx="3876675" cy="3876675"/>
            </a:xfrm>
            <a:prstGeom prst="ellipse">
              <a:avLst/>
            </a:prstGeom>
            <a:solidFill>
              <a:schemeClr val="bg2"/>
            </a:solidFill>
          </p:spPr>
        </p:pic>
        <p:sp>
          <p:nvSpPr>
            <p:cNvPr id="18" name="Shape 255"/>
            <p:cNvSpPr/>
            <p:nvPr/>
          </p:nvSpPr>
          <p:spPr>
            <a:xfrm>
              <a:off x="1483547" y="7302284"/>
              <a:ext cx="4997306" cy="1930400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5000"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lvl="0">
                <a:defRPr/>
              </a:pPr>
              <a:r>
                <a:rPr lang="en-US" altLang="ru-RU" sz="6000">
                  <a:solidFill>
                    <a:srgbClr val="000000"/>
                  </a:solidFill>
                  <a:latin typeface="Impact"/>
                </a:rPr>
                <a:t>Рассортируй по бакам</a:t>
              </a:r>
              <a:r>
                <a:rPr lang="ru-RU" altLang="ru-RU" sz="6000">
                  <a:solidFill>
                    <a:srgbClr val="000000"/>
                  </a:solidFill>
                  <a:latin typeface="Impact"/>
                </a:rPr>
                <a:t>!</a:t>
              </a:r>
              <a:endParaRPr sz="6000">
                <a:latin typeface="Impact"/>
              </a:endParaRPr>
            </a:p>
          </p:txBody>
        </p:sp>
        <p:sp>
          <p:nvSpPr>
            <p:cNvPr id="19" name="Shape 257"/>
            <p:cNvSpPr/>
            <p:nvPr/>
          </p:nvSpPr>
          <p:spPr>
            <a:xfrm>
              <a:off x="6205725" y="1673009"/>
              <a:ext cx="327947" cy="788334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none" lIns="50800" tIns="50800" rIns="50800" bIns="50800" anchor="ctr">
              <a:spAutoFit/>
            </a:bodyPr>
            <a:lstStyle>
              <a:lvl1pPr defTabSz="587022">
                <a:defRPr sz="4500">
                  <a:solidFill>
                    <a:srgbClr val="ffffff"/>
                  </a:solidFill>
                  <a:latin typeface="linecons"/>
                  <a:ea typeface="linecons"/>
                  <a:cs typeface="linecons"/>
                  <a:sym typeface="linecons"/>
                </a:defRPr>
              </a:lvl1pPr>
            </a:lstStyle>
            <a:p>
              <a:pPr lvl="0">
                <a:defRPr/>
              </a:pPr>
              <a:r>
                <a:rPr lang="ru-RU">
                  <a:latin typeface="Impact"/>
                </a:rPr>
                <a:t>1</a:t>
              </a:r>
              <a:endParaRPr>
                <a:latin typeface="Impac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 rot="0">
            <a:off x="9323395" y="4279495"/>
            <a:ext cx="5849422" cy="7456485"/>
            <a:chOff x="9300694" y="1278904"/>
            <a:chExt cx="5849422" cy="7456485"/>
          </a:xfrm>
        </p:grpSpPr>
        <p:sp>
          <p:nvSpPr>
            <p:cNvPr id="15" name="Shape 259"/>
            <p:cNvSpPr/>
            <p:nvPr/>
          </p:nvSpPr>
          <p:spPr>
            <a:xfrm>
              <a:off x="9323395" y="1278904"/>
              <a:ext cx="5826721" cy="6087065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1" h="20660" extrusionOk="0">
                  <a:moveTo>
                    <a:pt x="19333" y="589"/>
                  </a:moveTo>
                  <a:cubicBezTo>
                    <a:pt x="18456" y="-92"/>
                    <a:pt x="17242" y="-194"/>
                    <a:pt x="16266" y="344"/>
                  </a:cubicBezTo>
                  <a:cubicBezTo>
                    <a:pt x="15340" y="855"/>
                    <a:pt x="14810" y="1847"/>
                    <a:pt x="14916" y="2877"/>
                  </a:cubicBezTo>
                  <a:cubicBezTo>
                    <a:pt x="14976" y="3404"/>
                    <a:pt x="14774" y="3928"/>
                    <a:pt x="14373" y="4288"/>
                  </a:cubicBezTo>
                  <a:cubicBezTo>
                    <a:pt x="13855" y="4752"/>
                    <a:pt x="13103" y="4872"/>
                    <a:pt x="12460" y="4593"/>
                  </a:cubicBezTo>
                  <a:cubicBezTo>
                    <a:pt x="9077" y="2940"/>
                    <a:pt x="4977" y="3649"/>
                    <a:pt x="2390" y="6334"/>
                  </a:cubicBezTo>
                  <a:cubicBezTo>
                    <a:pt x="-998" y="9850"/>
                    <a:pt x="-755" y="15381"/>
                    <a:pt x="2930" y="18604"/>
                  </a:cubicBezTo>
                  <a:cubicBezTo>
                    <a:pt x="6297" y="21406"/>
                    <a:pt x="11285" y="21336"/>
                    <a:pt x="14567" y="18441"/>
                  </a:cubicBezTo>
                  <a:cubicBezTo>
                    <a:pt x="17655" y="15718"/>
                    <a:pt x="18323" y="11254"/>
                    <a:pt x="16162" y="7790"/>
                  </a:cubicBezTo>
                  <a:cubicBezTo>
                    <a:pt x="15848" y="7278"/>
                    <a:pt x="15841" y="6641"/>
                    <a:pt x="16145" y="6122"/>
                  </a:cubicBezTo>
                  <a:cubicBezTo>
                    <a:pt x="16451" y="5599"/>
                    <a:pt x="17025" y="5277"/>
                    <a:pt x="17645" y="5282"/>
                  </a:cubicBezTo>
                  <a:cubicBezTo>
                    <a:pt x="18802" y="5299"/>
                    <a:pt x="19840" y="4594"/>
                    <a:pt x="20221" y="3533"/>
                  </a:cubicBezTo>
                  <a:cubicBezTo>
                    <a:pt x="20602" y="2470"/>
                    <a:pt x="20239" y="1293"/>
                    <a:pt x="19333" y="5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Impact"/>
              </a:endParaRPr>
            </a:p>
          </p:txBody>
        </p:sp>
        <p:sp>
          <p:nvSpPr>
            <p:cNvPr id="20" name="Shape 261"/>
            <p:cNvSpPr/>
            <p:nvPr/>
          </p:nvSpPr>
          <p:spPr>
            <a:xfrm>
              <a:off x="9300694" y="7807108"/>
              <a:ext cx="4997308" cy="928281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5000"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lvl="0">
                <a:defRPr/>
              </a:pPr>
              <a:r>
                <a:rPr lang="en-US" altLang="ru-RU" sz="5400">
                  <a:solidFill>
                    <a:srgbClr val="000000"/>
                  </a:solidFill>
                  <a:latin typeface="Impact"/>
                </a:rPr>
                <a:t>Спаси город</a:t>
              </a:r>
              <a:r>
                <a:rPr lang="ru-RU" altLang="ru-RU" sz="5400">
                  <a:solidFill>
                    <a:srgbClr val="000000"/>
                  </a:solidFill>
                  <a:latin typeface="Impact"/>
                </a:rPr>
                <a:t>!</a:t>
              </a:r>
              <a:endParaRPr>
                <a:latin typeface="Impact"/>
              </a:endParaRPr>
            </a:p>
          </p:txBody>
        </p:sp>
        <p:sp>
          <p:nvSpPr>
            <p:cNvPr id="21" name="Shape 263"/>
            <p:cNvSpPr/>
            <p:nvPr/>
          </p:nvSpPr>
          <p:spPr>
            <a:xfrm>
              <a:off x="14022863" y="1673009"/>
              <a:ext cx="392736" cy="788334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none" lIns="50800" tIns="50800" rIns="50800" bIns="50800" anchor="ctr">
              <a:spAutoFit/>
            </a:bodyPr>
            <a:lstStyle>
              <a:lvl1pPr defTabSz="587022">
                <a:defRPr sz="4500">
                  <a:solidFill>
                    <a:srgbClr val="ffffff"/>
                  </a:solidFill>
                  <a:latin typeface="linecons"/>
                  <a:ea typeface="linecons"/>
                  <a:cs typeface="linecons"/>
                  <a:sym typeface="linecons"/>
                </a:defRPr>
              </a:lvl1pPr>
            </a:lstStyle>
            <a:p>
              <a:pPr lvl="0">
                <a:defRPr/>
              </a:pPr>
              <a:r>
                <a:rPr lang="ru-RU">
                  <a:latin typeface="Impact"/>
                </a:rPr>
                <a:t>2</a:t>
              </a:r>
              <a:endParaRPr>
                <a:latin typeface="Impact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3"/>
            <a:srcRect l="16690" r="16690"/>
            <a:stretch>
              <a:fillRect/>
            </a:stretch>
          </p:blipFill>
          <p:spPr>
            <a:xfrm>
              <a:off x="9861010" y="2980531"/>
              <a:ext cx="3876675" cy="3876675"/>
            </a:xfrm>
            <a:prstGeom prst="ellipse">
              <a:avLst/>
            </a:prstGeom>
            <a:solidFill>
              <a:schemeClr val="bg2"/>
            </a:solidFill>
          </p:spPr>
        </p:pic>
      </p:grpSp>
      <p:grpSp>
        <p:nvGrpSpPr>
          <p:cNvPr id="2" name="Группа 1"/>
          <p:cNvGrpSpPr/>
          <p:nvPr/>
        </p:nvGrpSpPr>
        <p:grpSpPr>
          <a:xfrm rot="0">
            <a:off x="17010572" y="4279495"/>
            <a:ext cx="5849413" cy="7456485"/>
            <a:chOff x="17117834" y="1278904"/>
            <a:chExt cx="5849413" cy="7456485"/>
          </a:xfrm>
        </p:grpSpPr>
        <p:sp>
          <p:nvSpPr>
            <p:cNvPr id="16" name="Shape 265"/>
            <p:cNvSpPr/>
            <p:nvPr/>
          </p:nvSpPr>
          <p:spPr>
            <a:xfrm>
              <a:off x="17140528" y="1278904"/>
              <a:ext cx="5826719" cy="6087065"/>
            </a:xfrm>
            <a:custGeom>
              <a:avLst/>
              <a:gd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1" h="20660" extrusionOk="0">
                  <a:moveTo>
                    <a:pt x="19333" y="589"/>
                  </a:moveTo>
                  <a:cubicBezTo>
                    <a:pt x="18456" y="-92"/>
                    <a:pt x="17242" y="-194"/>
                    <a:pt x="16266" y="344"/>
                  </a:cubicBezTo>
                  <a:cubicBezTo>
                    <a:pt x="15340" y="855"/>
                    <a:pt x="14810" y="1847"/>
                    <a:pt x="14916" y="2877"/>
                  </a:cubicBezTo>
                  <a:cubicBezTo>
                    <a:pt x="14976" y="3404"/>
                    <a:pt x="14774" y="3928"/>
                    <a:pt x="14373" y="4288"/>
                  </a:cubicBezTo>
                  <a:cubicBezTo>
                    <a:pt x="13855" y="4752"/>
                    <a:pt x="13103" y="4872"/>
                    <a:pt x="12460" y="4593"/>
                  </a:cubicBezTo>
                  <a:cubicBezTo>
                    <a:pt x="9077" y="2940"/>
                    <a:pt x="4977" y="3649"/>
                    <a:pt x="2390" y="6334"/>
                  </a:cubicBezTo>
                  <a:cubicBezTo>
                    <a:pt x="-998" y="9850"/>
                    <a:pt x="-755" y="15381"/>
                    <a:pt x="2930" y="18604"/>
                  </a:cubicBezTo>
                  <a:cubicBezTo>
                    <a:pt x="6297" y="21406"/>
                    <a:pt x="11285" y="21336"/>
                    <a:pt x="14567" y="18441"/>
                  </a:cubicBezTo>
                  <a:cubicBezTo>
                    <a:pt x="17655" y="15718"/>
                    <a:pt x="18323" y="11254"/>
                    <a:pt x="16162" y="7790"/>
                  </a:cubicBezTo>
                  <a:cubicBezTo>
                    <a:pt x="15848" y="7278"/>
                    <a:pt x="15841" y="6641"/>
                    <a:pt x="16145" y="6122"/>
                  </a:cubicBezTo>
                  <a:cubicBezTo>
                    <a:pt x="16451" y="5599"/>
                    <a:pt x="17025" y="5277"/>
                    <a:pt x="17645" y="5282"/>
                  </a:cubicBezTo>
                  <a:cubicBezTo>
                    <a:pt x="18802" y="5299"/>
                    <a:pt x="19840" y="4594"/>
                    <a:pt x="20221" y="3533"/>
                  </a:cubicBezTo>
                  <a:cubicBezTo>
                    <a:pt x="20602" y="2470"/>
                    <a:pt x="20239" y="1293"/>
                    <a:pt x="19333" y="589"/>
                  </a:cubicBezTo>
                  <a:close/>
                </a:path>
              </a:pathLst>
            </a:custGeom>
            <a:solidFill>
              <a:srgbClr val="96c43f"/>
            </a:solidFill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Impact"/>
              </a:endParaRPr>
            </a:p>
          </p:txBody>
        </p:sp>
        <p:sp>
          <p:nvSpPr>
            <p:cNvPr id="22" name="Shape 267"/>
            <p:cNvSpPr/>
            <p:nvPr/>
          </p:nvSpPr>
          <p:spPr>
            <a:xfrm>
              <a:off x="17117834" y="7807108"/>
              <a:ext cx="4997308" cy="928281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5000"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pPr lvl="0">
                <a:defRPr/>
              </a:pPr>
              <a:r>
                <a:rPr lang="en-US" altLang="ru-RU" sz="5400">
                  <a:solidFill>
                    <a:srgbClr val="000000"/>
                  </a:solidFill>
                  <a:latin typeface="Impact"/>
                </a:rPr>
                <a:t>Узнавай новое</a:t>
              </a:r>
              <a:r>
                <a:rPr lang="ru-RU" altLang="ru-RU" sz="5400">
                  <a:solidFill>
                    <a:srgbClr val="000000"/>
                  </a:solidFill>
                  <a:latin typeface="Impact"/>
                </a:rPr>
                <a:t>!</a:t>
              </a:r>
              <a:endParaRPr>
                <a:latin typeface="Impact"/>
              </a:endParaRPr>
            </a:p>
          </p:txBody>
        </p:sp>
        <p:sp>
          <p:nvSpPr>
            <p:cNvPr id="23" name="Shape 269"/>
            <p:cNvSpPr/>
            <p:nvPr/>
          </p:nvSpPr>
          <p:spPr>
            <a:xfrm>
              <a:off x="21840002" y="1673009"/>
              <a:ext cx="406534" cy="788334"/>
            </a:xfrm>
            <a:prstGeom prst="rect">
              <a:avLst/>
            </a:prstGeom>
            <a:noFill/>
            <a:ln w="12700" cap="flat">
              <a:noFill/>
              <a:miter/>
            </a:ln>
            <a:effectLst/>
          </p:spPr>
          <p:txBody>
            <a:bodyPr wrap="none" lIns="50800" tIns="50800" rIns="50800" bIns="50800" anchor="ctr">
              <a:spAutoFit/>
            </a:bodyPr>
            <a:lstStyle>
              <a:lvl1pPr defTabSz="587022">
                <a:defRPr sz="4500">
                  <a:solidFill>
                    <a:srgbClr val="ffffff"/>
                  </a:solidFill>
                  <a:latin typeface="linecons"/>
                  <a:ea typeface="linecons"/>
                  <a:cs typeface="linecons"/>
                  <a:sym typeface="linecons"/>
                </a:defRPr>
              </a:lvl1pPr>
            </a:lstStyle>
            <a:p>
              <a:pPr lvl="0">
                <a:defRPr/>
              </a:pPr>
              <a:r>
                <a:rPr lang="ru-RU">
                  <a:latin typeface="Impact"/>
                </a:rPr>
                <a:t>3</a:t>
              </a:r>
              <a:endParaRPr>
                <a:latin typeface="Impact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17678150" y="2950051"/>
              <a:ext cx="3876675" cy="3876675"/>
            </a:xfrm>
            <a:prstGeom prst="ellipse">
              <a:avLst/>
            </a:prstGeom>
            <a:solidFill>
              <a:schemeClr val="bg2"/>
            </a:solidFill>
          </p:spPr>
        </p:pic>
      </p:grpSp>
      <p:sp>
        <p:nvSpPr>
          <p:cNvPr id="29" name="Shape 365"/>
          <p:cNvSpPr/>
          <p:nvPr/>
        </p:nvSpPr>
        <p:spPr>
          <a:xfrm>
            <a:off x="-949577" y="-906034"/>
            <a:ext cx="3661503" cy="3661504"/>
          </a:xfrm>
          <a:prstGeom prst="ellipse">
            <a:avLst/>
          </a:pr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30" name="Shape 355"/>
          <p:cNvSpPr/>
          <p:nvPr/>
        </p:nvSpPr>
        <p:spPr>
          <a:xfrm rot="19894114">
            <a:off x="13474786" y="-3823519"/>
            <a:ext cx="13107404" cy="7020253"/>
          </a:xfrm>
          <a:custGeom>
            <a:avLst/>
            <a:gd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19925" extrusionOk="0">
                <a:moveTo>
                  <a:pt x="3319" y="3995"/>
                </a:moveTo>
                <a:cubicBezTo>
                  <a:pt x="1512" y="4055"/>
                  <a:pt x="40" y="6659"/>
                  <a:pt x="1" y="9925"/>
                </a:cubicBezTo>
                <a:cubicBezTo>
                  <a:pt x="-33" y="12749"/>
                  <a:pt x="1046" y="15212"/>
                  <a:pt x="2568" y="15829"/>
                </a:cubicBezTo>
                <a:cubicBezTo>
                  <a:pt x="3254" y="16107"/>
                  <a:pt x="3967" y="15957"/>
                  <a:pt x="4611" y="15464"/>
                </a:cubicBezTo>
                <a:cubicBezTo>
                  <a:pt x="4837" y="15291"/>
                  <a:pt x="5054" y="15076"/>
                  <a:pt x="5253" y="14815"/>
                </a:cubicBezTo>
                <a:cubicBezTo>
                  <a:pt x="5426" y="14589"/>
                  <a:pt x="5584" y="14328"/>
                  <a:pt x="5750" y="14085"/>
                </a:cubicBezTo>
                <a:cubicBezTo>
                  <a:pt x="6449" y="13063"/>
                  <a:pt x="7297" y="12321"/>
                  <a:pt x="8221" y="12384"/>
                </a:cubicBezTo>
                <a:cubicBezTo>
                  <a:pt x="9802" y="12493"/>
                  <a:pt x="10930" y="14811"/>
                  <a:pt x="12055" y="16793"/>
                </a:cubicBezTo>
                <a:cubicBezTo>
                  <a:pt x="12255" y="17146"/>
                  <a:pt x="12459" y="17491"/>
                  <a:pt x="12667" y="17828"/>
                </a:cubicBezTo>
                <a:cubicBezTo>
                  <a:pt x="14327" y="20160"/>
                  <a:pt x="16573" y="20582"/>
                  <a:pt x="18461" y="18916"/>
                </a:cubicBezTo>
                <a:cubicBezTo>
                  <a:pt x="20360" y="17240"/>
                  <a:pt x="21567" y="13743"/>
                  <a:pt x="21560" y="9912"/>
                </a:cubicBezTo>
                <a:cubicBezTo>
                  <a:pt x="21552" y="6115"/>
                  <a:pt x="20352" y="2659"/>
                  <a:pt x="18468" y="1007"/>
                </a:cubicBezTo>
                <a:cubicBezTo>
                  <a:pt x="16158" y="-1018"/>
                  <a:pt x="13380" y="75"/>
                  <a:pt x="11787" y="3711"/>
                </a:cubicBezTo>
                <a:cubicBezTo>
                  <a:pt x="11560" y="4228"/>
                  <a:pt x="11367" y="4787"/>
                  <a:pt x="11135" y="5288"/>
                </a:cubicBezTo>
                <a:cubicBezTo>
                  <a:pt x="10428" y="6820"/>
                  <a:pt x="9394" y="7807"/>
                  <a:pt x="8265" y="7766"/>
                </a:cubicBezTo>
                <a:cubicBezTo>
                  <a:pt x="7375" y="7735"/>
                  <a:pt x="6541" y="7033"/>
                  <a:pt x="5830" y="6035"/>
                </a:cubicBezTo>
                <a:cubicBezTo>
                  <a:pt x="5522" y="5603"/>
                  <a:pt x="5237" y="5116"/>
                  <a:pt x="4904" y="4750"/>
                </a:cubicBezTo>
                <a:cubicBezTo>
                  <a:pt x="4427" y="4227"/>
                  <a:pt x="3876" y="3976"/>
                  <a:pt x="3319" y="3995"/>
                </a:cubicBezTo>
                <a:close/>
              </a:path>
            </a:pathLst>
          </a:custGeom>
          <a:solidFill>
            <a:srgbClr val="96c43f"/>
          </a:solidFill>
          <a:ln w="12700">
            <a:miter/>
          </a:ln>
        </p:spPr>
        <p:txBody>
          <a:bodyPr lIns="50800" tIns="50800" rIns="50800" bIns="50800" anchor="ctr"/>
          <a:lstStyle/>
          <a:p>
            <a:pPr algn="ctr"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39875"/>
            <a:ext cx="24384000" cy="15303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>
                <a:latin typeface="Impact"/>
              </a:rPr>
              <a:t>И</a:t>
            </a:r>
            <a:r>
              <a:rPr kumimoji="0" lang="ru-RU" sz="9400" b="0" i="0" u="none" strike="noStrike" cap="none" spc="0" normalizeH="0" baseline="0">
                <a:solidFill>
                  <a:srgbClr val="292929"/>
                </a:solidFill>
                <a:effectLst/>
                <a:uFillTx/>
                <a:latin typeface="Impact"/>
                <a:sym typeface="Raleway Medium"/>
              </a:rPr>
              <a:t>гры</a:t>
            </a:r>
            <a:endParaRPr kumimoji="0" lang="ru-RU" sz="94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128480" y="12636871"/>
            <a:ext cx="2042160" cy="59653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vert="horz" wrap="square" lIns="50800" tIns="50800" rIns="50800" bIns="50800" anchor="ctr">
            <a:spAutoFit/>
          </a:bodyPr>
          <a:lstStyle/>
          <a:p>
            <a:pPr marL="0" marR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ru-RU" sz="3200">
                <a:latin typeface="Impact"/>
              </a:rPr>
              <a:t>9</a:t>
            </a:r>
            <a:endParaRPr kumimoji="0" lang="ru-RU" sz="3200" b="0" i="0" u="none" strike="noStrike" cap="none" spc="0" normalizeH="0" baseline="0">
              <a:solidFill>
                <a:srgbClr val="292929"/>
              </a:solidFill>
              <a:effectLst/>
              <a:uFillTx/>
              <a:latin typeface="Impact"/>
              <a:sym typeface="Raleway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spd="med" mc:Ignorable="p14" p14:dur="10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 ?><Relationships xmlns="http://schemas.openxmlformats.org/package/2006/relationships"><Relationship Id="rId1" Type="http://schemas.openxmlformats.org/officeDocument/2006/relationships/image" Target="../media/image1.png"  /></Relationships>
</file>

<file path=ppt/theme/_rels/theme2.xml.rels><?xml version="1.0" encoding="UTF-8" standalone="yes" ?><Relationships xmlns="http://schemas.openxmlformats.org/package/2006/relationships"><Relationship Id="rId1" Type="http://schemas.openxmlformats.org/officeDocument/2006/relationships/image" Target="../media/image1.pn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White">
  <a:themeElements>
    <a:clrScheme name="White">
      <a:dk1>
        <a:srgbClr val="292929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Medium"/>
        <a:ea typeface="Raleway Medium"/>
        <a:cs typeface="Raleway Medium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/>
          <a:tile tx="0" ty="0" sx="100000" sy="100000" flip="none" algn="tl"/>
        </a:blipFill>
        <a:ln w="12700" cap="flat">
          <a:noFill/>
          <a:miter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rgbClr r="0" g="0" b="0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rgbClr r="0" g="0" b="0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9400" b="0" i="0" u="none" strike="noStrike" cap="none" spc="0" normalizeH="0" baseline="0">
            <a:solidFill>
              <a:srgbClr val="292929"/>
            </a:solidFill>
            <a:effectLst/>
            <a:uFillTx/>
            <a:latin typeface="+mj-lt"/>
            <a:ea typeface="+mj-ea"/>
            <a:cs typeface="+mj-cs"/>
            <a:sym typeface="Ralewa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rgbClr r="0" g="0" b="0"/>
        </a:fontRef>
      </a:style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aleway Medium"/>
        <a:ea typeface="Raleway Medium"/>
        <a:cs typeface="Raleway Medium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/>
          <a:tile tx="0" ty="0" sx="100000" sy="100000" flip="none" algn="tl"/>
        </a:blipFill>
        <a:ln w="12700" cap="flat">
          <a:noFill/>
          <a:miter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rgbClr r="0" g="0" b="0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rgbClr r="0" g="0" b="0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9400" b="0" i="0" u="none" strike="noStrike" cap="none" spc="0" normalizeH="0" baseline="0">
            <a:solidFill>
              <a:srgbClr val="292929"/>
            </a:solidFill>
            <a:effectLst/>
            <a:uFillTx/>
            <a:latin typeface="+mj-lt"/>
            <a:ea typeface="+mj-ea"/>
            <a:cs typeface="+mj-cs"/>
            <a:sym typeface="Raleway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rgbClr r="0" g="0" b="0"/>
        </a:fontRef>
      </a:style>
    </a:txDef>
  </a:objectDefaul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1213</ep:Words>
  <ep:PresentationFormat>Произвольный</ep:PresentationFormat>
  <ep:Paragraphs>359</ep:Paragraphs>
  <ep:Slides>24</ep:Slides>
  <ep:Notes>1</ep:Notes>
  <ep:TotalTime>0</ep:TotalTime>
  <ep:HiddenSlides>0</ep:HiddenSlides>
  <ep:MMClips>1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24</vt:i4>
      </vt:variant>
    </vt:vector>
  </ep:HeadingPairs>
  <ep:TitlesOfParts>
    <vt:vector size="25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dcterms:modified xsi:type="dcterms:W3CDTF">2023-07-14T10:19:11.508</dcterms:modified>
  <cp:revision>220</cp:revision>
  <dc:title>Презентация PowerPoint</dc:title>
  <cp:version>0906.0100.01</cp:version>
</cp:coreProperties>
</file>