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4.jpg" ContentType="image/png"/>
  <Override PartName="/ppt/media/image60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0"/>
  </p:normalViewPr>
  <p:slideViewPr>
    <p:cSldViewPr>
      <p:cViewPr varScale="1">
        <p:scale>
          <a:sx n="54" d="100"/>
          <a:sy n="54" d="100"/>
        </p:scale>
        <p:origin x="754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1" i="0">
                <a:solidFill>
                  <a:srgbClr val="18181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1" i="0">
                <a:solidFill>
                  <a:srgbClr val="18181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7152619" y="1195424"/>
            <a:ext cx="1135380" cy="6692265"/>
          </a:xfrm>
          <a:custGeom>
            <a:avLst/>
            <a:gdLst/>
            <a:ahLst/>
            <a:cxnLst/>
            <a:rect l="l" t="t" r="r" b="b"/>
            <a:pathLst>
              <a:path w="1135380" h="6692265">
                <a:moveTo>
                  <a:pt x="1135380" y="0"/>
                </a:moveTo>
                <a:lnTo>
                  <a:pt x="1108970" y="34646"/>
                </a:lnTo>
                <a:lnTo>
                  <a:pt x="1081993" y="70642"/>
                </a:lnTo>
                <a:lnTo>
                  <a:pt x="1055303" y="106866"/>
                </a:lnTo>
                <a:lnTo>
                  <a:pt x="1028904" y="143315"/>
                </a:lnTo>
                <a:lnTo>
                  <a:pt x="1002797" y="179988"/>
                </a:lnTo>
                <a:lnTo>
                  <a:pt x="976983" y="216883"/>
                </a:lnTo>
                <a:lnTo>
                  <a:pt x="951464" y="253998"/>
                </a:lnTo>
                <a:lnTo>
                  <a:pt x="926242" y="291331"/>
                </a:lnTo>
                <a:lnTo>
                  <a:pt x="901318" y="328882"/>
                </a:lnTo>
                <a:lnTo>
                  <a:pt x="876695" y="366647"/>
                </a:lnTo>
                <a:lnTo>
                  <a:pt x="852374" y="404626"/>
                </a:lnTo>
                <a:lnTo>
                  <a:pt x="828356" y="442816"/>
                </a:lnTo>
                <a:lnTo>
                  <a:pt x="804644" y="481217"/>
                </a:lnTo>
                <a:lnTo>
                  <a:pt x="781239" y="519826"/>
                </a:lnTo>
                <a:lnTo>
                  <a:pt x="758143" y="558641"/>
                </a:lnTo>
                <a:lnTo>
                  <a:pt x="735357" y="597661"/>
                </a:lnTo>
                <a:lnTo>
                  <a:pt x="712884" y="636885"/>
                </a:lnTo>
                <a:lnTo>
                  <a:pt x="690724" y="676310"/>
                </a:lnTo>
                <a:lnTo>
                  <a:pt x="668880" y="715934"/>
                </a:lnTo>
                <a:lnTo>
                  <a:pt x="647353" y="755757"/>
                </a:lnTo>
                <a:lnTo>
                  <a:pt x="626145" y="795776"/>
                </a:lnTo>
                <a:lnTo>
                  <a:pt x="605258" y="835990"/>
                </a:lnTo>
                <a:lnTo>
                  <a:pt x="584694" y="876397"/>
                </a:lnTo>
                <a:lnTo>
                  <a:pt x="564453" y="916995"/>
                </a:lnTo>
                <a:lnTo>
                  <a:pt x="544538" y="957782"/>
                </a:lnTo>
                <a:lnTo>
                  <a:pt x="524951" y="998758"/>
                </a:lnTo>
                <a:lnTo>
                  <a:pt x="505693" y="1039919"/>
                </a:lnTo>
                <a:lnTo>
                  <a:pt x="486766" y="1081266"/>
                </a:lnTo>
                <a:lnTo>
                  <a:pt x="468172" y="1122794"/>
                </a:lnTo>
                <a:lnTo>
                  <a:pt x="449912" y="1164504"/>
                </a:lnTo>
                <a:lnTo>
                  <a:pt x="431988" y="1206393"/>
                </a:lnTo>
                <a:lnTo>
                  <a:pt x="414402" y="1248460"/>
                </a:lnTo>
                <a:lnTo>
                  <a:pt x="397155" y="1290703"/>
                </a:lnTo>
                <a:lnTo>
                  <a:pt x="380249" y="1333120"/>
                </a:lnTo>
                <a:lnTo>
                  <a:pt x="363687" y="1375709"/>
                </a:lnTo>
                <a:lnTo>
                  <a:pt x="347468" y="1418470"/>
                </a:lnTo>
                <a:lnTo>
                  <a:pt x="331596" y="1461399"/>
                </a:lnTo>
                <a:lnTo>
                  <a:pt x="316072" y="1504496"/>
                </a:lnTo>
                <a:lnTo>
                  <a:pt x="300898" y="1547758"/>
                </a:lnTo>
                <a:lnTo>
                  <a:pt x="286075" y="1591185"/>
                </a:lnTo>
                <a:lnTo>
                  <a:pt x="271605" y="1634774"/>
                </a:lnTo>
                <a:lnTo>
                  <a:pt x="257490" y="1678523"/>
                </a:lnTo>
                <a:lnTo>
                  <a:pt x="243732" y="1722432"/>
                </a:lnTo>
                <a:lnTo>
                  <a:pt x="230331" y="1766497"/>
                </a:lnTo>
                <a:lnTo>
                  <a:pt x="217291" y="1810718"/>
                </a:lnTo>
                <a:lnTo>
                  <a:pt x="204612" y="1855093"/>
                </a:lnTo>
                <a:lnTo>
                  <a:pt x="192296" y="1899620"/>
                </a:lnTo>
                <a:lnTo>
                  <a:pt x="180346" y="1944297"/>
                </a:lnTo>
                <a:lnTo>
                  <a:pt x="168762" y="1989123"/>
                </a:lnTo>
                <a:lnTo>
                  <a:pt x="157546" y="2034096"/>
                </a:lnTo>
                <a:lnTo>
                  <a:pt x="146701" y="2079215"/>
                </a:lnTo>
                <a:lnTo>
                  <a:pt x="136227" y="2124476"/>
                </a:lnTo>
                <a:lnTo>
                  <a:pt x="126127" y="2169880"/>
                </a:lnTo>
                <a:lnTo>
                  <a:pt x="116402" y="2215424"/>
                </a:lnTo>
                <a:lnTo>
                  <a:pt x="107054" y="2261106"/>
                </a:lnTo>
                <a:lnTo>
                  <a:pt x="98085" y="2306925"/>
                </a:lnTo>
                <a:lnTo>
                  <a:pt x="89496" y="2352879"/>
                </a:lnTo>
                <a:lnTo>
                  <a:pt x="81289" y="2398967"/>
                </a:lnTo>
                <a:lnTo>
                  <a:pt x="73466" y="2445186"/>
                </a:lnTo>
                <a:lnTo>
                  <a:pt x="66028" y="2491535"/>
                </a:lnTo>
                <a:lnTo>
                  <a:pt x="58977" y="2538012"/>
                </a:lnTo>
                <a:lnTo>
                  <a:pt x="52315" y="2584616"/>
                </a:lnTo>
                <a:lnTo>
                  <a:pt x="46044" y="2631344"/>
                </a:lnTo>
                <a:lnTo>
                  <a:pt x="40165" y="2678196"/>
                </a:lnTo>
                <a:lnTo>
                  <a:pt x="34680" y="2725169"/>
                </a:lnTo>
                <a:lnTo>
                  <a:pt x="29591" y="2772262"/>
                </a:lnTo>
                <a:lnTo>
                  <a:pt x="24899" y="2819473"/>
                </a:lnTo>
                <a:lnTo>
                  <a:pt x="20606" y="2866800"/>
                </a:lnTo>
                <a:lnTo>
                  <a:pt x="16714" y="2914242"/>
                </a:lnTo>
                <a:lnTo>
                  <a:pt x="13224" y="2961797"/>
                </a:lnTo>
                <a:lnTo>
                  <a:pt x="10138" y="3009463"/>
                </a:lnTo>
                <a:lnTo>
                  <a:pt x="7459" y="3057238"/>
                </a:lnTo>
                <a:lnTo>
                  <a:pt x="5187" y="3105122"/>
                </a:lnTo>
                <a:lnTo>
                  <a:pt x="3324" y="3153111"/>
                </a:lnTo>
                <a:lnTo>
                  <a:pt x="1872" y="3201205"/>
                </a:lnTo>
                <a:lnTo>
                  <a:pt x="833" y="3249401"/>
                </a:lnTo>
                <a:lnTo>
                  <a:pt x="208" y="3297699"/>
                </a:lnTo>
                <a:lnTo>
                  <a:pt x="0" y="3346095"/>
                </a:lnTo>
                <a:lnTo>
                  <a:pt x="208" y="3394492"/>
                </a:lnTo>
                <a:lnTo>
                  <a:pt x="833" y="3442789"/>
                </a:lnTo>
                <a:lnTo>
                  <a:pt x="1872" y="3490986"/>
                </a:lnTo>
                <a:lnTo>
                  <a:pt x="3324" y="3539080"/>
                </a:lnTo>
                <a:lnTo>
                  <a:pt x="5187" y="3587069"/>
                </a:lnTo>
                <a:lnTo>
                  <a:pt x="7459" y="3634952"/>
                </a:lnTo>
                <a:lnTo>
                  <a:pt x="10138" y="3682728"/>
                </a:lnTo>
                <a:lnTo>
                  <a:pt x="13224" y="3730394"/>
                </a:lnTo>
                <a:lnTo>
                  <a:pt x="16714" y="3777948"/>
                </a:lnTo>
                <a:lnTo>
                  <a:pt x="20606" y="3825390"/>
                </a:lnTo>
                <a:lnTo>
                  <a:pt x="24899" y="3872717"/>
                </a:lnTo>
                <a:lnTo>
                  <a:pt x="29591" y="3919928"/>
                </a:lnTo>
                <a:lnTo>
                  <a:pt x="34680" y="3967021"/>
                </a:lnTo>
                <a:lnTo>
                  <a:pt x="40165" y="4013994"/>
                </a:lnTo>
                <a:lnTo>
                  <a:pt x="46044" y="4060846"/>
                </a:lnTo>
                <a:lnTo>
                  <a:pt x="52315" y="4107575"/>
                </a:lnTo>
                <a:lnTo>
                  <a:pt x="58977" y="4154179"/>
                </a:lnTo>
                <a:lnTo>
                  <a:pt x="66028" y="4200656"/>
                </a:lnTo>
                <a:lnTo>
                  <a:pt x="73466" y="4247005"/>
                </a:lnTo>
                <a:lnTo>
                  <a:pt x="81289" y="4293224"/>
                </a:lnTo>
                <a:lnTo>
                  <a:pt x="89496" y="4339311"/>
                </a:lnTo>
                <a:lnTo>
                  <a:pt x="98085" y="4385265"/>
                </a:lnTo>
                <a:lnTo>
                  <a:pt x="107054" y="4431084"/>
                </a:lnTo>
                <a:lnTo>
                  <a:pt x="116402" y="4476767"/>
                </a:lnTo>
                <a:lnTo>
                  <a:pt x="126127" y="4522311"/>
                </a:lnTo>
                <a:lnTo>
                  <a:pt x="136227" y="4567714"/>
                </a:lnTo>
                <a:lnTo>
                  <a:pt x="146701" y="4612976"/>
                </a:lnTo>
                <a:lnTo>
                  <a:pt x="157546" y="4658094"/>
                </a:lnTo>
                <a:lnTo>
                  <a:pt x="168762" y="4703067"/>
                </a:lnTo>
                <a:lnTo>
                  <a:pt x="180346" y="4747893"/>
                </a:lnTo>
                <a:lnTo>
                  <a:pt x="192296" y="4792571"/>
                </a:lnTo>
                <a:lnTo>
                  <a:pt x="204612" y="4837097"/>
                </a:lnTo>
                <a:lnTo>
                  <a:pt x="217291" y="4881472"/>
                </a:lnTo>
                <a:lnTo>
                  <a:pt x="230331" y="4925693"/>
                </a:lnTo>
                <a:lnTo>
                  <a:pt x="243732" y="4969759"/>
                </a:lnTo>
                <a:lnTo>
                  <a:pt x="257490" y="5013667"/>
                </a:lnTo>
                <a:lnTo>
                  <a:pt x="271605" y="5057417"/>
                </a:lnTo>
                <a:lnTo>
                  <a:pt x="286075" y="5101006"/>
                </a:lnTo>
                <a:lnTo>
                  <a:pt x="300898" y="5144432"/>
                </a:lnTo>
                <a:lnTo>
                  <a:pt x="316072" y="5187695"/>
                </a:lnTo>
                <a:lnTo>
                  <a:pt x="331596" y="5230792"/>
                </a:lnTo>
                <a:lnTo>
                  <a:pt x="347468" y="5273721"/>
                </a:lnTo>
                <a:lnTo>
                  <a:pt x="363687" y="5316481"/>
                </a:lnTo>
                <a:lnTo>
                  <a:pt x="380249" y="5359071"/>
                </a:lnTo>
                <a:lnTo>
                  <a:pt x="397155" y="5401488"/>
                </a:lnTo>
                <a:lnTo>
                  <a:pt x="414402" y="5443730"/>
                </a:lnTo>
                <a:lnTo>
                  <a:pt x="431988" y="5485797"/>
                </a:lnTo>
                <a:lnTo>
                  <a:pt x="449912" y="5527686"/>
                </a:lnTo>
                <a:lnTo>
                  <a:pt x="468172" y="5569396"/>
                </a:lnTo>
                <a:lnTo>
                  <a:pt x="486766" y="5610925"/>
                </a:lnTo>
                <a:lnTo>
                  <a:pt x="505693" y="5652271"/>
                </a:lnTo>
                <a:lnTo>
                  <a:pt x="524951" y="5693433"/>
                </a:lnTo>
                <a:lnTo>
                  <a:pt x="544538" y="5734408"/>
                </a:lnTo>
                <a:lnTo>
                  <a:pt x="564453" y="5775196"/>
                </a:lnTo>
                <a:lnTo>
                  <a:pt x="584694" y="5815794"/>
                </a:lnTo>
                <a:lnTo>
                  <a:pt x="605258" y="5856201"/>
                </a:lnTo>
                <a:lnTo>
                  <a:pt x="626145" y="5896414"/>
                </a:lnTo>
                <a:lnTo>
                  <a:pt x="647353" y="5936433"/>
                </a:lnTo>
                <a:lnTo>
                  <a:pt x="668880" y="5976256"/>
                </a:lnTo>
                <a:lnTo>
                  <a:pt x="690724" y="6015881"/>
                </a:lnTo>
                <a:lnTo>
                  <a:pt x="712884" y="6055306"/>
                </a:lnTo>
                <a:lnTo>
                  <a:pt x="735357" y="6094529"/>
                </a:lnTo>
                <a:lnTo>
                  <a:pt x="758143" y="6133550"/>
                </a:lnTo>
                <a:lnTo>
                  <a:pt x="781239" y="6172365"/>
                </a:lnTo>
                <a:lnTo>
                  <a:pt x="804644" y="6210974"/>
                </a:lnTo>
                <a:lnTo>
                  <a:pt x="828356" y="6249374"/>
                </a:lnTo>
                <a:lnTo>
                  <a:pt x="852374" y="6287565"/>
                </a:lnTo>
                <a:lnTo>
                  <a:pt x="876695" y="6325543"/>
                </a:lnTo>
                <a:lnTo>
                  <a:pt x="901318" y="6363309"/>
                </a:lnTo>
                <a:lnTo>
                  <a:pt x="926242" y="6400859"/>
                </a:lnTo>
                <a:lnTo>
                  <a:pt x="951464" y="6438193"/>
                </a:lnTo>
                <a:lnTo>
                  <a:pt x="976983" y="6475308"/>
                </a:lnTo>
                <a:lnTo>
                  <a:pt x="1002797" y="6512202"/>
                </a:lnTo>
                <a:lnTo>
                  <a:pt x="1028904" y="6548875"/>
                </a:lnTo>
                <a:lnTo>
                  <a:pt x="1055303" y="6585324"/>
                </a:lnTo>
                <a:lnTo>
                  <a:pt x="1081993" y="6621548"/>
                </a:lnTo>
                <a:lnTo>
                  <a:pt x="1108970" y="6657545"/>
                </a:lnTo>
                <a:lnTo>
                  <a:pt x="1135380" y="6692191"/>
                </a:lnTo>
              </a:path>
            </a:pathLst>
          </a:custGeom>
          <a:ln w="515111">
            <a:solidFill>
              <a:srgbClr val="92CC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9622535"/>
            <a:ext cx="3579495" cy="664845"/>
          </a:xfrm>
          <a:custGeom>
            <a:avLst/>
            <a:gdLst/>
            <a:ahLst/>
            <a:cxnLst/>
            <a:rect l="l" t="t" r="r" b="b"/>
            <a:pathLst>
              <a:path w="3579495" h="664845">
                <a:moveTo>
                  <a:pt x="3579023" y="664464"/>
                </a:moveTo>
                <a:lnTo>
                  <a:pt x="3541244" y="634276"/>
                </a:lnTo>
                <a:lnTo>
                  <a:pt x="3505722" y="606816"/>
                </a:lnTo>
                <a:lnTo>
                  <a:pt x="3469779" y="579883"/>
                </a:lnTo>
                <a:lnTo>
                  <a:pt x="3433418" y="553481"/>
                </a:lnTo>
                <a:lnTo>
                  <a:pt x="3396647" y="527618"/>
                </a:lnTo>
                <a:lnTo>
                  <a:pt x="3359471" y="502298"/>
                </a:lnTo>
                <a:lnTo>
                  <a:pt x="3321896" y="477527"/>
                </a:lnTo>
                <a:lnTo>
                  <a:pt x="3283928" y="453311"/>
                </a:lnTo>
                <a:lnTo>
                  <a:pt x="3245572" y="429657"/>
                </a:lnTo>
                <a:lnTo>
                  <a:pt x="3206834" y="406569"/>
                </a:lnTo>
                <a:lnTo>
                  <a:pt x="3167720" y="384053"/>
                </a:lnTo>
                <a:lnTo>
                  <a:pt x="3128236" y="362116"/>
                </a:lnTo>
                <a:lnTo>
                  <a:pt x="3088388" y="340763"/>
                </a:lnTo>
                <a:lnTo>
                  <a:pt x="3048181" y="319999"/>
                </a:lnTo>
                <a:lnTo>
                  <a:pt x="3007621" y="299831"/>
                </a:lnTo>
                <a:lnTo>
                  <a:pt x="2966713" y="280265"/>
                </a:lnTo>
                <a:lnTo>
                  <a:pt x="2925465" y="261305"/>
                </a:lnTo>
                <a:lnTo>
                  <a:pt x="2883881" y="242959"/>
                </a:lnTo>
                <a:lnTo>
                  <a:pt x="2841967" y="225231"/>
                </a:lnTo>
                <a:lnTo>
                  <a:pt x="2799729" y="208127"/>
                </a:lnTo>
                <a:lnTo>
                  <a:pt x="2757172" y="191654"/>
                </a:lnTo>
                <a:lnTo>
                  <a:pt x="2714304" y="175817"/>
                </a:lnTo>
                <a:lnTo>
                  <a:pt x="2671128" y="160621"/>
                </a:lnTo>
                <a:lnTo>
                  <a:pt x="2627652" y="146073"/>
                </a:lnTo>
                <a:lnTo>
                  <a:pt x="2583881" y="132179"/>
                </a:lnTo>
                <a:lnTo>
                  <a:pt x="2539820" y="118943"/>
                </a:lnTo>
                <a:lnTo>
                  <a:pt x="2495475" y="106373"/>
                </a:lnTo>
                <a:lnTo>
                  <a:pt x="2450853" y="94473"/>
                </a:lnTo>
                <a:lnTo>
                  <a:pt x="2405959" y="83249"/>
                </a:lnTo>
                <a:lnTo>
                  <a:pt x="2360799" y="72708"/>
                </a:lnTo>
                <a:lnTo>
                  <a:pt x="2315378" y="62855"/>
                </a:lnTo>
                <a:lnTo>
                  <a:pt x="2269702" y="53695"/>
                </a:lnTo>
                <a:lnTo>
                  <a:pt x="2223778" y="45235"/>
                </a:lnTo>
                <a:lnTo>
                  <a:pt x="2177610" y="37481"/>
                </a:lnTo>
                <a:lnTo>
                  <a:pt x="2131205" y="30437"/>
                </a:lnTo>
                <a:lnTo>
                  <a:pt x="2084568" y="24111"/>
                </a:lnTo>
                <a:lnTo>
                  <a:pt x="2037706" y="18507"/>
                </a:lnTo>
                <a:lnTo>
                  <a:pt x="1990623" y="13631"/>
                </a:lnTo>
                <a:lnTo>
                  <a:pt x="1943327" y="9490"/>
                </a:lnTo>
                <a:lnTo>
                  <a:pt x="1895821" y="6089"/>
                </a:lnTo>
                <a:lnTo>
                  <a:pt x="1848114" y="3433"/>
                </a:lnTo>
                <a:lnTo>
                  <a:pt x="1800209" y="1530"/>
                </a:lnTo>
                <a:lnTo>
                  <a:pt x="1752113" y="383"/>
                </a:lnTo>
                <a:lnTo>
                  <a:pt x="1703832" y="0"/>
                </a:lnTo>
                <a:lnTo>
                  <a:pt x="1655550" y="383"/>
                </a:lnTo>
                <a:lnTo>
                  <a:pt x="1607454" y="1530"/>
                </a:lnTo>
                <a:lnTo>
                  <a:pt x="1559549" y="3433"/>
                </a:lnTo>
                <a:lnTo>
                  <a:pt x="1511842" y="6089"/>
                </a:lnTo>
                <a:lnTo>
                  <a:pt x="1464336" y="9490"/>
                </a:lnTo>
                <a:lnTo>
                  <a:pt x="1417040" y="13631"/>
                </a:lnTo>
                <a:lnTo>
                  <a:pt x="1369957" y="18507"/>
                </a:lnTo>
                <a:lnTo>
                  <a:pt x="1323095" y="24111"/>
                </a:lnTo>
                <a:lnTo>
                  <a:pt x="1276458" y="30437"/>
                </a:lnTo>
                <a:lnTo>
                  <a:pt x="1230053" y="37481"/>
                </a:lnTo>
                <a:lnTo>
                  <a:pt x="1183885" y="45235"/>
                </a:lnTo>
                <a:lnTo>
                  <a:pt x="1137961" y="53695"/>
                </a:lnTo>
                <a:lnTo>
                  <a:pt x="1092285" y="62855"/>
                </a:lnTo>
                <a:lnTo>
                  <a:pt x="1046864" y="72708"/>
                </a:lnTo>
                <a:lnTo>
                  <a:pt x="1001704" y="83249"/>
                </a:lnTo>
                <a:lnTo>
                  <a:pt x="956810" y="94473"/>
                </a:lnTo>
                <a:lnTo>
                  <a:pt x="912188" y="106373"/>
                </a:lnTo>
                <a:lnTo>
                  <a:pt x="867843" y="118943"/>
                </a:lnTo>
                <a:lnTo>
                  <a:pt x="823782" y="132179"/>
                </a:lnTo>
                <a:lnTo>
                  <a:pt x="780011" y="146073"/>
                </a:lnTo>
                <a:lnTo>
                  <a:pt x="736535" y="160621"/>
                </a:lnTo>
                <a:lnTo>
                  <a:pt x="693359" y="175817"/>
                </a:lnTo>
                <a:lnTo>
                  <a:pt x="650491" y="191654"/>
                </a:lnTo>
                <a:lnTo>
                  <a:pt x="607934" y="208127"/>
                </a:lnTo>
                <a:lnTo>
                  <a:pt x="565696" y="225231"/>
                </a:lnTo>
                <a:lnTo>
                  <a:pt x="523782" y="242959"/>
                </a:lnTo>
                <a:lnTo>
                  <a:pt x="482198" y="261305"/>
                </a:lnTo>
                <a:lnTo>
                  <a:pt x="440950" y="280265"/>
                </a:lnTo>
                <a:lnTo>
                  <a:pt x="400042" y="299831"/>
                </a:lnTo>
                <a:lnTo>
                  <a:pt x="359482" y="319999"/>
                </a:lnTo>
                <a:lnTo>
                  <a:pt x="319275" y="340763"/>
                </a:lnTo>
                <a:lnTo>
                  <a:pt x="279427" y="362116"/>
                </a:lnTo>
                <a:lnTo>
                  <a:pt x="239943" y="384053"/>
                </a:lnTo>
                <a:lnTo>
                  <a:pt x="200829" y="406569"/>
                </a:lnTo>
                <a:lnTo>
                  <a:pt x="162091" y="429657"/>
                </a:lnTo>
                <a:lnTo>
                  <a:pt x="123735" y="453311"/>
                </a:lnTo>
                <a:lnTo>
                  <a:pt x="85767" y="477527"/>
                </a:lnTo>
                <a:lnTo>
                  <a:pt x="48192" y="502298"/>
                </a:lnTo>
                <a:lnTo>
                  <a:pt x="11016" y="527618"/>
                </a:lnTo>
                <a:lnTo>
                  <a:pt x="0" y="535366"/>
                </a:lnTo>
              </a:path>
            </a:pathLst>
          </a:custGeom>
          <a:ln w="237743">
            <a:solidFill>
              <a:srgbClr val="92CC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2194560" cy="2180590"/>
          </a:xfrm>
          <a:custGeom>
            <a:avLst/>
            <a:gdLst/>
            <a:ahLst/>
            <a:cxnLst/>
            <a:rect l="l" t="t" r="r" b="b"/>
            <a:pathLst>
              <a:path w="2194560" h="2180590">
                <a:moveTo>
                  <a:pt x="2194082" y="0"/>
                </a:moveTo>
                <a:lnTo>
                  <a:pt x="0" y="0"/>
                </a:lnTo>
                <a:lnTo>
                  <a:pt x="0" y="2180339"/>
                </a:lnTo>
                <a:lnTo>
                  <a:pt x="67964" y="2176180"/>
                </a:lnTo>
                <a:lnTo>
                  <a:pt x="113611" y="2172169"/>
                </a:lnTo>
                <a:lnTo>
                  <a:pt x="159267" y="2167233"/>
                </a:lnTo>
                <a:lnTo>
                  <a:pt x="204917" y="2161369"/>
                </a:lnTo>
                <a:lnTo>
                  <a:pt x="250549" y="2154571"/>
                </a:lnTo>
                <a:lnTo>
                  <a:pt x="296151" y="2146835"/>
                </a:lnTo>
                <a:lnTo>
                  <a:pt x="341709" y="2138155"/>
                </a:lnTo>
                <a:lnTo>
                  <a:pt x="387211" y="2128528"/>
                </a:lnTo>
                <a:lnTo>
                  <a:pt x="432645" y="2117947"/>
                </a:lnTo>
                <a:lnTo>
                  <a:pt x="477997" y="2106409"/>
                </a:lnTo>
                <a:lnTo>
                  <a:pt x="523254" y="2093908"/>
                </a:lnTo>
                <a:lnTo>
                  <a:pt x="568405" y="2080439"/>
                </a:lnTo>
                <a:lnTo>
                  <a:pt x="613435" y="2065998"/>
                </a:lnTo>
                <a:lnTo>
                  <a:pt x="658334" y="2050580"/>
                </a:lnTo>
                <a:lnTo>
                  <a:pt x="703086" y="2034180"/>
                </a:lnTo>
                <a:lnTo>
                  <a:pt x="747681" y="2016794"/>
                </a:lnTo>
                <a:lnTo>
                  <a:pt x="792105" y="1998415"/>
                </a:lnTo>
                <a:lnTo>
                  <a:pt x="836346" y="1979041"/>
                </a:lnTo>
                <a:lnTo>
                  <a:pt x="880181" y="1958767"/>
                </a:lnTo>
                <a:lnTo>
                  <a:pt x="923392" y="1937696"/>
                </a:lnTo>
                <a:lnTo>
                  <a:pt x="965974" y="1915839"/>
                </a:lnTo>
                <a:lnTo>
                  <a:pt x="1007922" y="1893210"/>
                </a:lnTo>
                <a:lnTo>
                  <a:pt x="1049231" y="1869821"/>
                </a:lnTo>
                <a:lnTo>
                  <a:pt x="1089896" y="1845685"/>
                </a:lnTo>
                <a:lnTo>
                  <a:pt x="1129913" y="1820815"/>
                </a:lnTo>
                <a:lnTo>
                  <a:pt x="1169277" y="1795223"/>
                </a:lnTo>
                <a:lnTo>
                  <a:pt x="1207983" y="1768922"/>
                </a:lnTo>
                <a:lnTo>
                  <a:pt x="1246025" y="1741925"/>
                </a:lnTo>
                <a:lnTo>
                  <a:pt x="1283400" y="1714244"/>
                </a:lnTo>
                <a:lnTo>
                  <a:pt x="1320102" y="1685893"/>
                </a:lnTo>
                <a:lnTo>
                  <a:pt x="1356127" y="1656885"/>
                </a:lnTo>
                <a:lnTo>
                  <a:pt x="1391469" y="1627231"/>
                </a:lnTo>
                <a:lnTo>
                  <a:pt x="1426125" y="1596944"/>
                </a:lnTo>
                <a:lnTo>
                  <a:pt x="1460088" y="1566039"/>
                </a:lnTo>
                <a:lnTo>
                  <a:pt x="1493354" y="1534526"/>
                </a:lnTo>
                <a:lnTo>
                  <a:pt x="1525919" y="1502419"/>
                </a:lnTo>
                <a:lnTo>
                  <a:pt x="1557778" y="1469731"/>
                </a:lnTo>
                <a:lnTo>
                  <a:pt x="1588925" y="1436474"/>
                </a:lnTo>
                <a:lnTo>
                  <a:pt x="1619356" y="1402661"/>
                </a:lnTo>
                <a:lnTo>
                  <a:pt x="1649066" y="1368306"/>
                </a:lnTo>
                <a:lnTo>
                  <a:pt x="1678050" y="1333419"/>
                </a:lnTo>
                <a:lnTo>
                  <a:pt x="1706304" y="1298016"/>
                </a:lnTo>
                <a:lnTo>
                  <a:pt x="1733822" y="1262107"/>
                </a:lnTo>
                <a:lnTo>
                  <a:pt x="1760600" y="1225706"/>
                </a:lnTo>
                <a:lnTo>
                  <a:pt x="1786632" y="1188826"/>
                </a:lnTo>
                <a:lnTo>
                  <a:pt x="1811915" y="1151480"/>
                </a:lnTo>
                <a:lnTo>
                  <a:pt x="1836443" y="1113679"/>
                </a:lnTo>
                <a:lnTo>
                  <a:pt x="1860211" y="1075437"/>
                </a:lnTo>
                <a:lnTo>
                  <a:pt x="1883215" y="1036767"/>
                </a:lnTo>
                <a:lnTo>
                  <a:pt x="1905449" y="997682"/>
                </a:lnTo>
                <a:lnTo>
                  <a:pt x="1926910" y="958193"/>
                </a:lnTo>
                <a:lnTo>
                  <a:pt x="1947591" y="918314"/>
                </a:lnTo>
                <a:lnTo>
                  <a:pt x="1967489" y="878058"/>
                </a:lnTo>
                <a:lnTo>
                  <a:pt x="1986598" y="837438"/>
                </a:lnTo>
                <a:lnTo>
                  <a:pt x="2004913" y="796465"/>
                </a:lnTo>
                <a:lnTo>
                  <a:pt x="2022430" y="755154"/>
                </a:lnTo>
                <a:lnTo>
                  <a:pt x="2039144" y="713516"/>
                </a:lnTo>
                <a:lnTo>
                  <a:pt x="2055050" y="671564"/>
                </a:lnTo>
                <a:lnTo>
                  <a:pt x="2070144" y="629311"/>
                </a:lnTo>
                <a:lnTo>
                  <a:pt x="2084419" y="586771"/>
                </a:lnTo>
                <a:lnTo>
                  <a:pt x="2097872" y="543955"/>
                </a:lnTo>
                <a:lnTo>
                  <a:pt x="2110498" y="500876"/>
                </a:lnTo>
                <a:lnTo>
                  <a:pt x="2122292" y="457547"/>
                </a:lnTo>
                <a:lnTo>
                  <a:pt x="2133249" y="413982"/>
                </a:lnTo>
                <a:lnTo>
                  <a:pt x="2143364" y="370192"/>
                </a:lnTo>
                <a:lnTo>
                  <a:pt x="2152632" y="326190"/>
                </a:lnTo>
                <a:lnTo>
                  <a:pt x="2161049" y="281989"/>
                </a:lnTo>
                <a:lnTo>
                  <a:pt x="2168609" y="237602"/>
                </a:lnTo>
                <a:lnTo>
                  <a:pt x="2175309" y="193042"/>
                </a:lnTo>
                <a:lnTo>
                  <a:pt x="2181142" y="148321"/>
                </a:lnTo>
                <a:lnTo>
                  <a:pt x="2186105" y="103453"/>
                </a:lnTo>
                <a:lnTo>
                  <a:pt x="2190192" y="58449"/>
                </a:lnTo>
                <a:lnTo>
                  <a:pt x="2193398" y="13323"/>
                </a:lnTo>
                <a:lnTo>
                  <a:pt x="2194082" y="0"/>
                </a:lnTo>
                <a:close/>
              </a:path>
            </a:pathLst>
          </a:custGeom>
          <a:solidFill>
            <a:srgbClr val="92C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0"/>
            <a:ext cx="2316480" cy="2302510"/>
          </a:xfrm>
          <a:custGeom>
            <a:avLst/>
            <a:gdLst/>
            <a:ahLst/>
            <a:cxnLst/>
            <a:rect l="l" t="t" r="r" b="b"/>
            <a:pathLst>
              <a:path w="2316480" h="2302510">
                <a:moveTo>
                  <a:pt x="0" y="2302415"/>
                </a:moveTo>
                <a:lnTo>
                  <a:pt x="71059" y="2298234"/>
                </a:lnTo>
                <a:lnTo>
                  <a:pt x="116798" y="2294357"/>
                </a:lnTo>
                <a:lnTo>
                  <a:pt x="162546" y="2289600"/>
                </a:lnTo>
                <a:lnTo>
                  <a:pt x="208292" y="2283958"/>
                </a:lnTo>
                <a:lnTo>
                  <a:pt x="254024" y="2277426"/>
                </a:lnTo>
                <a:lnTo>
                  <a:pt x="299732" y="2270002"/>
                </a:lnTo>
                <a:lnTo>
                  <a:pt x="345402" y="2261679"/>
                </a:lnTo>
                <a:lnTo>
                  <a:pt x="391024" y="2252454"/>
                </a:lnTo>
                <a:lnTo>
                  <a:pt x="436587" y="2242322"/>
                </a:lnTo>
                <a:lnTo>
                  <a:pt x="482078" y="2231279"/>
                </a:lnTo>
                <a:lnTo>
                  <a:pt x="527485" y="2219320"/>
                </a:lnTo>
                <a:lnTo>
                  <a:pt x="572799" y="2206441"/>
                </a:lnTo>
                <a:lnTo>
                  <a:pt x="618006" y="2192639"/>
                </a:lnTo>
                <a:lnTo>
                  <a:pt x="663095" y="2177907"/>
                </a:lnTo>
                <a:lnTo>
                  <a:pt x="708055" y="2162242"/>
                </a:lnTo>
                <a:lnTo>
                  <a:pt x="752875" y="2145640"/>
                </a:lnTo>
                <a:lnTo>
                  <a:pt x="797541" y="2128096"/>
                </a:lnTo>
                <a:lnTo>
                  <a:pt x="842044" y="2109606"/>
                </a:lnTo>
                <a:lnTo>
                  <a:pt x="886371" y="2090166"/>
                </a:lnTo>
                <a:lnTo>
                  <a:pt x="930311" y="2069868"/>
                </a:lnTo>
                <a:lnTo>
                  <a:pt x="973655" y="2048808"/>
                </a:lnTo>
                <a:lnTo>
                  <a:pt x="1016400" y="2026999"/>
                </a:lnTo>
                <a:lnTo>
                  <a:pt x="1058541" y="2004451"/>
                </a:lnTo>
                <a:lnTo>
                  <a:pt x="1100074" y="1981176"/>
                </a:lnTo>
                <a:lnTo>
                  <a:pt x="1140994" y="1957185"/>
                </a:lnTo>
                <a:lnTo>
                  <a:pt x="1181296" y="1932491"/>
                </a:lnTo>
                <a:lnTo>
                  <a:pt x="1220977" y="1907104"/>
                </a:lnTo>
                <a:lnTo>
                  <a:pt x="1260032" y="1881037"/>
                </a:lnTo>
                <a:lnTo>
                  <a:pt x="1298457" y="1854300"/>
                </a:lnTo>
                <a:lnTo>
                  <a:pt x="1336247" y="1826906"/>
                </a:lnTo>
                <a:lnTo>
                  <a:pt x="1373398" y="1798866"/>
                </a:lnTo>
                <a:lnTo>
                  <a:pt x="1409905" y="1770192"/>
                </a:lnTo>
                <a:lnTo>
                  <a:pt x="1445765" y="1740895"/>
                </a:lnTo>
                <a:lnTo>
                  <a:pt x="1480972" y="1710986"/>
                </a:lnTo>
                <a:lnTo>
                  <a:pt x="1515523" y="1680478"/>
                </a:lnTo>
                <a:lnTo>
                  <a:pt x="1549412" y="1649382"/>
                </a:lnTo>
                <a:lnTo>
                  <a:pt x="1582637" y="1617709"/>
                </a:lnTo>
                <a:lnTo>
                  <a:pt x="1615191" y="1585471"/>
                </a:lnTo>
                <a:lnTo>
                  <a:pt x="1647071" y="1552680"/>
                </a:lnTo>
                <a:lnTo>
                  <a:pt x="1678273" y="1519347"/>
                </a:lnTo>
                <a:lnTo>
                  <a:pt x="1708792" y="1485483"/>
                </a:lnTo>
                <a:lnTo>
                  <a:pt x="1738623" y="1451101"/>
                </a:lnTo>
                <a:lnTo>
                  <a:pt x="1767763" y="1416212"/>
                </a:lnTo>
                <a:lnTo>
                  <a:pt x="1796206" y="1380828"/>
                </a:lnTo>
                <a:lnTo>
                  <a:pt x="1823949" y="1344959"/>
                </a:lnTo>
                <a:lnTo>
                  <a:pt x="1850987" y="1308618"/>
                </a:lnTo>
                <a:lnTo>
                  <a:pt x="1877316" y="1271816"/>
                </a:lnTo>
                <a:lnTo>
                  <a:pt x="1902931" y="1234565"/>
                </a:lnTo>
                <a:lnTo>
                  <a:pt x="1927828" y="1196877"/>
                </a:lnTo>
                <a:lnTo>
                  <a:pt x="1952003" y="1158762"/>
                </a:lnTo>
                <a:lnTo>
                  <a:pt x="1975451" y="1120233"/>
                </a:lnTo>
                <a:lnTo>
                  <a:pt x="1998167" y="1081300"/>
                </a:lnTo>
                <a:lnTo>
                  <a:pt x="2020148" y="1041977"/>
                </a:lnTo>
                <a:lnTo>
                  <a:pt x="2041389" y="1002273"/>
                </a:lnTo>
                <a:lnTo>
                  <a:pt x="2061886" y="962202"/>
                </a:lnTo>
                <a:lnTo>
                  <a:pt x="2081634" y="921773"/>
                </a:lnTo>
                <a:lnTo>
                  <a:pt x="2100629" y="881000"/>
                </a:lnTo>
                <a:lnTo>
                  <a:pt x="2118866" y="839893"/>
                </a:lnTo>
                <a:lnTo>
                  <a:pt x="2136341" y="798464"/>
                </a:lnTo>
                <a:lnTo>
                  <a:pt x="2153050" y="756725"/>
                </a:lnTo>
                <a:lnTo>
                  <a:pt x="2168989" y="714687"/>
                </a:lnTo>
                <a:lnTo>
                  <a:pt x="2184152" y="672361"/>
                </a:lnTo>
                <a:lnTo>
                  <a:pt x="2198536" y="629760"/>
                </a:lnTo>
                <a:lnTo>
                  <a:pt x="2212136" y="586895"/>
                </a:lnTo>
                <a:lnTo>
                  <a:pt x="2224948" y="543778"/>
                </a:lnTo>
                <a:lnTo>
                  <a:pt x="2236967" y="500419"/>
                </a:lnTo>
                <a:lnTo>
                  <a:pt x="2248189" y="456832"/>
                </a:lnTo>
                <a:lnTo>
                  <a:pt x="2258610" y="413026"/>
                </a:lnTo>
                <a:lnTo>
                  <a:pt x="2268225" y="369014"/>
                </a:lnTo>
                <a:lnTo>
                  <a:pt x="2277029" y="324808"/>
                </a:lnTo>
                <a:lnTo>
                  <a:pt x="2285020" y="280418"/>
                </a:lnTo>
                <a:lnTo>
                  <a:pt x="2292191" y="235857"/>
                </a:lnTo>
                <a:lnTo>
                  <a:pt x="2298539" y="191137"/>
                </a:lnTo>
                <a:lnTo>
                  <a:pt x="2304059" y="146267"/>
                </a:lnTo>
                <a:lnTo>
                  <a:pt x="2308747" y="101261"/>
                </a:lnTo>
                <a:lnTo>
                  <a:pt x="2312599" y="56130"/>
                </a:lnTo>
                <a:lnTo>
                  <a:pt x="2315610" y="10885"/>
                </a:lnTo>
                <a:lnTo>
                  <a:pt x="2316130" y="0"/>
                </a:lnTo>
              </a:path>
            </a:pathLst>
          </a:custGeom>
          <a:ln w="47625">
            <a:solidFill>
              <a:srgbClr val="3462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6838925" y="8709827"/>
            <a:ext cx="1449070" cy="1577340"/>
          </a:xfrm>
          <a:custGeom>
            <a:avLst/>
            <a:gdLst/>
            <a:ahLst/>
            <a:cxnLst/>
            <a:rect l="l" t="t" r="r" b="b"/>
            <a:pathLst>
              <a:path w="1449069" h="1577340">
                <a:moveTo>
                  <a:pt x="1449075" y="0"/>
                </a:moveTo>
                <a:lnTo>
                  <a:pt x="1371376" y="29516"/>
                </a:lnTo>
                <a:lnTo>
                  <a:pt x="1326949" y="47894"/>
                </a:lnTo>
                <a:lnTo>
                  <a:pt x="1282705" y="67269"/>
                </a:lnTo>
                <a:lnTo>
                  <a:pt x="1238872" y="87545"/>
                </a:lnTo>
                <a:lnTo>
                  <a:pt x="1195664" y="108619"/>
                </a:lnTo>
                <a:lnTo>
                  <a:pt x="1153085" y="130478"/>
                </a:lnTo>
                <a:lnTo>
                  <a:pt x="1111140" y="153110"/>
                </a:lnTo>
                <a:lnTo>
                  <a:pt x="1069833" y="176501"/>
                </a:lnTo>
                <a:lnTo>
                  <a:pt x="1029170" y="200640"/>
                </a:lnTo>
                <a:lnTo>
                  <a:pt x="989156" y="225513"/>
                </a:lnTo>
                <a:lnTo>
                  <a:pt x="949794" y="251107"/>
                </a:lnTo>
                <a:lnTo>
                  <a:pt x="911091" y="277410"/>
                </a:lnTo>
                <a:lnTo>
                  <a:pt x="873051" y="304409"/>
                </a:lnTo>
                <a:lnTo>
                  <a:pt x="835678" y="332091"/>
                </a:lnTo>
                <a:lnTo>
                  <a:pt x="798978" y="360444"/>
                </a:lnTo>
                <a:lnTo>
                  <a:pt x="762955" y="389454"/>
                </a:lnTo>
                <a:lnTo>
                  <a:pt x="727615" y="419110"/>
                </a:lnTo>
                <a:lnTo>
                  <a:pt x="692962" y="449398"/>
                </a:lnTo>
                <a:lnTo>
                  <a:pt x="659000" y="480305"/>
                </a:lnTo>
                <a:lnTo>
                  <a:pt x="625735" y="511819"/>
                </a:lnTo>
                <a:lnTo>
                  <a:pt x="593172" y="543928"/>
                </a:lnTo>
                <a:lnTo>
                  <a:pt x="561316" y="576617"/>
                </a:lnTo>
                <a:lnTo>
                  <a:pt x="530170" y="609875"/>
                </a:lnTo>
                <a:lnTo>
                  <a:pt x="499741" y="643689"/>
                </a:lnTo>
                <a:lnTo>
                  <a:pt x="470032" y="678046"/>
                </a:lnTo>
                <a:lnTo>
                  <a:pt x="441050" y="712934"/>
                </a:lnTo>
                <a:lnTo>
                  <a:pt x="412797" y="748338"/>
                </a:lnTo>
                <a:lnTo>
                  <a:pt x="385281" y="784248"/>
                </a:lnTo>
                <a:lnTo>
                  <a:pt x="358504" y="820650"/>
                </a:lnTo>
                <a:lnTo>
                  <a:pt x="332473" y="857531"/>
                </a:lnTo>
                <a:lnTo>
                  <a:pt x="307191" y="894879"/>
                </a:lnTo>
                <a:lnTo>
                  <a:pt x="282665" y="932680"/>
                </a:lnTo>
                <a:lnTo>
                  <a:pt x="258898" y="970923"/>
                </a:lnTo>
                <a:lnTo>
                  <a:pt x="235895" y="1009594"/>
                </a:lnTo>
                <a:lnTo>
                  <a:pt x="213661" y="1048680"/>
                </a:lnTo>
                <a:lnTo>
                  <a:pt x="192202" y="1088170"/>
                </a:lnTo>
                <a:lnTo>
                  <a:pt x="171522" y="1128049"/>
                </a:lnTo>
                <a:lnTo>
                  <a:pt x="151625" y="1168306"/>
                </a:lnTo>
                <a:lnTo>
                  <a:pt x="132517" y="1208928"/>
                </a:lnTo>
                <a:lnTo>
                  <a:pt x="114202" y="1249901"/>
                </a:lnTo>
                <a:lnTo>
                  <a:pt x="96686" y="1291213"/>
                </a:lnTo>
                <a:lnTo>
                  <a:pt x="79973" y="1332852"/>
                </a:lnTo>
                <a:lnTo>
                  <a:pt x="64067" y="1374805"/>
                </a:lnTo>
                <a:lnTo>
                  <a:pt x="48975" y="1417058"/>
                </a:lnTo>
                <a:lnTo>
                  <a:pt x="34700" y="1459600"/>
                </a:lnTo>
                <a:lnTo>
                  <a:pt x="21247" y="1502417"/>
                </a:lnTo>
                <a:lnTo>
                  <a:pt x="8622" y="1545496"/>
                </a:lnTo>
                <a:lnTo>
                  <a:pt x="0" y="1577176"/>
                </a:lnTo>
                <a:lnTo>
                  <a:pt x="1449075" y="1577176"/>
                </a:lnTo>
                <a:lnTo>
                  <a:pt x="1449075" y="0"/>
                </a:lnTo>
                <a:close/>
              </a:path>
            </a:pathLst>
          </a:custGeom>
          <a:solidFill>
            <a:srgbClr val="92C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6713032" y="8580647"/>
            <a:ext cx="1575435" cy="1706880"/>
          </a:xfrm>
          <a:custGeom>
            <a:avLst/>
            <a:gdLst/>
            <a:ahLst/>
            <a:cxnLst/>
            <a:rect l="l" t="t" r="r" b="b"/>
            <a:pathLst>
              <a:path w="1575434" h="1706879">
                <a:moveTo>
                  <a:pt x="1574968" y="0"/>
                </a:moveTo>
                <a:lnTo>
                  <a:pt x="1536883" y="13265"/>
                </a:lnTo>
                <a:lnTo>
                  <a:pt x="1492062" y="29863"/>
                </a:lnTo>
                <a:lnTo>
                  <a:pt x="1447393" y="47402"/>
                </a:lnTo>
                <a:lnTo>
                  <a:pt x="1402889" y="65888"/>
                </a:lnTo>
                <a:lnTo>
                  <a:pt x="1358560" y="85324"/>
                </a:lnTo>
                <a:lnTo>
                  <a:pt x="1314623" y="105623"/>
                </a:lnTo>
                <a:lnTo>
                  <a:pt x="1271282" y="126683"/>
                </a:lnTo>
                <a:lnTo>
                  <a:pt x="1228540" y="148493"/>
                </a:lnTo>
                <a:lnTo>
                  <a:pt x="1186402" y="171042"/>
                </a:lnTo>
                <a:lnTo>
                  <a:pt x="1144872" y="194318"/>
                </a:lnTo>
                <a:lnTo>
                  <a:pt x="1103955" y="218309"/>
                </a:lnTo>
                <a:lnTo>
                  <a:pt x="1063655" y="243004"/>
                </a:lnTo>
                <a:lnTo>
                  <a:pt x="1023977" y="268392"/>
                </a:lnTo>
                <a:lnTo>
                  <a:pt x="984924" y="294460"/>
                </a:lnTo>
                <a:lnTo>
                  <a:pt x="946502" y="321197"/>
                </a:lnTo>
                <a:lnTo>
                  <a:pt x="908715" y="348591"/>
                </a:lnTo>
                <a:lnTo>
                  <a:pt x="871566" y="376632"/>
                </a:lnTo>
                <a:lnTo>
                  <a:pt x="835061" y="405307"/>
                </a:lnTo>
                <a:lnTo>
                  <a:pt x="799204" y="434605"/>
                </a:lnTo>
                <a:lnTo>
                  <a:pt x="763999" y="464514"/>
                </a:lnTo>
                <a:lnTo>
                  <a:pt x="729450" y="495022"/>
                </a:lnTo>
                <a:lnTo>
                  <a:pt x="695562" y="526119"/>
                </a:lnTo>
                <a:lnTo>
                  <a:pt x="662340" y="557792"/>
                </a:lnTo>
                <a:lnTo>
                  <a:pt x="629788" y="590031"/>
                </a:lnTo>
                <a:lnTo>
                  <a:pt x="597909" y="622822"/>
                </a:lnTo>
                <a:lnTo>
                  <a:pt x="566710" y="656156"/>
                </a:lnTo>
                <a:lnTo>
                  <a:pt x="536193" y="690020"/>
                </a:lnTo>
                <a:lnTo>
                  <a:pt x="506363" y="724402"/>
                </a:lnTo>
                <a:lnTo>
                  <a:pt x="477225" y="759292"/>
                </a:lnTo>
                <a:lnTo>
                  <a:pt x="448783" y="794677"/>
                </a:lnTo>
                <a:lnTo>
                  <a:pt x="421042" y="830546"/>
                </a:lnTo>
                <a:lnTo>
                  <a:pt x="394005" y="866887"/>
                </a:lnTo>
                <a:lnTo>
                  <a:pt x="367678" y="903690"/>
                </a:lnTo>
                <a:lnTo>
                  <a:pt x="342064" y="940941"/>
                </a:lnTo>
                <a:lnTo>
                  <a:pt x="317168" y="978630"/>
                </a:lnTo>
                <a:lnTo>
                  <a:pt x="292995" y="1016746"/>
                </a:lnTo>
                <a:lnTo>
                  <a:pt x="269548" y="1055276"/>
                </a:lnTo>
                <a:lnTo>
                  <a:pt x="246833" y="1094208"/>
                </a:lnTo>
                <a:lnTo>
                  <a:pt x="224853" y="1133533"/>
                </a:lnTo>
                <a:lnTo>
                  <a:pt x="203613" y="1173237"/>
                </a:lnTo>
                <a:lnTo>
                  <a:pt x="183117" y="1213309"/>
                </a:lnTo>
                <a:lnTo>
                  <a:pt x="163371" y="1253738"/>
                </a:lnTo>
                <a:lnTo>
                  <a:pt x="144377" y="1294512"/>
                </a:lnTo>
                <a:lnTo>
                  <a:pt x="126140" y="1335620"/>
                </a:lnTo>
                <a:lnTo>
                  <a:pt x="108666" y="1377050"/>
                </a:lnTo>
                <a:lnTo>
                  <a:pt x="91958" y="1418790"/>
                </a:lnTo>
                <a:lnTo>
                  <a:pt x="76020" y="1460829"/>
                </a:lnTo>
                <a:lnTo>
                  <a:pt x="60858" y="1503155"/>
                </a:lnTo>
                <a:lnTo>
                  <a:pt x="46475" y="1545757"/>
                </a:lnTo>
                <a:lnTo>
                  <a:pt x="32875" y="1588623"/>
                </a:lnTo>
                <a:lnTo>
                  <a:pt x="20064" y="1631742"/>
                </a:lnTo>
                <a:lnTo>
                  <a:pt x="8046" y="1675101"/>
                </a:lnTo>
                <a:lnTo>
                  <a:pt x="0" y="1706356"/>
                </a:lnTo>
              </a:path>
            </a:pathLst>
          </a:custGeom>
          <a:ln w="47625">
            <a:solidFill>
              <a:srgbClr val="3462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09216" y="3087623"/>
            <a:ext cx="1612392" cy="1612391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09216" y="5452871"/>
            <a:ext cx="1645920" cy="1560576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4081271" y="3828288"/>
            <a:ext cx="1016635" cy="137160"/>
          </a:xfrm>
          <a:custGeom>
            <a:avLst/>
            <a:gdLst/>
            <a:ahLst/>
            <a:cxnLst/>
            <a:rect l="l" t="t" r="r" b="b"/>
            <a:pathLst>
              <a:path w="1016635" h="137160">
                <a:moveTo>
                  <a:pt x="68579" y="0"/>
                </a:moveTo>
                <a:lnTo>
                  <a:pt x="41898" y="5393"/>
                </a:lnTo>
                <a:lnTo>
                  <a:pt x="20097" y="20097"/>
                </a:lnTo>
                <a:lnTo>
                  <a:pt x="5393" y="41898"/>
                </a:lnTo>
                <a:lnTo>
                  <a:pt x="0" y="68579"/>
                </a:lnTo>
                <a:lnTo>
                  <a:pt x="5393" y="95261"/>
                </a:lnTo>
                <a:lnTo>
                  <a:pt x="20097" y="117062"/>
                </a:lnTo>
                <a:lnTo>
                  <a:pt x="41898" y="131766"/>
                </a:lnTo>
                <a:lnTo>
                  <a:pt x="68579" y="137160"/>
                </a:lnTo>
                <a:lnTo>
                  <a:pt x="95261" y="131766"/>
                </a:lnTo>
                <a:lnTo>
                  <a:pt x="117062" y="117062"/>
                </a:lnTo>
                <a:lnTo>
                  <a:pt x="131766" y="95261"/>
                </a:lnTo>
                <a:lnTo>
                  <a:pt x="134387" y="82296"/>
                </a:lnTo>
                <a:lnTo>
                  <a:pt x="60960" y="82296"/>
                </a:lnTo>
                <a:lnTo>
                  <a:pt x="54863" y="76200"/>
                </a:lnTo>
                <a:lnTo>
                  <a:pt x="54863" y="60960"/>
                </a:lnTo>
                <a:lnTo>
                  <a:pt x="60960" y="54863"/>
                </a:lnTo>
                <a:lnTo>
                  <a:pt x="134387" y="54863"/>
                </a:lnTo>
                <a:lnTo>
                  <a:pt x="131766" y="41898"/>
                </a:lnTo>
                <a:lnTo>
                  <a:pt x="117062" y="20097"/>
                </a:lnTo>
                <a:lnTo>
                  <a:pt x="95261" y="5393"/>
                </a:lnTo>
                <a:lnTo>
                  <a:pt x="68579" y="0"/>
                </a:lnTo>
                <a:close/>
              </a:path>
              <a:path w="1016635" h="137160">
                <a:moveTo>
                  <a:pt x="131063" y="54863"/>
                </a:moveTo>
                <a:lnTo>
                  <a:pt x="60960" y="54863"/>
                </a:lnTo>
                <a:lnTo>
                  <a:pt x="54863" y="60960"/>
                </a:lnTo>
                <a:lnTo>
                  <a:pt x="54863" y="76200"/>
                </a:lnTo>
                <a:lnTo>
                  <a:pt x="60960" y="82296"/>
                </a:lnTo>
                <a:lnTo>
                  <a:pt x="131063" y="82296"/>
                </a:lnTo>
                <a:lnTo>
                  <a:pt x="135229" y="78130"/>
                </a:lnTo>
                <a:lnTo>
                  <a:pt x="137160" y="68579"/>
                </a:lnTo>
                <a:lnTo>
                  <a:pt x="135229" y="59029"/>
                </a:lnTo>
                <a:lnTo>
                  <a:pt x="131063" y="54863"/>
                </a:lnTo>
                <a:close/>
              </a:path>
              <a:path w="1016635" h="137160">
                <a:moveTo>
                  <a:pt x="135229" y="78130"/>
                </a:moveTo>
                <a:lnTo>
                  <a:pt x="131063" y="82296"/>
                </a:lnTo>
                <a:lnTo>
                  <a:pt x="134387" y="82296"/>
                </a:lnTo>
                <a:lnTo>
                  <a:pt x="135229" y="78130"/>
                </a:lnTo>
                <a:close/>
              </a:path>
              <a:path w="1016635" h="137160">
                <a:moveTo>
                  <a:pt x="137160" y="68579"/>
                </a:moveTo>
                <a:lnTo>
                  <a:pt x="135229" y="78130"/>
                </a:lnTo>
                <a:lnTo>
                  <a:pt x="137160" y="76200"/>
                </a:lnTo>
                <a:lnTo>
                  <a:pt x="137160" y="68579"/>
                </a:lnTo>
                <a:close/>
              </a:path>
              <a:path w="1016635" h="137160">
                <a:moveTo>
                  <a:pt x="135229" y="59029"/>
                </a:moveTo>
                <a:lnTo>
                  <a:pt x="137160" y="68579"/>
                </a:lnTo>
                <a:lnTo>
                  <a:pt x="137160" y="60960"/>
                </a:lnTo>
                <a:lnTo>
                  <a:pt x="135229" y="59029"/>
                </a:lnTo>
                <a:close/>
              </a:path>
              <a:path w="1016635" h="137160">
                <a:moveTo>
                  <a:pt x="134387" y="54863"/>
                </a:moveTo>
                <a:lnTo>
                  <a:pt x="131063" y="54863"/>
                </a:lnTo>
                <a:lnTo>
                  <a:pt x="135229" y="59029"/>
                </a:lnTo>
                <a:lnTo>
                  <a:pt x="134387" y="54863"/>
                </a:lnTo>
                <a:close/>
              </a:path>
              <a:path w="1016635" h="137160">
                <a:moveTo>
                  <a:pt x="240791" y="54863"/>
                </a:moveTo>
                <a:lnTo>
                  <a:pt x="170687" y="54863"/>
                </a:lnTo>
                <a:lnTo>
                  <a:pt x="164591" y="60960"/>
                </a:lnTo>
                <a:lnTo>
                  <a:pt x="164591" y="76200"/>
                </a:lnTo>
                <a:lnTo>
                  <a:pt x="170687" y="82296"/>
                </a:lnTo>
                <a:lnTo>
                  <a:pt x="240791" y="82296"/>
                </a:lnTo>
                <a:lnTo>
                  <a:pt x="246887" y="76200"/>
                </a:lnTo>
                <a:lnTo>
                  <a:pt x="246887" y="60960"/>
                </a:lnTo>
                <a:lnTo>
                  <a:pt x="240791" y="54863"/>
                </a:lnTo>
                <a:close/>
              </a:path>
              <a:path w="1016635" h="137160">
                <a:moveTo>
                  <a:pt x="350519" y="54863"/>
                </a:moveTo>
                <a:lnTo>
                  <a:pt x="280415" y="54863"/>
                </a:lnTo>
                <a:lnTo>
                  <a:pt x="274319" y="60960"/>
                </a:lnTo>
                <a:lnTo>
                  <a:pt x="274319" y="76200"/>
                </a:lnTo>
                <a:lnTo>
                  <a:pt x="280415" y="82296"/>
                </a:lnTo>
                <a:lnTo>
                  <a:pt x="350519" y="82296"/>
                </a:lnTo>
                <a:lnTo>
                  <a:pt x="356615" y="76200"/>
                </a:lnTo>
                <a:lnTo>
                  <a:pt x="356615" y="60960"/>
                </a:lnTo>
                <a:lnTo>
                  <a:pt x="350519" y="54863"/>
                </a:lnTo>
                <a:close/>
              </a:path>
              <a:path w="1016635" h="137160">
                <a:moveTo>
                  <a:pt x="460248" y="54863"/>
                </a:moveTo>
                <a:lnTo>
                  <a:pt x="390143" y="54863"/>
                </a:lnTo>
                <a:lnTo>
                  <a:pt x="384048" y="60960"/>
                </a:lnTo>
                <a:lnTo>
                  <a:pt x="384048" y="76200"/>
                </a:lnTo>
                <a:lnTo>
                  <a:pt x="390143" y="82296"/>
                </a:lnTo>
                <a:lnTo>
                  <a:pt x="460248" y="82296"/>
                </a:lnTo>
                <a:lnTo>
                  <a:pt x="466343" y="76200"/>
                </a:lnTo>
                <a:lnTo>
                  <a:pt x="466343" y="60960"/>
                </a:lnTo>
                <a:lnTo>
                  <a:pt x="460248" y="54863"/>
                </a:lnTo>
                <a:close/>
              </a:path>
              <a:path w="1016635" h="137160">
                <a:moveTo>
                  <a:pt x="569976" y="54863"/>
                </a:moveTo>
                <a:lnTo>
                  <a:pt x="499872" y="54863"/>
                </a:lnTo>
                <a:lnTo>
                  <a:pt x="493775" y="60960"/>
                </a:lnTo>
                <a:lnTo>
                  <a:pt x="493775" y="76200"/>
                </a:lnTo>
                <a:lnTo>
                  <a:pt x="499872" y="82296"/>
                </a:lnTo>
                <a:lnTo>
                  <a:pt x="569976" y="82296"/>
                </a:lnTo>
                <a:lnTo>
                  <a:pt x="576072" y="76200"/>
                </a:lnTo>
                <a:lnTo>
                  <a:pt x="576072" y="60960"/>
                </a:lnTo>
                <a:lnTo>
                  <a:pt x="569976" y="54863"/>
                </a:lnTo>
                <a:close/>
              </a:path>
              <a:path w="1016635" h="137160">
                <a:moveTo>
                  <a:pt x="679703" y="54863"/>
                </a:moveTo>
                <a:lnTo>
                  <a:pt x="609600" y="54863"/>
                </a:lnTo>
                <a:lnTo>
                  <a:pt x="603503" y="60960"/>
                </a:lnTo>
                <a:lnTo>
                  <a:pt x="603503" y="76200"/>
                </a:lnTo>
                <a:lnTo>
                  <a:pt x="609600" y="82296"/>
                </a:lnTo>
                <a:lnTo>
                  <a:pt x="679703" y="82296"/>
                </a:lnTo>
                <a:lnTo>
                  <a:pt x="685800" y="76200"/>
                </a:lnTo>
                <a:lnTo>
                  <a:pt x="685800" y="60960"/>
                </a:lnTo>
                <a:lnTo>
                  <a:pt x="679703" y="54863"/>
                </a:lnTo>
                <a:close/>
              </a:path>
              <a:path w="1016635" h="137160">
                <a:moveTo>
                  <a:pt x="789431" y="54863"/>
                </a:moveTo>
                <a:lnTo>
                  <a:pt x="719327" y="54863"/>
                </a:lnTo>
                <a:lnTo>
                  <a:pt x="713231" y="60960"/>
                </a:lnTo>
                <a:lnTo>
                  <a:pt x="713231" y="76200"/>
                </a:lnTo>
                <a:lnTo>
                  <a:pt x="719327" y="82296"/>
                </a:lnTo>
                <a:lnTo>
                  <a:pt x="789431" y="82296"/>
                </a:lnTo>
                <a:lnTo>
                  <a:pt x="795527" y="76200"/>
                </a:lnTo>
                <a:lnTo>
                  <a:pt x="795527" y="60960"/>
                </a:lnTo>
                <a:lnTo>
                  <a:pt x="789431" y="54863"/>
                </a:lnTo>
                <a:close/>
              </a:path>
              <a:path w="1016635" h="137160">
                <a:moveTo>
                  <a:pt x="899160" y="54863"/>
                </a:moveTo>
                <a:lnTo>
                  <a:pt x="829055" y="54863"/>
                </a:lnTo>
                <a:lnTo>
                  <a:pt x="822960" y="60960"/>
                </a:lnTo>
                <a:lnTo>
                  <a:pt x="822960" y="76200"/>
                </a:lnTo>
                <a:lnTo>
                  <a:pt x="829055" y="82296"/>
                </a:lnTo>
                <a:lnTo>
                  <a:pt x="899160" y="82296"/>
                </a:lnTo>
                <a:lnTo>
                  <a:pt x="905255" y="76200"/>
                </a:lnTo>
                <a:lnTo>
                  <a:pt x="905255" y="60960"/>
                </a:lnTo>
                <a:lnTo>
                  <a:pt x="899160" y="54863"/>
                </a:lnTo>
                <a:close/>
              </a:path>
              <a:path w="1016635" h="137160">
                <a:moveTo>
                  <a:pt x="974906" y="68579"/>
                </a:moveTo>
                <a:lnTo>
                  <a:pt x="926083" y="111251"/>
                </a:lnTo>
                <a:lnTo>
                  <a:pt x="925449" y="119887"/>
                </a:lnTo>
                <a:lnTo>
                  <a:pt x="930528" y="125602"/>
                </a:lnTo>
                <a:lnTo>
                  <a:pt x="935481" y="131317"/>
                </a:lnTo>
                <a:lnTo>
                  <a:pt x="944117" y="131952"/>
                </a:lnTo>
                <a:lnTo>
                  <a:pt x="949832" y="126873"/>
                </a:lnTo>
                <a:lnTo>
                  <a:pt x="1004741" y="78866"/>
                </a:lnTo>
                <a:lnTo>
                  <a:pt x="986663" y="78866"/>
                </a:lnTo>
                <a:lnTo>
                  <a:pt x="974906" y="68579"/>
                </a:lnTo>
                <a:close/>
              </a:path>
              <a:path w="1016635" h="137160">
                <a:moveTo>
                  <a:pt x="959230" y="54863"/>
                </a:moveTo>
                <a:lnTo>
                  <a:pt x="938783" y="54863"/>
                </a:lnTo>
                <a:lnTo>
                  <a:pt x="932688" y="60960"/>
                </a:lnTo>
                <a:lnTo>
                  <a:pt x="932688" y="76200"/>
                </a:lnTo>
                <a:lnTo>
                  <a:pt x="938783" y="82296"/>
                </a:lnTo>
                <a:lnTo>
                  <a:pt x="959230" y="82296"/>
                </a:lnTo>
                <a:lnTo>
                  <a:pt x="974906" y="68579"/>
                </a:lnTo>
                <a:lnTo>
                  <a:pt x="959230" y="54863"/>
                </a:lnTo>
                <a:close/>
              </a:path>
              <a:path w="1016635" h="137160">
                <a:moveTo>
                  <a:pt x="1009395" y="74797"/>
                </a:moveTo>
                <a:lnTo>
                  <a:pt x="1000819" y="82296"/>
                </a:lnTo>
                <a:lnTo>
                  <a:pt x="1003300" y="82296"/>
                </a:lnTo>
                <a:lnTo>
                  <a:pt x="1009395" y="76200"/>
                </a:lnTo>
                <a:lnTo>
                  <a:pt x="1009395" y="74797"/>
                </a:lnTo>
                <a:close/>
              </a:path>
              <a:path w="1016635" h="137160">
                <a:moveTo>
                  <a:pt x="986663" y="58292"/>
                </a:moveTo>
                <a:lnTo>
                  <a:pt x="974906" y="68579"/>
                </a:lnTo>
                <a:lnTo>
                  <a:pt x="986663" y="78866"/>
                </a:lnTo>
                <a:lnTo>
                  <a:pt x="986663" y="58292"/>
                </a:lnTo>
                <a:close/>
              </a:path>
              <a:path w="1016635" h="137160">
                <a:moveTo>
                  <a:pt x="1004741" y="58292"/>
                </a:moveTo>
                <a:lnTo>
                  <a:pt x="986663" y="58292"/>
                </a:lnTo>
                <a:lnTo>
                  <a:pt x="986663" y="78866"/>
                </a:lnTo>
                <a:lnTo>
                  <a:pt x="1004741" y="78866"/>
                </a:lnTo>
                <a:lnTo>
                  <a:pt x="1009395" y="74797"/>
                </a:lnTo>
                <a:lnTo>
                  <a:pt x="1009395" y="62362"/>
                </a:lnTo>
                <a:lnTo>
                  <a:pt x="1004741" y="58292"/>
                </a:lnTo>
                <a:close/>
              </a:path>
              <a:path w="1016635" h="137160">
                <a:moveTo>
                  <a:pt x="1009395" y="62362"/>
                </a:moveTo>
                <a:lnTo>
                  <a:pt x="1009395" y="74797"/>
                </a:lnTo>
                <a:lnTo>
                  <a:pt x="1016507" y="68579"/>
                </a:lnTo>
                <a:lnTo>
                  <a:pt x="1009395" y="62362"/>
                </a:lnTo>
                <a:close/>
              </a:path>
              <a:path w="1016635" h="137160">
                <a:moveTo>
                  <a:pt x="944117" y="5207"/>
                </a:moveTo>
                <a:lnTo>
                  <a:pt x="935481" y="5841"/>
                </a:lnTo>
                <a:lnTo>
                  <a:pt x="930528" y="11557"/>
                </a:lnTo>
                <a:lnTo>
                  <a:pt x="925449" y="17272"/>
                </a:lnTo>
                <a:lnTo>
                  <a:pt x="926083" y="25908"/>
                </a:lnTo>
                <a:lnTo>
                  <a:pt x="974906" y="68579"/>
                </a:lnTo>
                <a:lnTo>
                  <a:pt x="986663" y="58292"/>
                </a:lnTo>
                <a:lnTo>
                  <a:pt x="1004741" y="58292"/>
                </a:lnTo>
                <a:lnTo>
                  <a:pt x="949832" y="10287"/>
                </a:lnTo>
                <a:lnTo>
                  <a:pt x="944117" y="5207"/>
                </a:lnTo>
                <a:close/>
              </a:path>
              <a:path w="1016635" h="137160">
                <a:moveTo>
                  <a:pt x="1003300" y="54863"/>
                </a:moveTo>
                <a:lnTo>
                  <a:pt x="1000819" y="54863"/>
                </a:lnTo>
                <a:lnTo>
                  <a:pt x="1009395" y="62362"/>
                </a:lnTo>
                <a:lnTo>
                  <a:pt x="1009395" y="60960"/>
                </a:lnTo>
                <a:lnTo>
                  <a:pt x="1003300" y="54863"/>
                </a:lnTo>
                <a:close/>
              </a:path>
            </a:pathLst>
          </a:custGeom>
          <a:solidFill>
            <a:srgbClr val="3462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4081271" y="6181344"/>
            <a:ext cx="1016635" cy="137160"/>
          </a:xfrm>
          <a:custGeom>
            <a:avLst/>
            <a:gdLst/>
            <a:ahLst/>
            <a:cxnLst/>
            <a:rect l="l" t="t" r="r" b="b"/>
            <a:pathLst>
              <a:path w="1016635" h="137160">
                <a:moveTo>
                  <a:pt x="68579" y="0"/>
                </a:moveTo>
                <a:lnTo>
                  <a:pt x="41898" y="5393"/>
                </a:lnTo>
                <a:lnTo>
                  <a:pt x="20097" y="20097"/>
                </a:lnTo>
                <a:lnTo>
                  <a:pt x="5393" y="41898"/>
                </a:lnTo>
                <a:lnTo>
                  <a:pt x="0" y="68579"/>
                </a:lnTo>
                <a:lnTo>
                  <a:pt x="5393" y="95261"/>
                </a:lnTo>
                <a:lnTo>
                  <a:pt x="20097" y="117062"/>
                </a:lnTo>
                <a:lnTo>
                  <a:pt x="41898" y="131766"/>
                </a:lnTo>
                <a:lnTo>
                  <a:pt x="68579" y="137159"/>
                </a:lnTo>
                <a:lnTo>
                  <a:pt x="95261" y="131766"/>
                </a:lnTo>
                <a:lnTo>
                  <a:pt x="117062" y="117062"/>
                </a:lnTo>
                <a:lnTo>
                  <a:pt x="131766" y="95261"/>
                </a:lnTo>
                <a:lnTo>
                  <a:pt x="134387" y="82295"/>
                </a:lnTo>
                <a:lnTo>
                  <a:pt x="60960" y="82295"/>
                </a:lnTo>
                <a:lnTo>
                  <a:pt x="54863" y="76200"/>
                </a:lnTo>
                <a:lnTo>
                  <a:pt x="54863" y="60959"/>
                </a:lnTo>
                <a:lnTo>
                  <a:pt x="60960" y="54863"/>
                </a:lnTo>
                <a:lnTo>
                  <a:pt x="134387" y="54863"/>
                </a:lnTo>
                <a:lnTo>
                  <a:pt x="131766" y="41898"/>
                </a:lnTo>
                <a:lnTo>
                  <a:pt x="117062" y="20097"/>
                </a:lnTo>
                <a:lnTo>
                  <a:pt x="95261" y="5393"/>
                </a:lnTo>
                <a:lnTo>
                  <a:pt x="68579" y="0"/>
                </a:lnTo>
                <a:close/>
              </a:path>
              <a:path w="1016635" h="137160">
                <a:moveTo>
                  <a:pt x="131063" y="54863"/>
                </a:moveTo>
                <a:lnTo>
                  <a:pt x="60960" y="54863"/>
                </a:lnTo>
                <a:lnTo>
                  <a:pt x="54863" y="60959"/>
                </a:lnTo>
                <a:lnTo>
                  <a:pt x="54863" y="76200"/>
                </a:lnTo>
                <a:lnTo>
                  <a:pt x="60960" y="82295"/>
                </a:lnTo>
                <a:lnTo>
                  <a:pt x="131063" y="82295"/>
                </a:lnTo>
                <a:lnTo>
                  <a:pt x="135229" y="78130"/>
                </a:lnTo>
                <a:lnTo>
                  <a:pt x="137160" y="68579"/>
                </a:lnTo>
                <a:lnTo>
                  <a:pt x="135229" y="59029"/>
                </a:lnTo>
                <a:lnTo>
                  <a:pt x="131063" y="54863"/>
                </a:lnTo>
                <a:close/>
              </a:path>
              <a:path w="1016635" h="137160">
                <a:moveTo>
                  <a:pt x="135229" y="78130"/>
                </a:moveTo>
                <a:lnTo>
                  <a:pt x="131063" y="82295"/>
                </a:lnTo>
                <a:lnTo>
                  <a:pt x="134387" y="82295"/>
                </a:lnTo>
                <a:lnTo>
                  <a:pt x="135229" y="78130"/>
                </a:lnTo>
                <a:close/>
              </a:path>
              <a:path w="1016635" h="137160">
                <a:moveTo>
                  <a:pt x="137160" y="68579"/>
                </a:moveTo>
                <a:lnTo>
                  <a:pt x="135229" y="78130"/>
                </a:lnTo>
                <a:lnTo>
                  <a:pt x="137160" y="76200"/>
                </a:lnTo>
                <a:lnTo>
                  <a:pt x="137160" y="68579"/>
                </a:lnTo>
                <a:close/>
              </a:path>
              <a:path w="1016635" h="137160">
                <a:moveTo>
                  <a:pt x="135229" y="59029"/>
                </a:moveTo>
                <a:lnTo>
                  <a:pt x="137160" y="68579"/>
                </a:lnTo>
                <a:lnTo>
                  <a:pt x="137160" y="60959"/>
                </a:lnTo>
                <a:lnTo>
                  <a:pt x="135229" y="59029"/>
                </a:lnTo>
                <a:close/>
              </a:path>
              <a:path w="1016635" h="137160">
                <a:moveTo>
                  <a:pt x="134387" y="54863"/>
                </a:moveTo>
                <a:lnTo>
                  <a:pt x="131063" y="54863"/>
                </a:lnTo>
                <a:lnTo>
                  <a:pt x="135229" y="59029"/>
                </a:lnTo>
                <a:lnTo>
                  <a:pt x="134387" y="54863"/>
                </a:lnTo>
                <a:close/>
              </a:path>
              <a:path w="1016635" h="137160">
                <a:moveTo>
                  <a:pt x="240791" y="54863"/>
                </a:moveTo>
                <a:lnTo>
                  <a:pt x="170687" y="54863"/>
                </a:lnTo>
                <a:lnTo>
                  <a:pt x="164591" y="60959"/>
                </a:lnTo>
                <a:lnTo>
                  <a:pt x="164591" y="76200"/>
                </a:lnTo>
                <a:lnTo>
                  <a:pt x="170687" y="82295"/>
                </a:lnTo>
                <a:lnTo>
                  <a:pt x="240791" y="82295"/>
                </a:lnTo>
                <a:lnTo>
                  <a:pt x="246887" y="76200"/>
                </a:lnTo>
                <a:lnTo>
                  <a:pt x="246887" y="60959"/>
                </a:lnTo>
                <a:lnTo>
                  <a:pt x="240791" y="54863"/>
                </a:lnTo>
                <a:close/>
              </a:path>
              <a:path w="1016635" h="137160">
                <a:moveTo>
                  <a:pt x="350519" y="54863"/>
                </a:moveTo>
                <a:lnTo>
                  <a:pt x="280415" y="54863"/>
                </a:lnTo>
                <a:lnTo>
                  <a:pt x="274319" y="60959"/>
                </a:lnTo>
                <a:lnTo>
                  <a:pt x="274319" y="76200"/>
                </a:lnTo>
                <a:lnTo>
                  <a:pt x="280415" y="82295"/>
                </a:lnTo>
                <a:lnTo>
                  <a:pt x="350519" y="82295"/>
                </a:lnTo>
                <a:lnTo>
                  <a:pt x="356615" y="76200"/>
                </a:lnTo>
                <a:lnTo>
                  <a:pt x="356615" y="60959"/>
                </a:lnTo>
                <a:lnTo>
                  <a:pt x="350519" y="54863"/>
                </a:lnTo>
                <a:close/>
              </a:path>
              <a:path w="1016635" h="137160">
                <a:moveTo>
                  <a:pt x="460248" y="54863"/>
                </a:moveTo>
                <a:lnTo>
                  <a:pt x="390143" y="54863"/>
                </a:lnTo>
                <a:lnTo>
                  <a:pt x="384048" y="60959"/>
                </a:lnTo>
                <a:lnTo>
                  <a:pt x="384048" y="76200"/>
                </a:lnTo>
                <a:lnTo>
                  <a:pt x="390143" y="82295"/>
                </a:lnTo>
                <a:lnTo>
                  <a:pt x="460248" y="82295"/>
                </a:lnTo>
                <a:lnTo>
                  <a:pt x="466343" y="76200"/>
                </a:lnTo>
                <a:lnTo>
                  <a:pt x="466343" y="60959"/>
                </a:lnTo>
                <a:lnTo>
                  <a:pt x="460248" y="54863"/>
                </a:lnTo>
                <a:close/>
              </a:path>
              <a:path w="1016635" h="137160">
                <a:moveTo>
                  <a:pt x="569976" y="54863"/>
                </a:moveTo>
                <a:lnTo>
                  <a:pt x="499872" y="54863"/>
                </a:lnTo>
                <a:lnTo>
                  <a:pt x="493775" y="60959"/>
                </a:lnTo>
                <a:lnTo>
                  <a:pt x="493775" y="76200"/>
                </a:lnTo>
                <a:lnTo>
                  <a:pt x="499872" y="82295"/>
                </a:lnTo>
                <a:lnTo>
                  <a:pt x="569976" y="82295"/>
                </a:lnTo>
                <a:lnTo>
                  <a:pt x="576072" y="76200"/>
                </a:lnTo>
                <a:lnTo>
                  <a:pt x="576072" y="60959"/>
                </a:lnTo>
                <a:lnTo>
                  <a:pt x="569976" y="54863"/>
                </a:lnTo>
                <a:close/>
              </a:path>
              <a:path w="1016635" h="137160">
                <a:moveTo>
                  <a:pt x="679703" y="54863"/>
                </a:moveTo>
                <a:lnTo>
                  <a:pt x="609600" y="54863"/>
                </a:lnTo>
                <a:lnTo>
                  <a:pt x="603503" y="60959"/>
                </a:lnTo>
                <a:lnTo>
                  <a:pt x="603503" y="76200"/>
                </a:lnTo>
                <a:lnTo>
                  <a:pt x="609600" y="82295"/>
                </a:lnTo>
                <a:lnTo>
                  <a:pt x="679703" y="82295"/>
                </a:lnTo>
                <a:lnTo>
                  <a:pt x="685800" y="76200"/>
                </a:lnTo>
                <a:lnTo>
                  <a:pt x="685800" y="60959"/>
                </a:lnTo>
                <a:lnTo>
                  <a:pt x="679703" y="54863"/>
                </a:lnTo>
                <a:close/>
              </a:path>
              <a:path w="1016635" h="137160">
                <a:moveTo>
                  <a:pt x="789431" y="54863"/>
                </a:moveTo>
                <a:lnTo>
                  <a:pt x="719327" y="54863"/>
                </a:lnTo>
                <a:lnTo>
                  <a:pt x="713231" y="60959"/>
                </a:lnTo>
                <a:lnTo>
                  <a:pt x="713231" y="76200"/>
                </a:lnTo>
                <a:lnTo>
                  <a:pt x="719327" y="82295"/>
                </a:lnTo>
                <a:lnTo>
                  <a:pt x="789431" y="82295"/>
                </a:lnTo>
                <a:lnTo>
                  <a:pt x="795527" y="76200"/>
                </a:lnTo>
                <a:lnTo>
                  <a:pt x="795527" y="60959"/>
                </a:lnTo>
                <a:lnTo>
                  <a:pt x="789431" y="54863"/>
                </a:lnTo>
                <a:close/>
              </a:path>
              <a:path w="1016635" h="137160">
                <a:moveTo>
                  <a:pt x="899160" y="54863"/>
                </a:moveTo>
                <a:lnTo>
                  <a:pt x="829055" y="54863"/>
                </a:lnTo>
                <a:lnTo>
                  <a:pt x="822960" y="60959"/>
                </a:lnTo>
                <a:lnTo>
                  <a:pt x="822960" y="76200"/>
                </a:lnTo>
                <a:lnTo>
                  <a:pt x="829055" y="82295"/>
                </a:lnTo>
                <a:lnTo>
                  <a:pt x="899160" y="82295"/>
                </a:lnTo>
                <a:lnTo>
                  <a:pt x="905255" y="76200"/>
                </a:lnTo>
                <a:lnTo>
                  <a:pt x="905255" y="60959"/>
                </a:lnTo>
                <a:lnTo>
                  <a:pt x="899160" y="54863"/>
                </a:lnTo>
                <a:close/>
              </a:path>
              <a:path w="1016635" h="137160">
                <a:moveTo>
                  <a:pt x="974906" y="68579"/>
                </a:moveTo>
                <a:lnTo>
                  <a:pt x="926083" y="111251"/>
                </a:lnTo>
                <a:lnTo>
                  <a:pt x="925449" y="119887"/>
                </a:lnTo>
                <a:lnTo>
                  <a:pt x="930528" y="125602"/>
                </a:lnTo>
                <a:lnTo>
                  <a:pt x="935481" y="131317"/>
                </a:lnTo>
                <a:lnTo>
                  <a:pt x="944117" y="131952"/>
                </a:lnTo>
                <a:lnTo>
                  <a:pt x="949832" y="126872"/>
                </a:lnTo>
                <a:lnTo>
                  <a:pt x="1004741" y="78866"/>
                </a:lnTo>
                <a:lnTo>
                  <a:pt x="986663" y="78866"/>
                </a:lnTo>
                <a:lnTo>
                  <a:pt x="974906" y="68579"/>
                </a:lnTo>
                <a:close/>
              </a:path>
              <a:path w="1016635" h="137160">
                <a:moveTo>
                  <a:pt x="959231" y="54863"/>
                </a:moveTo>
                <a:lnTo>
                  <a:pt x="938783" y="54863"/>
                </a:lnTo>
                <a:lnTo>
                  <a:pt x="932688" y="60959"/>
                </a:lnTo>
                <a:lnTo>
                  <a:pt x="932688" y="76200"/>
                </a:lnTo>
                <a:lnTo>
                  <a:pt x="938783" y="82295"/>
                </a:lnTo>
                <a:lnTo>
                  <a:pt x="959230" y="82295"/>
                </a:lnTo>
                <a:lnTo>
                  <a:pt x="974906" y="68579"/>
                </a:lnTo>
                <a:lnTo>
                  <a:pt x="959231" y="54863"/>
                </a:lnTo>
                <a:close/>
              </a:path>
              <a:path w="1016635" h="137160">
                <a:moveTo>
                  <a:pt x="1009395" y="74797"/>
                </a:moveTo>
                <a:lnTo>
                  <a:pt x="1000819" y="82295"/>
                </a:lnTo>
                <a:lnTo>
                  <a:pt x="1003300" y="82295"/>
                </a:lnTo>
                <a:lnTo>
                  <a:pt x="1009395" y="76200"/>
                </a:lnTo>
                <a:lnTo>
                  <a:pt x="1009395" y="74797"/>
                </a:lnTo>
                <a:close/>
              </a:path>
              <a:path w="1016635" h="137160">
                <a:moveTo>
                  <a:pt x="986663" y="58292"/>
                </a:moveTo>
                <a:lnTo>
                  <a:pt x="974906" y="68579"/>
                </a:lnTo>
                <a:lnTo>
                  <a:pt x="986663" y="78866"/>
                </a:lnTo>
                <a:lnTo>
                  <a:pt x="986663" y="58292"/>
                </a:lnTo>
                <a:close/>
              </a:path>
              <a:path w="1016635" h="137160">
                <a:moveTo>
                  <a:pt x="1004741" y="58292"/>
                </a:moveTo>
                <a:lnTo>
                  <a:pt x="986663" y="58292"/>
                </a:lnTo>
                <a:lnTo>
                  <a:pt x="986663" y="78866"/>
                </a:lnTo>
                <a:lnTo>
                  <a:pt x="1004741" y="78866"/>
                </a:lnTo>
                <a:lnTo>
                  <a:pt x="1009395" y="74797"/>
                </a:lnTo>
                <a:lnTo>
                  <a:pt x="1009395" y="62362"/>
                </a:lnTo>
                <a:lnTo>
                  <a:pt x="1004741" y="58292"/>
                </a:lnTo>
                <a:close/>
              </a:path>
              <a:path w="1016635" h="137160">
                <a:moveTo>
                  <a:pt x="1009395" y="62362"/>
                </a:moveTo>
                <a:lnTo>
                  <a:pt x="1009395" y="74797"/>
                </a:lnTo>
                <a:lnTo>
                  <a:pt x="1016507" y="68579"/>
                </a:lnTo>
                <a:lnTo>
                  <a:pt x="1009395" y="62362"/>
                </a:lnTo>
                <a:close/>
              </a:path>
              <a:path w="1016635" h="137160">
                <a:moveTo>
                  <a:pt x="944117" y="5206"/>
                </a:moveTo>
                <a:lnTo>
                  <a:pt x="935481" y="5841"/>
                </a:lnTo>
                <a:lnTo>
                  <a:pt x="930528" y="11556"/>
                </a:lnTo>
                <a:lnTo>
                  <a:pt x="925449" y="17271"/>
                </a:lnTo>
                <a:lnTo>
                  <a:pt x="926083" y="25907"/>
                </a:lnTo>
                <a:lnTo>
                  <a:pt x="974906" y="68579"/>
                </a:lnTo>
                <a:lnTo>
                  <a:pt x="986663" y="58292"/>
                </a:lnTo>
                <a:lnTo>
                  <a:pt x="1004741" y="58292"/>
                </a:lnTo>
                <a:lnTo>
                  <a:pt x="949832" y="10286"/>
                </a:lnTo>
                <a:lnTo>
                  <a:pt x="944117" y="5206"/>
                </a:lnTo>
                <a:close/>
              </a:path>
              <a:path w="1016635" h="137160">
                <a:moveTo>
                  <a:pt x="1003300" y="54863"/>
                </a:moveTo>
                <a:lnTo>
                  <a:pt x="1000819" y="54863"/>
                </a:lnTo>
                <a:lnTo>
                  <a:pt x="1009395" y="62362"/>
                </a:lnTo>
                <a:lnTo>
                  <a:pt x="1009395" y="60959"/>
                </a:lnTo>
                <a:lnTo>
                  <a:pt x="1003300" y="54863"/>
                </a:lnTo>
                <a:close/>
              </a:path>
            </a:pathLst>
          </a:custGeom>
          <a:solidFill>
            <a:srgbClr val="3462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4081271" y="8433816"/>
            <a:ext cx="1016635" cy="137160"/>
          </a:xfrm>
          <a:custGeom>
            <a:avLst/>
            <a:gdLst/>
            <a:ahLst/>
            <a:cxnLst/>
            <a:rect l="l" t="t" r="r" b="b"/>
            <a:pathLst>
              <a:path w="1016635" h="137159">
                <a:moveTo>
                  <a:pt x="68579" y="0"/>
                </a:moveTo>
                <a:lnTo>
                  <a:pt x="41898" y="5393"/>
                </a:lnTo>
                <a:lnTo>
                  <a:pt x="20097" y="20097"/>
                </a:lnTo>
                <a:lnTo>
                  <a:pt x="5393" y="41898"/>
                </a:lnTo>
                <a:lnTo>
                  <a:pt x="0" y="68579"/>
                </a:lnTo>
                <a:lnTo>
                  <a:pt x="5393" y="95261"/>
                </a:lnTo>
                <a:lnTo>
                  <a:pt x="20097" y="117062"/>
                </a:lnTo>
                <a:lnTo>
                  <a:pt x="41898" y="131766"/>
                </a:lnTo>
                <a:lnTo>
                  <a:pt x="68579" y="137159"/>
                </a:lnTo>
                <a:lnTo>
                  <a:pt x="95261" y="131766"/>
                </a:lnTo>
                <a:lnTo>
                  <a:pt x="117062" y="117062"/>
                </a:lnTo>
                <a:lnTo>
                  <a:pt x="131766" y="95261"/>
                </a:lnTo>
                <a:lnTo>
                  <a:pt x="134387" y="82295"/>
                </a:lnTo>
                <a:lnTo>
                  <a:pt x="60960" y="82295"/>
                </a:lnTo>
                <a:lnTo>
                  <a:pt x="54863" y="76199"/>
                </a:lnTo>
                <a:lnTo>
                  <a:pt x="54863" y="60959"/>
                </a:lnTo>
                <a:lnTo>
                  <a:pt x="60960" y="54863"/>
                </a:lnTo>
                <a:lnTo>
                  <a:pt x="134387" y="54863"/>
                </a:lnTo>
                <a:lnTo>
                  <a:pt x="131766" y="41898"/>
                </a:lnTo>
                <a:lnTo>
                  <a:pt x="117062" y="20097"/>
                </a:lnTo>
                <a:lnTo>
                  <a:pt x="95261" y="5393"/>
                </a:lnTo>
                <a:lnTo>
                  <a:pt x="68579" y="0"/>
                </a:lnTo>
                <a:close/>
              </a:path>
              <a:path w="1016635" h="137159">
                <a:moveTo>
                  <a:pt x="131063" y="54863"/>
                </a:moveTo>
                <a:lnTo>
                  <a:pt x="60960" y="54863"/>
                </a:lnTo>
                <a:lnTo>
                  <a:pt x="54863" y="60959"/>
                </a:lnTo>
                <a:lnTo>
                  <a:pt x="54863" y="76199"/>
                </a:lnTo>
                <a:lnTo>
                  <a:pt x="60960" y="82295"/>
                </a:lnTo>
                <a:lnTo>
                  <a:pt x="131063" y="82295"/>
                </a:lnTo>
                <a:lnTo>
                  <a:pt x="135229" y="78130"/>
                </a:lnTo>
                <a:lnTo>
                  <a:pt x="137160" y="68579"/>
                </a:lnTo>
                <a:lnTo>
                  <a:pt x="135229" y="59029"/>
                </a:lnTo>
                <a:lnTo>
                  <a:pt x="131063" y="54863"/>
                </a:lnTo>
                <a:close/>
              </a:path>
              <a:path w="1016635" h="137159">
                <a:moveTo>
                  <a:pt x="135229" y="78130"/>
                </a:moveTo>
                <a:lnTo>
                  <a:pt x="131063" y="82295"/>
                </a:lnTo>
                <a:lnTo>
                  <a:pt x="134387" y="82295"/>
                </a:lnTo>
                <a:lnTo>
                  <a:pt x="135229" y="78130"/>
                </a:lnTo>
                <a:close/>
              </a:path>
              <a:path w="1016635" h="137159">
                <a:moveTo>
                  <a:pt x="137160" y="68579"/>
                </a:moveTo>
                <a:lnTo>
                  <a:pt x="135229" y="78130"/>
                </a:lnTo>
                <a:lnTo>
                  <a:pt x="137160" y="76199"/>
                </a:lnTo>
                <a:lnTo>
                  <a:pt x="137160" y="68579"/>
                </a:lnTo>
                <a:close/>
              </a:path>
              <a:path w="1016635" h="137159">
                <a:moveTo>
                  <a:pt x="135229" y="59029"/>
                </a:moveTo>
                <a:lnTo>
                  <a:pt x="137160" y="68579"/>
                </a:lnTo>
                <a:lnTo>
                  <a:pt x="137160" y="60959"/>
                </a:lnTo>
                <a:lnTo>
                  <a:pt x="135229" y="59029"/>
                </a:lnTo>
                <a:close/>
              </a:path>
              <a:path w="1016635" h="137159">
                <a:moveTo>
                  <a:pt x="134387" y="54863"/>
                </a:moveTo>
                <a:lnTo>
                  <a:pt x="131063" y="54863"/>
                </a:lnTo>
                <a:lnTo>
                  <a:pt x="135229" y="59029"/>
                </a:lnTo>
                <a:lnTo>
                  <a:pt x="134387" y="54863"/>
                </a:lnTo>
                <a:close/>
              </a:path>
              <a:path w="1016635" h="137159">
                <a:moveTo>
                  <a:pt x="240791" y="54863"/>
                </a:moveTo>
                <a:lnTo>
                  <a:pt x="170687" y="54863"/>
                </a:lnTo>
                <a:lnTo>
                  <a:pt x="164591" y="60959"/>
                </a:lnTo>
                <a:lnTo>
                  <a:pt x="164591" y="76199"/>
                </a:lnTo>
                <a:lnTo>
                  <a:pt x="170687" y="82295"/>
                </a:lnTo>
                <a:lnTo>
                  <a:pt x="240791" y="82295"/>
                </a:lnTo>
                <a:lnTo>
                  <a:pt x="246887" y="76199"/>
                </a:lnTo>
                <a:lnTo>
                  <a:pt x="246887" y="60959"/>
                </a:lnTo>
                <a:lnTo>
                  <a:pt x="240791" y="54863"/>
                </a:lnTo>
                <a:close/>
              </a:path>
              <a:path w="1016635" h="137159">
                <a:moveTo>
                  <a:pt x="350519" y="54863"/>
                </a:moveTo>
                <a:lnTo>
                  <a:pt x="280415" y="54863"/>
                </a:lnTo>
                <a:lnTo>
                  <a:pt x="274319" y="60959"/>
                </a:lnTo>
                <a:lnTo>
                  <a:pt x="274319" y="76199"/>
                </a:lnTo>
                <a:lnTo>
                  <a:pt x="280415" y="82295"/>
                </a:lnTo>
                <a:lnTo>
                  <a:pt x="350519" y="82295"/>
                </a:lnTo>
                <a:lnTo>
                  <a:pt x="356615" y="76199"/>
                </a:lnTo>
                <a:lnTo>
                  <a:pt x="356615" y="60959"/>
                </a:lnTo>
                <a:lnTo>
                  <a:pt x="350519" y="54863"/>
                </a:lnTo>
                <a:close/>
              </a:path>
              <a:path w="1016635" h="137159">
                <a:moveTo>
                  <a:pt x="460248" y="54863"/>
                </a:moveTo>
                <a:lnTo>
                  <a:pt x="390143" y="54863"/>
                </a:lnTo>
                <a:lnTo>
                  <a:pt x="384048" y="60959"/>
                </a:lnTo>
                <a:lnTo>
                  <a:pt x="384048" y="76199"/>
                </a:lnTo>
                <a:lnTo>
                  <a:pt x="390143" y="82295"/>
                </a:lnTo>
                <a:lnTo>
                  <a:pt x="460248" y="82295"/>
                </a:lnTo>
                <a:lnTo>
                  <a:pt x="466343" y="76199"/>
                </a:lnTo>
                <a:lnTo>
                  <a:pt x="466343" y="60959"/>
                </a:lnTo>
                <a:lnTo>
                  <a:pt x="460248" y="54863"/>
                </a:lnTo>
                <a:close/>
              </a:path>
              <a:path w="1016635" h="137159">
                <a:moveTo>
                  <a:pt x="569976" y="54863"/>
                </a:moveTo>
                <a:lnTo>
                  <a:pt x="499872" y="54863"/>
                </a:lnTo>
                <a:lnTo>
                  <a:pt x="493775" y="60959"/>
                </a:lnTo>
                <a:lnTo>
                  <a:pt x="493775" y="76199"/>
                </a:lnTo>
                <a:lnTo>
                  <a:pt x="499872" y="82295"/>
                </a:lnTo>
                <a:lnTo>
                  <a:pt x="569976" y="82295"/>
                </a:lnTo>
                <a:lnTo>
                  <a:pt x="576072" y="76199"/>
                </a:lnTo>
                <a:lnTo>
                  <a:pt x="576072" y="60959"/>
                </a:lnTo>
                <a:lnTo>
                  <a:pt x="569976" y="54863"/>
                </a:lnTo>
                <a:close/>
              </a:path>
              <a:path w="1016635" h="137159">
                <a:moveTo>
                  <a:pt x="679703" y="54863"/>
                </a:moveTo>
                <a:lnTo>
                  <a:pt x="609600" y="54863"/>
                </a:lnTo>
                <a:lnTo>
                  <a:pt x="603503" y="60959"/>
                </a:lnTo>
                <a:lnTo>
                  <a:pt x="603503" y="76199"/>
                </a:lnTo>
                <a:lnTo>
                  <a:pt x="609600" y="82295"/>
                </a:lnTo>
                <a:lnTo>
                  <a:pt x="679703" y="82295"/>
                </a:lnTo>
                <a:lnTo>
                  <a:pt x="685800" y="76199"/>
                </a:lnTo>
                <a:lnTo>
                  <a:pt x="685800" y="60959"/>
                </a:lnTo>
                <a:lnTo>
                  <a:pt x="679703" y="54863"/>
                </a:lnTo>
                <a:close/>
              </a:path>
              <a:path w="1016635" h="137159">
                <a:moveTo>
                  <a:pt x="789431" y="54863"/>
                </a:moveTo>
                <a:lnTo>
                  <a:pt x="719327" y="54863"/>
                </a:lnTo>
                <a:lnTo>
                  <a:pt x="713231" y="60959"/>
                </a:lnTo>
                <a:lnTo>
                  <a:pt x="713231" y="76199"/>
                </a:lnTo>
                <a:lnTo>
                  <a:pt x="719327" y="82295"/>
                </a:lnTo>
                <a:lnTo>
                  <a:pt x="789431" y="82295"/>
                </a:lnTo>
                <a:lnTo>
                  <a:pt x="795527" y="76199"/>
                </a:lnTo>
                <a:lnTo>
                  <a:pt x="795527" y="60959"/>
                </a:lnTo>
                <a:lnTo>
                  <a:pt x="789431" y="54863"/>
                </a:lnTo>
                <a:close/>
              </a:path>
              <a:path w="1016635" h="137159">
                <a:moveTo>
                  <a:pt x="899160" y="54863"/>
                </a:moveTo>
                <a:lnTo>
                  <a:pt x="829055" y="54863"/>
                </a:lnTo>
                <a:lnTo>
                  <a:pt x="822960" y="60959"/>
                </a:lnTo>
                <a:lnTo>
                  <a:pt x="822960" y="76199"/>
                </a:lnTo>
                <a:lnTo>
                  <a:pt x="829055" y="82295"/>
                </a:lnTo>
                <a:lnTo>
                  <a:pt x="899160" y="82295"/>
                </a:lnTo>
                <a:lnTo>
                  <a:pt x="905255" y="76199"/>
                </a:lnTo>
                <a:lnTo>
                  <a:pt x="905255" y="60959"/>
                </a:lnTo>
                <a:lnTo>
                  <a:pt x="899160" y="54863"/>
                </a:lnTo>
                <a:close/>
              </a:path>
              <a:path w="1016635" h="137159">
                <a:moveTo>
                  <a:pt x="974906" y="68579"/>
                </a:moveTo>
                <a:lnTo>
                  <a:pt x="926083" y="111251"/>
                </a:lnTo>
                <a:lnTo>
                  <a:pt x="925449" y="119887"/>
                </a:lnTo>
                <a:lnTo>
                  <a:pt x="930528" y="125602"/>
                </a:lnTo>
                <a:lnTo>
                  <a:pt x="935481" y="131317"/>
                </a:lnTo>
                <a:lnTo>
                  <a:pt x="944117" y="131952"/>
                </a:lnTo>
                <a:lnTo>
                  <a:pt x="949832" y="126872"/>
                </a:lnTo>
                <a:lnTo>
                  <a:pt x="1004741" y="78866"/>
                </a:lnTo>
                <a:lnTo>
                  <a:pt x="986663" y="78866"/>
                </a:lnTo>
                <a:lnTo>
                  <a:pt x="974906" y="68579"/>
                </a:lnTo>
                <a:close/>
              </a:path>
              <a:path w="1016635" h="137159">
                <a:moveTo>
                  <a:pt x="959231" y="54863"/>
                </a:moveTo>
                <a:lnTo>
                  <a:pt x="938783" y="54863"/>
                </a:lnTo>
                <a:lnTo>
                  <a:pt x="932688" y="60959"/>
                </a:lnTo>
                <a:lnTo>
                  <a:pt x="932688" y="76199"/>
                </a:lnTo>
                <a:lnTo>
                  <a:pt x="938783" y="82295"/>
                </a:lnTo>
                <a:lnTo>
                  <a:pt x="959230" y="82295"/>
                </a:lnTo>
                <a:lnTo>
                  <a:pt x="974906" y="68579"/>
                </a:lnTo>
                <a:lnTo>
                  <a:pt x="959231" y="54863"/>
                </a:lnTo>
                <a:close/>
              </a:path>
              <a:path w="1016635" h="137159">
                <a:moveTo>
                  <a:pt x="1009395" y="74797"/>
                </a:moveTo>
                <a:lnTo>
                  <a:pt x="1000819" y="82295"/>
                </a:lnTo>
                <a:lnTo>
                  <a:pt x="1003300" y="82295"/>
                </a:lnTo>
                <a:lnTo>
                  <a:pt x="1009395" y="76199"/>
                </a:lnTo>
                <a:lnTo>
                  <a:pt x="1009395" y="74797"/>
                </a:lnTo>
                <a:close/>
              </a:path>
              <a:path w="1016635" h="137159">
                <a:moveTo>
                  <a:pt x="986663" y="58292"/>
                </a:moveTo>
                <a:lnTo>
                  <a:pt x="974906" y="68579"/>
                </a:lnTo>
                <a:lnTo>
                  <a:pt x="986663" y="78866"/>
                </a:lnTo>
                <a:lnTo>
                  <a:pt x="986663" y="58292"/>
                </a:lnTo>
                <a:close/>
              </a:path>
              <a:path w="1016635" h="137159">
                <a:moveTo>
                  <a:pt x="1004741" y="58292"/>
                </a:moveTo>
                <a:lnTo>
                  <a:pt x="986663" y="58292"/>
                </a:lnTo>
                <a:lnTo>
                  <a:pt x="986663" y="78866"/>
                </a:lnTo>
                <a:lnTo>
                  <a:pt x="1004741" y="78866"/>
                </a:lnTo>
                <a:lnTo>
                  <a:pt x="1009395" y="74797"/>
                </a:lnTo>
                <a:lnTo>
                  <a:pt x="1009395" y="62362"/>
                </a:lnTo>
                <a:lnTo>
                  <a:pt x="1004741" y="58292"/>
                </a:lnTo>
                <a:close/>
              </a:path>
              <a:path w="1016635" h="137159">
                <a:moveTo>
                  <a:pt x="1009395" y="62362"/>
                </a:moveTo>
                <a:lnTo>
                  <a:pt x="1009395" y="74797"/>
                </a:lnTo>
                <a:lnTo>
                  <a:pt x="1016507" y="68579"/>
                </a:lnTo>
                <a:lnTo>
                  <a:pt x="1009395" y="62362"/>
                </a:lnTo>
                <a:close/>
              </a:path>
              <a:path w="1016635" h="137159">
                <a:moveTo>
                  <a:pt x="944117" y="5206"/>
                </a:moveTo>
                <a:lnTo>
                  <a:pt x="935481" y="5841"/>
                </a:lnTo>
                <a:lnTo>
                  <a:pt x="930528" y="11556"/>
                </a:lnTo>
                <a:lnTo>
                  <a:pt x="925449" y="17271"/>
                </a:lnTo>
                <a:lnTo>
                  <a:pt x="926083" y="25907"/>
                </a:lnTo>
                <a:lnTo>
                  <a:pt x="974906" y="68579"/>
                </a:lnTo>
                <a:lnTo>
                  <a:pt x="986663" y="58292"/>
                </a:lnTo>
                <a:lnTo>
                  <a:pt x="1004741" y="58292"/>
                </a:lnTo>
                <a:lnTo>
                  <a:pt x="949832" y="10286"/>
                </a:lnTo>
                <a:lnTo>
                  <a:pt x="944117" y="5206"/>
                </a:lnTo>
                <a:close/>
              </a:path>
              <a:path w="1016635" h="137159">
                <a:moveTo>
                  <a:pt x="1003300" y="54863"/>
                </a:moveTo>
                <a:lnTo>
                  <a:pt x="1000819" y="54863"/>
                </a:lnTo>
                <a:lnTo>
                  <a:pt x="1009395" y="62362"/>
                </a:lnTo>
                <a:lnTo>
                  <a:pt x="1009395" y="60959"/>
                </a:lnTo>
                <a:lnTo>
                  <a:pt x="1003300" y="54863"/>
                </a:lnTo>
                <a:close/>
              </a:path>
            </a:pathLst>
          </a:custGeom>
          <a:solidFill>
            <a:srgbClr val="3462A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bg object 2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6304" y="6095"/>
            <a:ext cx="2606040" cy="2377439"/>
          </a:xfrm>
          <a:prstGeom prst="rect">
            <a:avLst/>
          </a:prstGeom>
        </p:spPr>
      </p:pic>
      <p:sp>
        <p:nvSpPr>
          <p:cNvPr id="28" name="bg object 28"/>
          <p:cNvSpPr/>
          <p:nvPr/>
        </p:nvSpPr>
        <p:spPr>
          <a:xfrm>
            <a:off x="13200888" y="2956560"/>
            <a:ext cx="0" cy="6644640"/>
          </a:xfrm>
          <a:custGeom>
            <a:avLst/>
            <a:gdLst/>
            <a:ahLst/>
            <a:cxnLst/>
            <a:rect l="l" t="t" r="r" b="b"/>
            <a:pathLst>
              <a:path h="6644640">
                <a:moveTo>
                  <a:pt x="0" y="0"/>
                </a:moveTo>
                <a:lnTo>
                  <a:pt x="0" y="6644640"/>
                </a:lnTo>
              </a:path>
            </a:pathLst>
          </a:custGeom>
          <a:ln w="48768">
            <a:solidFill>
              <a:srgbClr val="3462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0073640" y="3514343"/>
            <a:ext cx="6056630" cy="5897880"/>
          </a:xfrm>
          <a:custGeom>
            <a:avLst/>
            <a:gdLst/>
            <a:ahLst/>
            <a:cxnLst/>
            <a:rect l="l" t="t" r="r" b="b"/>
            <a:pathLst>
              <a:path w="6056630" h="5897880">
                <a:moveTo>
                  <a:pt x="5855208" y="246634"/>
                </a:moveTo>
                <a:lnTo>
                  <a:pt x="5850191" y="196913"/>
                </a:lnTo>
                <a:lnTo>
                  <a:pt x="5835815" y="150609"/>
                </a:lnTo>
                <a:lnTo>
                  <a:pt x="5813056" y="108724"/>
                </a:lnTo>
                <a:lnTo>
                  <a:pt x="5782945" y="72224"/>
                </a:lnTo>
                <a:lnTo>
                  <a:pt x="5746432" y="42113"/>
                </a:lnTo>
                <a:lnTo>
                  <a:pt x="5704535" y="19380"/>
                </a:lnTo>
                <a:lnTo>
                  <a:pt x="5658256" y="5016"/>
                </a:lnTo>
                <a:lnTo>
                  <a:pt x="5608574" y="0"/>
                </a:lnTo>
                <a:lnTo>
                  <a:pt x="246634" y="0"/>
                </a:lnTo>
                <a:lnTo>
                  <a:pt x="196938" y="5016"/>
                </a:lnTo>
                <a:lnTo>
                  <a:pt x="150660" y="19380"/>
                </a:lnTo>
                <a:lnTo>
                  <a:pt x="108762" y="42113"/>
                </a:lnTo>
                <a:lnTo>
                  <a:pt x="72263" y="72224"/>
                </a:lnTo>
                <a:lnTo>
                  <a:pt x="42138" y="108724"/>
                </a:lnTo>
                <a:lnTo>
                  <a:pt x="19380" y="150609"/>
                </a:lnTo>
                <a:lnTo>
                  <a:pt x="5003" y="196913"/>
                </a:lnTo>
                <a:lnTo>
                  <a:pt x="0" y="246634"/>
                </a:lnTo>
                <a:lnTo>
                  <a:pt x="0" y="984758"/>
                </a:lnTo>
                <a:lnTo>
                  <a:pt x="5003" y="1034491"/>
                </a:lnTo>
                <a:lnTo>
                  <a:pt x="19380" y="1080795"/>
                </a:lnTo>
                <a:lnTo>
                  <a:pt x="42138" y="1122680"/>
                </a:lnTo>
                <a:lnTo>
                  <a:pt x="72263" y="1159179"/>
                </a:lnTo>
                <a:lnTo>
                  <a:pt x="108762" y="1189291"/>
                </a:lnTo>
                <a:lnTo>
                  <a:pt x="150660" y="1212024"/>
                </a:lnTo>
                <a:lnTo>
                  <a:pt x="196938" y="1226388"/>
                </a:lnTo>
                <a:lnTo>
                  <a:pt x="246634" y="1231392"/>
                </a:lnTo>
                <a:lnTo>
                  <a:pt x="5608574" y="1231392"/>
                </a:lnTo>
                <a:lnTo>
                  <a:pt x="5658256" y="1226388"/>
                </a:lnTo>
                <a:lnTo>
                  <a:pt x="5704535" y="1212024"/>
                </a:lnTo>
                <a:lnTo>
                  <a:pt x="5746432" y="1189291"/>
                </a:lnTo>
                <a:lnTo>
                  <a:pt x="5782945" y="1159179"/>
                </a:lnTo>
                <a:lnTo>
                  <a:pt x="5813056" y="1122680"/>
                </a:lnTo>
                <a:lnTo>
                  <a:pt x="5835815" y="1080795"/>
                </a:lnTo>
                <a:lnTo>
                  <a:pt x="5850191" y="1034491"/>
                </a:lnTo>
                <a:lnTo>
                  <a:pt x="5855208" y="984758"/>
                </a:lnTo>
                <a:lnTo>
                  <a:pt x="5855208" y="246634"/>
                </a:lnTo>
                <a:close/>
              </a:path>
              <a:path w="6056630" h="5897880">
                <a:moveTo>
                  <a:pt x="6038088" y="2283079"/>
                </a:moveTo>
                <a:lnTo>
                  <a:pt x="6033071" y="2233307"/>
                </a:lnTo>
                <a:lnTo>
                  <a:pt x="6018682" y="2186940"/>
                </a:lnTo>
                <a:lnTo>
                  <a:pt x="5995936" y="2144992"/>
                </a:lnTo>
                <a:lnTo>
                  <a:pt x="5965799" y="2108428"/>
                </a:lnTo>
                <a:lnTo>
                  <a:pt x="5929287" y="2078266"/>
                </a:lnTo>
                <a:lnTo>
                  <a:pt x="5887364" y="2055482"/>
                </a:lnTo>
                <a:lnTo>
                  <a:pt x="5841047" y="2041093"/>
                </a:lnTo>
                <a:lnTo>
                  <a:pt x="5791327" y="2036064"/>
                </a:lnTo>
                <a:lnTo>
                  <a:pt x="426593" y="2036064"/>
                </a:lnTo>
                <a:lnTo>
                  <a:pt x="376859" y="2041093"/>
                </a:lnTo>
                <a:lnTo>
                  <a:pt x="330542" y="2055482"/>
                </a:lnTo>
                <a:lnTo>
                  <a:pt x="288620" y="2078266"/>
                </a:lnTo>
                <a:lnTo>
                  <a:pt x="252107" y="2108428"/>
                </a:lnTo>
                <a:lnTo>
                  <a:pt x="221970" y="2144992"/>
                </a:lnTo>
                <a:lnTo>
                  <a:pt x="199224" y="2186940"/>
                </a:lnTo>
                <a:lnTo>
                  <a:pt x="184835" y="2233307"/>
                </a:lnTo>
                <a:lnTo>
                  <a:pt x="179832" y="2283079"/>
                </a:lnTo>
                <a:lnTo>
                  <a:pt x="179832" y="3343529"/>
                </a:lnTo>
                <a:lnTo>
                  <a:pt x="184835" y="3393313"/>
                </a:lnTo>
                <a:lnTo>
                  <a:pt x="199224" y="3439668"/>
                </a:lnTo>
                <a:lnTo>
                  <a:pt x="221970" y="3481628"/>
                </a:lnTo>
                <a:lnTo>
                  <a:pt x="252107" y="3518192"/>
                </a:lnTo>
                <a:lnTo>
                  <a:pt x="288620" y="3548354"/>
                </a:lnTo>
                <a:lnTo>
                  <a:pt x="330542" y="3571138"/>
                </a:lnTo>
                <a:lnTo>
                  <a:pt x="376859" y="3585527"/>
                </a:lnTo>
                <a:lnTo>
                  <a:pt x="426593" y="3590544"/>
                </a:lnTo>
                <a:lnTo>
                  <a:pt x="5791327" y="3590544"/>
                </a:lnTo>
                <a:lnTo>
                  <a:pt x="5839663" y="3585756"/>
                </a:lnTo>
                <a:lnTo>
                  <a:pt x="5885713" y="3571735"/>
                </a:lnTo>
                <a:lnTo>
                  <a:pt x="5928195" y="3549027"/>
                </a:lnTo>
                <a:lnTo>
                  <a:pt x="5965825" y="3518154"/>
                </a:lnTo>
                <a:lnTo>
                  <a:pt x="5996610" y="3480587"/>
                </a:lnTo>
                <a:lnTo>
                  <a:pt x="6019292" y="3438080"/>
                </a:lnTo>
                <a:lnTo>
                  <a:pt x="6033287" y="3391966"/>
                </a:lnTo>
                <a:lnTo>
                  <a:pt x="6038088" y="3343529"/>
                </a:lnTo>
                <a:lnTo>
                  <a:pt x="6038088" y="2283079"/>
                </a:lnTo>
                <a:close/>
              </a:path>
              <a:path w="6056630" h="5897880">
                <a:moveTo>
                  <a:pt x="6056376" y="4700143"/>
                </a:moveTo>
                <a:lnTo>
                  <a:pt x="6051359" y="4650371"/>
                </a:lnTo>
                <a:lnTo>
                  <a:pt x="6036970" y="4604004"/>
                </a:lnTo>
                <a:lnTo>
                  <a:pt x="6014224" y="4562056"/>
                </a:lnTo>
                <a:lnTo>
                  <a:pt x="5984087" y="4525492"/>
                </a:lnTo>
                <a:lnTo>
                  <a:pt x="5947575" y="4495330"/>
                </a:lnTo>
                <a:lnTo>
                  <a:pt x="5905652" y="4472546"/>
                </a:lnTo>
                <a:lnTo>
                  <a:pt x="5859335" y="4458157"/>
                </a:lnTo>
                <a:lnTo>
                  <a:pt x="5809615" y="4453128"/>
                </a:lnTo>
                <a:lnTo>
                  <a:pt x="444881" y="4453128"/>
                </a:lnTo>
                <a:lnTo>
                  <a:pt x="395147" y="4458157"/>
                </a:lnTo>
                <a:lnTo>
                  <a:pt x="348830" y="4472546"/>
                </a:lnTo>
                <a:lnTo>
                  <a:pt x="306908" y="4495330"/>
                </a:lnTo>
                <a:lnTo>
                  <a:pt x="270395" y="4525492"/>
                </a:lnTo>
                <a:lnTo>
                  <a:pt x="240258" y="4562056"/>
                </a:lnTo>
                <a:lnTo>
                  <a:pt x="217512" y="4604004"/>
                </a:lnTo>
                <a:lnTo>
                  <a:pt x="203123" y="4650371"/>
                </a:lnTo>
                <a:lnTo>
                  <a:pt x="198120" y="4700143"/>
                </a:lnTo>
                <a:lnTo>
                  <a:pt x="198120" y="5650928"/>
                </a:lnTo>
                <a:lnTo>
                  <a:pt x="203123" y="5700700"/>
                </a:lnTo>
                <a:lnTo>
                  <a:pt x="217512" y="5747055"/>
                </a:lnTo>
                <a:lnTo>
                  <a:pt x="240258" y="5789003"/>
                </a:lnTo>
                <a:lnTo>
                  <a:pt x="270395" y="5825553"/>
                </a:lnTo>
                <a:lnTo>
                  <a:pt x="306908" y="5855716"/>
                </a:lnTo>
                <a:lnTo>
                  <a:pt x="348830" y="5878474"/>
                </a:lnTo>
                <a:lnTo>
                  <a:pt x="395147" y="5892863"/>
                </a:lnTo>
                <a:lnTo>
                  <a:pt x="444881" y="5897880"/>
                </a:lnTo>
                <a:lnTo>
                  <a:pt x="5809615" y="5897880"/>
                </a:lnTo>
                <a:lnTo>
                  <a:pt x="5857951" y="5893092"/>
                </a:lnTo>
                <a:lnTo>
                  <a:pt x="5904001" y="5879084"/>
                </a:lnTo>
                <a:lnTo>
                  <a:pt x="5946483" y="5856389"/>
                </a:lnTo>
                <a:lnTo>
                  <a:pt x="5984113" y="5825553"/>
                </a:lnTo>
                <a:lnTo>
                  <a:pt x="6014898" y="5787949"/>
                </a:lnTo>
                <a:lnTo>
                  <a:pt x="6037580" y="5745442"/>
                </a:lnTo>
                <a:lnTo>
                  <a:pt x="6051575" y="5699341"/>
                </a:lnTo>
                <a:lnTo>
                  <a:pt x="6056376" y="5650928"/>
                </a:lnTo>
                <a:lnTo>
                  <a:pt x="6056376" y="47001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bg object 3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075920" y="3355848"/>
            <a:ext cx="249936" cy="249935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075920" y="5355336"/>
            <a:ext cx="249936" cy="249936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075920" y="7787639"/>
            <a:ext cx="249936" cy="246887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200119" y="8241792"/>
            <a:ext cx="2087880" cy="183184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1" i="0">
                <a:solidFill>
                  <a:srgbClr val="18181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397228" y="7463028"/>
            <a:ext cx="3891279" cy="2824480"/>
          </a:xfrm>
          <a:custGeom>
            <a:avLst/>
            <a:gdLst/>
            <a:ahLst/>
            <a:cxnLst/>
            <a:rect l="l" t="t" r="r" b="b"/>
            <a:pathLst>
              <a:path w="3891280" h="2824479">
                <a:moveTo>
                  <a:pt x="3890771" y="777948"/>
                </a:moveTo>
                <a:lnTo>
                  <a:pt x="3861506" y="744246"/>
                </a:lnTo>
                <a:lnTo>
                  <a:pt x="3831574" y="711146"/>
                </a:lnTo>
                <a:lnTo>
                  <a:pt x="3800987" y="678659"/>
                </a:lnTo>
                <a:lnTo>
                  <a:pt x="3769756" y="646795"/>
                </a:lnTo>
                <a:lnTo>
                  <a:pt x="3737892" y="615564"/>
                </a:lnTo>
                <a:lnTo>
                  <a:pt x="3705405" y="584977"/>
                </a:lnTo>
                <a:lnTo>
                  <a:pt x="3672305" y="555045"/>
                </a:lnTo>
                <a:lnTo>
                  <a:pt x="3638603" y="525776"/>
                </a:lnTo>
                <a:lnTo>
                  <a:pt x="3604309" y="497183"/>
                </a:lnTo>
                <a:lnTo>
                  <a:pt x="3569433" y="469275"/>
                </a:lnTo>
                <a:lnTo>
                  <a:pt x="3533986" y="442063"/>
                </a:lnTo>
                <a:lnTo>
                  <a:pt x="3497978" y="415556"/>
                </a:lnTo>
                <a:lnTo>
                  <a:pt x="3461419" y="389766"/>
                </a:lnTo>
                <a:lnTo>
                  <a:pt x="3424320" y="364702"/>
                </a:lnTo>
                <a:lnTo>
                  <a:pt x="3386691" y="340376"/>
                </a:lnTo>
                <a:lnTo>
                  <a:pt x="3348543" y="316797"/>
                </a:lnTo>
                <a:lnTo>
                  <a:pt x="3309886" y="293975"/>
                </a:lnTo>
                <a:lnTo>
                  <a:pt x="3270730" y="271922"/>
                </a:lnTo>
                <a:lnTo>
                  <a:pt x="3231085" y="250647"/>
                </a:lnTo>
                <a:lnTo>
                  <a:pt x="3190962" y="230161"/>
                </a:lnTo>
                <a:lnTo>
                  <a:pt x="3150372" y="210474"/>
                </a:lnTo>
                <a:lnTo>
                  <a:pt x="3109324" y="191597"/>
                </a:lnTo>
                <a:lnTo>
                  <a:pt x="3067829" y="173539"/>
                </a:lnTo>
                <a:lnTo>
                  <a:pt x="3025898" y="156312"/>
                </a:lnTo>
                <a:lnTo>
                  <a:pt x="2983540" y="139925"/>
                </a:lnTo>
                <a:lnTo>
                  <a:pt x="2940767" y="124389"/>
                </a:lnTo>
                <a:lnTo>
                  <a:pt x="2897588" y="109715"/>
                </a:lnTo>
                <a:lnTo>
                  <a:pt x="2854013" y="95912"/>
                </a:lnTo>
                <a:lnTo>
                  <a:pt x="2810054" y="82991"/>
                </a:lnTo>
                <a:lnTo>
                  <a:pt x="2765720" y="70963"/>
                </a:lnTo>
                <a:lnTo>
                  <a:pt x="2721022" y="59838"/>
                </a:lnTo>
                <a:lnTo>
                  <a:pt x="2675971" y="49625"/>
                </a:lnTo>
                <a:lnTo>
                  <a:pt x="2630576" y="40336"/>
                </a:lnTo>
                <a:lnTo>
                  <a:pt x="2584848" y="31981"/>
                </a:lnTo>
                <a:lnTo>
                  <a:pt x="2538797" y="24570"/>
                </a:lnTo>
                <a:lnTo>
                  <a:pt x="2492434" y="18113"/>
                </a:lnTo>
                <a:lnTo>
                  <a:pt x="2445768" y="12622"/>
                </a:lnTo>
                <a:lnTo>
                  <a:pt x="2398812" y="8105"/>
                </a:lnTo>
                <a:lnTo>
                  <a:pt x="2351574" y="4575"/>
                </a:lnTo>
                <a:lnTo>
                  <a:pt x="2304065" y="2040"/>
                </a:lnTo>
                <a:lnTo>
                  <a:pt x="2256295" y="511"/>
                </a:lnTo>
                <a:lnTo>
                  <a:pt x="2208275" y="0"/>
                </a:lnTo>
                <a:lnTo>
                  <a:pt x="2160256" y="511"/>
                </a:lnTo>
                <a:lnTo>
                  <a:pt x="2112486" y="2040"/>
                </a:lnTo>
                <a:lnTo>
                  <a:pt x="2064977" y="4575"/>
                </a:lnTo>
                <a:lnTo>
                  <a:pt x="2017739" y="8105"/>
                </a:lnTo>
                <a:lnTo>
                  <a:pt x="1970783" y="12622"/>
                </a:lnTo>
                <a:lnTo>
                  <a:pt x="1924117" y="18113"/>
                </a:lnTo>
                <a:lnTo>
                  <a:pt x="1877754" y="24570"/>
                </a:lnTo>
                <a:lnTo>
                  <a:pt x="1831703" y="31981"/>
                </a:lnTo>
                <a:lnTo>
                  <a:pt x="1785975" y="40336"/>
                </a:lnTo>
                <a:lnTo>
                  <a:pt x="1740580" y="49625"/>
                </a:lnTo>
                <a:lnTo>
                  <a:pt x="1695529" y="59838"/>
                </a:lnTo>
                <a:lnTo>
                  <a:pt x="1650831" y="70963"/>
                </a:lnTo>
                <a:lnTo>
                  <a:pt x="1606497" y="82991"/>
                </a:lnTo>
                <a:lnTo>
                  <a:pt x="1562538" y="95912"/>
                </a:lnTo>
                <a:lnTo>
                  <a:pt x="1518963" y="109715"/>
                </a:lnTo>
                <a:lnTo>
                  <a:pt x="1475784" y="124389"/>
                </a:lnTo>
                <a:lnTo>
                  <a:pt x="1433011" y="139925"/>
                </a:lnTo>
                <a:lnTo>
                  <a:pt x="1390653" y="156312"/>
                </a:lnTo>
                <a:lnTo>
                  <a:pt x="1348722" y="173539"/>
                </a:lnTo>
                <a:lnTo>
                  <a:pt x="1307227" y="191597"/>
                </a:lnTo>
                <a:lnTo>
                  <a:pt x="1266179" y="210474"/>
                </a:lnTo>
                <a:lnTo>
                  <a:pt x="1225589" y="230161"/>
                </a:lnTo>
                <a:lnTo>
                  <a:pt x="1185466" y="250647"/>
                </a:lnTo>
                <a:lnTo>
                  <a:pt x="1145821" y="271922"/>
                </a:lnTo>
                <a:lnTo>
                  <a:pt x="1106665" y="293975"/>
                </a:lnTo>
                <a:lnTo>
                  <a:pt x="1068008" y="316797"/>
                </a:lnTo>
                <a:lnTo>
                  <a:pt x="1029860" y="340376"/>
                </a:lnTo>
                <a:lnTo>
                  <a:pt x="992231" y="364702"/>
                </a:lnTo>
                <a:lnTo>
                  <a:pt x="955132" y="389766"/>
                </a:lnTo>
                <a:lnTo>
                  <a:pt x="918573" y="415556"/>
                </a:lnTo>
                <a:lnTo>
                  <a:pt x="882565" y="442063"/>
                </a:lnTo>
                <a:lnTo>
                  <a:pt x="847118" y="469275"/>
                </a:lnTo>
                <a:lnTo>
                  <a:pt x="812242" y="497183"/>
                </a:lnTo>
                <a:lnTo>
                  <a:pt x="777948" y="525776"/>
                </a:lnTo>
                <a:lnTo>
                  <a:pt x="744246" y="555045"/>
                </a:lnTo>
                <a:lnTo>
                  <a:pt x="711146" y="584977"/>
                </a:lnTo>
                <a:lnTo>
                  <a:pt x="678659" y="615564"/>
                </a:lnTo>
                <a:lnTo>
                  <a:pt x="646795" y="646795"/>
                </a:lnTo>
                <a:lnTo>
                  <a:pt x="615564" y="678659"/>
                </a:lnTo>
                <a:lnTo>
                  <a:pt x="584977" y="711146"/>
                </a:lnTo>
                <a:lnTo>
                  <a:pt x="555045" y="744246"/>
                </a:lnTo>
                <a:lnTo>
                  <a:pt x="525776" y="777948"/>
                </a:lnTo>
                <a:lnTo>
                  <a:pt x="497183" y="812242"/>
                </a:lnTo>
                <a:lnTo>
                  <a:pt x="469275" y="847118"/>
                </a:lnTo>
                <a:lnTo>
                  <a:pt x="442063" y="882565"/>
                </a:lnTo>
                <a:lnTo>
                  <a:pt x="415556" y="918573"/>
                </a:lnTo>
                <a:lnTo>
                  <a:pt x="389766" y="955132"/>
                </a:lnTo>
                <a:lnTo>
                  <a:pt x="364702" y="992231"/>
                </a:lnTo>
                <a:lnTo>
                  <a:pt x="340376" y="1029860"/>
                </a:lnTo>
                <a:lnTo>
                  <a:pt x="316797" y="1068008"/>
                </a:lnTo>
                <a:lnTo>
                  <a:pt x="293975" y="1106665"/>
                </a:lnTo>
                <a:lnTo>
                  <a:pt x="271922" y="1145821"/>
                </a:lnTo>
                <a:lnTo>
                  <a:pt x="250647" y="1185466"/>
                </a:lnTo>
                <a:lnTo>
                  <a:pt x="230161" y="1225589"/>
                </a:lnTo>
                <a:lnTo>
                  <a:pt x="210474" y="1266179"/>
                </a:lnTo>
                <a:lnTo>
                  <a:pt x="191597" y="1307227"/>
                </a:lnTo>
                <a:lnTo>
                  <a:pt x="173539" y="1348722"/>
                </a:lnTo>
                <a:lnTo>
                  <a:pt x="156312" y="1390653"/>
                </a:lnTo>
                <a:lnTo>
                  <a:pt x="139925" y="1433011"/>
                </a:lnTo>
                <a:lnTo>
                  <a:pt x="124389" y="1475784"/>
                </a:lnTo>
                <a:lnTo>
                  <a:pt x="109715" y="1518963"/>
                </a:lnTo>
                <a:lnTo>
                  <a:pt x="95912" y="1562538"/>
                </a:lnTo>
                <a:lnTo>
                  <a:pt x="82991" y="1606497"/>
                </a:lnTo>
                <a:lnTo>
                  <a:pt x="70963" y="1650831"/>
                </a:lnTo>
                <a:lnTo>
                  <a:pt x="59838" y="1695529"/>
                </a:lnTo>
                <a:lnTo>
                  <a:pt x="49625" y="1740580"/>
                </a:lnTo>
                <a:lnTo>
                  <a:pt x="40336" y="1785975"/>
                </a:lnTo>
                <a:lnTo>
                  <a:pt x="31981" y="1831703"/>
                </a:lnTo>
                <a:lnTo>
                  <a:pt x="24570" y="1877754"/>
                </a:lnTo>
                <a:lnTo>
                  <a:pt x="18113" y="1924117"/>
                </a:lnTo>
                <a:lnTo>
                  <a:pt x="12622" y="1970783"/>
                </a:lnTo>
                <a:lnTo>
                  <a:pt x="8105" y="2017739"/>
                </a:lnTo>
                <a:lnTo>
                  <a:pt x="4575" y="2064977"/>
                </a:lnTo>
                <a:lnTo>
                  <a:pt x="2040" y="2112486"/>
                </a:lnTo>
                <a:lnTo>
                  <a:pt x="511" y="2160256"/>
                </a:lnTo>
                <a:lnTo>
                  <a:pt x="0" y="2208276"/>
                </a:lnTo>
                <a:lnTo>
                  <a:pt x="511" y="2256296"/>
                </a:lnTo>
                <a:lnTo>
                  <a:pt x="2040" y="2304066"/>
                </a:lnTo>
                <a:lnTo>
                  <a:pt x="4575" y="2351575"/>
                </a:lnTo>
                <a:lnTo>
                  <a:pt x="8105" y="2398814"/>
                </a:lnTo>
                <a:lnTo>
                  <a:pt x="12622" y="2445771"/>
                </a:lnTo>
                <a:lnTo>
                  <a:pt x="18113" y="2492436"/>
                </a:lnTo>
                <a:lnTo>
                  <a:pt x="24570" y="2538800"/>
                </a:lnTo>
                <a:lnTo>
                  <a:pt x="31981" y="2584851"/>
                </a:lnTo>
                <a:lnTo>
                  <a:pt x="40336" y="2630579"/>
                </a:lnTo>
                <a:lnTo>
                  <a:pt x="49625" y="2675975"/>
                </a:lnTo>
                <a:lnTo>
                  <a:pt x="59838" y="2721026"/>
                </a:lnTo>
                <a:lnTo>
                  <a:pt x="70963" y="2765724"/>
                </a:lnTo>
                <a:lnTo>
                  <a:pt x="82991" y="2810058"/>
                </a:lnTo>
                <a:lnTo>
                  <a:pt x="87081" y="2823972"/>
                </a:lnTo>
              </a:path>
            </a:pathLst>
          </a:custGeom>
          <a:ln w="362712">
            <a:solidFill>
              <a:srgbClr val="92CC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3656329" cy="3251200"/>
          </a:xfrm>
          <a:custGeom>
            <a:avLst/>
            <a:gdLst/>
            <a:ahLst/>
            <a:cxnLst/>
            <a:rect l="l" t="t" r="r" b="b"/>
            <a:pathLst>
              <a:path w="3656329" h="3251200">
                <a:moveTo>
                  <a:pt x="0" y="2709745"/>
                </a:moveTo>
                <a:lnTo>
                  <a:pt x="51761" y="2753508"/>
                </a:lnTo>
                <a:lnTo>
                  <a:pt x="86637" y="2781416"/>
                </a:lnTo>
                <a:lnTo>
                  <a:pt x="122084" y="2808628"/>
                </a:lnTo>
                <a:lnTo>
                  <a:pt x="158092" y="2835135"/>
                </a:lnTo>
                <a:lnTo>
                  <a:pt x="194650" y="2860925"/>
                </a:lnTo>
                <a:lnTo>
                  <a:pt x="231749" y="2885989"/>
                </a:lnTo>
                <a:lnTo>
                  <a:pt x="269378" y="2910315"/>
                </a:lnTo>
                <a:lnTo>
                  <a:pt x="307526" y="2933894"/>
                </a:lnTo>
                <a:lnTo>
                  <a:pt x="346184" y="2956716"/>
                </a:lnTo>
                <a:lnTo>
                  <a:pt x="385340" y="2978769"/>
                </a:lnTo>
                <a:lnTo>
                  <a:pt x="424984" y="3000044"/>
                </a:lnTo>
                <a:lnTo>
                  <a:pt x="465107" y="3020530"/>
                </a:lnTo>
                <a:lnTo>
                  <a:pt x="505698" y="3040217"/>
                </a:lnTo>
                <a:lnTo>
                  <a:pt x="546745" y="3059094"/>
                </a:lnTo>
                <a:lnTo>
                  <a:pt x="588240" y="3077152"/>
                </a:lnTo>
                <a:lnTo>
                  <a:pt x="630172" y="3094379"/>
                </a:lnTo>
                <a:lnTo>
                  <a:pt x="672530" y="3110766"/>
                </a:lnTo>
                <a:lnTo>
                  <a:pt x="715303" y="3126302"/>
                </a:lnTo>
                <a:lnTo>
                  <a:pt x="758483" y="3140976"/>
                </a:lnTo>
                <a:lnTo>
                  <a:pt x="802057" y="3154779"/>
                </a:lnTo>
                <a:lnTo>
                  <a:pt x="846017" y="3167700"/>
                </a:lnTo>
                <a:lnTo>
                  <a:pt x="890351" y="3179728"/>
                </a:lnTo>
                <a:lnTo>
                  <a:pt x="935049" y="3190853"/>
                </a:lnTo>
                <a:lnTo>
                  <a:pt x="980100" y="3201066"/>
                </a:lnTo>
                <a:lnTo>
                  <a:pt x="1025496" y="3210355"/>
                </a:lnTo>
                <a:lnTo>
                  <a:pt x="1071224" y="3218710"/>
                </a:lnTo>
                <a:lnTo>
                  <a:pt x="1117275" y="3226121"/>
                </a:lnTo>
                <a:lnTo>
                  <a:pt x="1163639" y="3232578"/>
                </a:lnTo>
                <a:lnTo>
                  <a:pt x="1210304" y="3238069"/>
                </a:lnTo>
                <a:lnTo>
                  <a:pt x="1257261" y="3242586"/>
                </a:lnTo>
                <a:lnTo>
                  <a:pt x="1304500" y="3246116"/>
                </a:lnTo>
                <a:lnTo>
                  <a:pt x="1352009" y="3248651"/>
                </a:lnTo>
                <a:lnTo>
                  <a:pt x="1399779" y="3250180"/>
                </a:lnTo>
                <a:lnTo>
                  <a:pt x="1447800" y="3250692"/>
                </a:lnTo>
                <a:lnTo>
                  <a:pt x="1495819" y="3250180"/>
                </a:lnTo>
                <a:lnTo>
                  <a:pt x="1543589" y="3248651"/>
                </a:lnTo>
                <a:lnTo>
                  <a:pt x="1591098" y="3246116"/>
                </a:lnTo>
                <a:lnTo>
                  <a:pt x="1638336" y="3242586"/>
                </a:lnTo>
                <a:lnTo>
                  <a:pt x="1685292" y="3238069"/>
                </a:lnTo>
                <a:lnTo>
                  <a:pt x="1731958" y="3232578"/>
                </a:lnTo>
                <a:lnTo>
                  <a:pt x="1778321" y="3226121"/>
                </a:lnTo>
                <a:lnTo>
                  <a:pt x="1824372" y="3218710"/>
                </a:lnTo>
                <a:lnTo>
                  <a:pt x="1870100" y="3210355"/>
                </a:lnTo>
                <a:lnTo>
                  <a:pt x="1915495" y="3201066"/>
                </a:lnTo>
                <a:lnTo>
                  <a:pt x="1960546" y="3190853"/>
                </a:lnTo>
                <a:lnTo>
                  <a:pt x="2005244" y="3179728"/>
                </a:lnTo>
                <a:lnTo>
                  <a:pt x="2049578" y="3167700"/>
                </a:lnTo>
                <a:lnTo>
                  <a:pt x="2093537" y="3154779"/>
                </a:lnTo>
                <a:lnTo>
                  <a:pt x="2137112" y="3140976"/>
                </a:lnTo>
                <a:lnTo>
                  <a:pt x="2180291" y="3126302"/>
                </a:lnTo>
                <a:lnTo>
                  <a:pt x="2223064" y="3110766"/>
                </a:lnTo>
                <a:lnTo>
                  <a:pt x="2265422" y="3094379"/>
                </a:lnTo>
                <a:lnTo>
                  <a:pt x="2307353" y="3077152"/>
                </a:lnTo>
                <a:lnTo>
                  <a:pt x="2348848" y="3059094"/>
                </a:lnTo>
                <a:lnTo>
                  <a:pt x="2389896" y="3040217"/>
                </a:lnTo>
                <a:lnTo>
                  <a:pt x="2430486" y="3020530"/>
                </a:lnTo>
                <a:lnTo>
                  <a:pt x="2470609" y="3000044"/>
                </a:lnTo>
                <a:lnTo>
                  <a:pt x="2510254" y="2978769"/>
                </a:lnTo>
                <a:lnTo>
                  <a:pt x="2549410" y="2956716"/>
                </a:lnTo>
                <a:lnTo>
                  <a:pt x="2588067" y="2933894"/>
                </a:lnTo>
                <a:lnTo>
                  <a:pt x="2626215" y="2910315"/>
                </a:lnTo>
                <a:lnTo>
                  <a:pt x="2663844" y="2885989"/>
                </a:lnTo>
                <a:lnTo>
                  <a:pt x="2700943" y="2860925"/>
                </a:lnTo>
                <a:lnTo>
                  <a:pt x="2737502" y="2835135"/>
                </a:lnTo>
                <a:lnTo>
                  <a:pt x="2773510" y="2808628"/>
                </a:lnTo>
                <a:lnTo>
                  <a:pt x="2808957" y="2781416"/>
                </a:lnTo>
                <a:lnTo>
                  <a:pt x="2843833" y="2753508"/>
                </a:lnTo>
                <a:lnTo>
                  <a:pt x="2878127" y="2724915"/>
                </a:lnTo>
                <a:lnTo>
                  <a:pt x="2911829" y="2695646"/>
                </a:lnTo>
                <a:lnTo>
                  <a:pt x="2944929" y="2665714"/>
                </a:lnTo>
                <a:lnTo>
                  <a:pt x="2977416" y="2635127"/>
                </a:lnTo>
                <a:lnTo>
                  <a:pt x="3009280" y="2603896"/>
                </a:lnTo>
                <a:lnTo>
                  <a:pt x="3040511" y="2572032"/>
                </a:lnTo>
                <a:lnTo>
                  <a:pt x="3071098" y="2539545"/>
                </a:lnTo>
                <a:lnTo>
                  <a:pt x="3101030" y="2506445"/>
                </a:lnTo>
                <a:lnTo>
                  <a:pt x="3130299" y="2472743"/>
                </a:lnTo>
                <a:lnTo>
                  <a:pt x="3158892" y="2438449"/>
                </a:lnTo>
                <a:lnTo>
                  <a:pt x="3186800" y="2403573"/>
                </a:lnTo>
                <a:lnTo>
                  <a:pt x="3214012" y="2368126"/>
                </a:lnTo>
                <a:lnTo>
                  <a:pt x="3240519" y="2332118"/>
                </a:lnTo>
                <a:lnTo>
                  <a:pt x="3266309" y="2295559"/>
                </a:lnTo>
                <a:lnTo>
                  <a:pt x="3291373" y="2258460"/>
                </a:lnTo>
                <a:lnTo>
                  <a:pt x="3315699" y="2220831"/>
                </a:lnTo>
                <a:lnTo>
                  <a:pt x="3339278" y="2182683"/>
                </a:lnTo>
                <a:lnTo>
                  <a:pt x="3362100" y="2144026"/>
                </a:lnTo>
                <a:lnTo>
                  <a:pt x="3384153" y="2104870"/>
                </a:lnTo>
                <a:lnTo>
                  <a:pt x="3405428" y="2065225"/>
                </a:lnTo>
                <a:lnTo>
                  <a:pt x="3425914" y="2025102"/>
                </a:lnTo>
                <a:lnTo>
                  <a:pt x="3445601" y="1984512"/>
                </a:lnTo>
                <a:lnTo>
                  <a:pt x="3464478" y="1943464"/>
                </a:lnTo>
                <a:lnTo>
                  <a:pt x="3482536" y="1901969"/>
                </a:lnTo>
                <a:lnTo>
                  <a:pt x="3499763" y="1860038"/>
                </a:lnTo>
                <a:lnTo>
                  <a:pt x="3516150" y="1817680"/>
                </a:lnTo>
                <a:lnTo>
                  <a:pt x="3531686" y="1774907"/>
                </a:lnTo>
                <a:lnTo>
                  <a:pt x="3546360" y="1731728"/>
                </a:lnTo>
                <a:lnTo>
                  <a:pt x="3560163" y="1688153"/>
                </a:lnTo>
                <a:lnTo>
                  <a:pt x="3573084" y="1644194"/>
                </a:lnTo>
                <a:lnTo>
                  <a:pt x="3585112" y="1599860"/>
                </a:lnTo>
                <a:lnTo>
                  <a:pt x="3596237" y="1555162"/>
                </a:lnTo>
                <a:lnTo>
                  <a:pt x="3606450" y="1510111"/>
                </a:lnTo>
                <a:lnTo>
                  <a:pt x="3615739" y="1464716"/>
                </a:lnTo>
                <a:lnTo>
                  <a:pt x="3624094" y="1418988"/>
                </a:lnTo>
                <a:lnTo>
                  <a:pt x="3631505" y="1372937"/>
                </a:lnTo>
                <a:lnTo>
                  <a:pt x="3637962" y="1326574"/>
                </a:lnTo>
                <a:lnTo>
                  <a:pt x="3643453" y="1279908"/>
                </a:lnTo>
                <a:lnTo>
                  <a:pt x="3647970" y="1232952"/>
                </a:lnTo>
                <a:lnTo>
                  <a:pt x="3651500" y="1185714"/>
                </a:lnTo>
                <a:lnTo>
                  <a:pt x="3654035" y="1138205"/>
                </a:lnTo>
                <a:lnTo>
                  <a:pt x="3655564" y="1090435"/>
                </a:lnTo>
                <a:lnTo>
                  <a:pt x="3656076" y="1042416"/>
                </a:lnTo>
                <a:lnTo>
                  <a:pt x="3655564" y="994396"/>
                </a:lnTo>
                <a:lnTo>
                  <a:pt x="3654035" y="946626"/>
                </a:lnTo>
                <a:lnTo>
                  <a:pt x="3651500" y="899117"/>
                </a:lnTo>
                <a:lnTo>
                  <a:pt x="3647970" y="851879"/>
                </a:lnTo>
                <a:lnTo>
                  <a:pt x="3643453" y="804923"/>
                </a:lnTo>
                <a:lnTo>
                  <a:pt x="3637962" y="758257"/>
                </a:lnTo>
                <a:lnTo>
                  <a:pt x="3631505" y="711894"/>
                </a:lnTo>
                <a:lnTo>
                  <a:pt x="3624094" y="665843"/>
                </a:lnTo>
                <a:lnTo>
                  <a:pt x="3615739" y="620115"/>
                </a:lnTo>
                <a:lnTo>
                  <a:pt x="3606450" y="574720"/>
                </a:lnTo>
                <a:lnTo>
                  <a:pt x="3596237" y="529669"/>
                </a:lnTo>
                <a:lnTo>
                  <a:pt x="3585112" y="484971"/>
                </a:lnTo>
                <a:lnTo>
                  <a:pt x="3573084" y="440637"/>
                </a:lnTo>
                <a:lnTo>
                  <a:pt x="3560163" y="396678"/>
                </a:lnTo>
                <a:lnTo>
                  <a:pt x="3546360" y="353103"/>
                </a:lnTo>
                <a:lnTo>
                  <a:pt x="3531686" y="309924"/>
                </a:lnTo>
                <a:lnTo>
                  <a:pt x="3516150" y="267151"/>
                </a:lnTo>
                <a:lnTo>
                  <a:pt x="3499763" y="224793"/>
                </a:lnTo>
                <a:lnTo>
                  <a:pt x="3482536" y="182862"/>
                </a:lnTo>
                <a:lnTo>
                  <a:pt x="3464478" y="141367"/>
                </a:lnTo>
                <a:lnTo>
                  <a:pt x="3445601" y="100319"/>
                </a:lnTo>
                <a:lnTo>
                  <a:pt x="3425914" y="59729"/>
                </a:lnTo>
                <a:lnTo>
                  <a:pt x="3405428" y="19606"/>
                </a:lnTo>
                <a:lnTo>
                  <a:pt x="3394906" y="0"/>
                </a:lnTo>
              </a:path>
            </a:pathLst>
          </a:custGeom>
          <a:ln w="362712">
            <a:solidFill>
              <a:srgbClr val="92CC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799" y="1688592"/>
            <a:ext cx="15392400" cy="7982711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7468087" y="0"/>
            <a:ext cx="546100" cy="1369060"/>
          </a:xfrm>
          <a:custGeom>
            <a:avLst/>
            <a:gdLst/>
            <a:ahLst/>
            <a:cxnLst/>
            <a:rect l="l" t="t" r="r" b="b"/>
            <a:pathLst>
              <a:path w="546100" h="1369060">
                <a:moveTo>
                  <a:pt x="545592" y="0"/>
                </a:moveTo>
                <a:lnTo>
                  <a:pt x="0" y="0"/>
                </a:lnTo>
                <a:lnTo>
                  <a:pt x="0" y="1095248"/>
                </a:lnTo>
                <a:lnTo>
                  <a:pt x="4396" y="1144357"/>
                </a:lnTo>
                <a:lnTo>
                  <a:pt x="17071" y="1190586"/>
                </a:lnTo>
                <a:lnTo>
                  <a:pt x="37253" y="1233160"/>
                </a:lnTo>
                <a:lnTo>
                  <a:pt x="64171" y="1271307"/>
                </a:lnTo>
                <a:lnTo>
                  <a:pt x="97053" y="1304252"/>
                </a:lnTo>
                <a:lnTo>
                  <a:pt x="135127" y="1331223"/>
                </a:lnTo>
                <a:lnTo>
                  <a:pt x="177624" y="1351445"/>
                </a:lnTo>
                <a:lnTo>
                  <a:pt x="223770" y="1364146"/>
                </a:lnTo>
                <a:lnTo>
                  <a:pt x="272796" y="1368552"/>
                </a:lnTo>
                <a:lnTo>
                  <a:pt x="321821" y="1364146"/>
                </a:lnTo>
                <a:lnTo>
                  <a:pt x="367967" y="1351445"/>
                </a:lnTo>
                <a:lnTo>
                  <a:pt x="410463" y="1331223"/>
                </a:lnTo>
                <a:lnTo>
                  <a:pt x="448538" y="1304252"/>
                </a:lnTo>
                <a:lnTo>
                  <a:pt x="481420" y="1271307"/>
                </a:lnTo>
                <a:lnTo>
                  <a:pt x="508338" y="1233160"/>
                </a:lnTo>
                <a:lnTo>
                  <a:pt x="528520" y="1190586"/>
                </a:lnTo>
                <a:lnTo>
                  <a:pt x="541195" y="1144357"/>
                </a:lnTo>
                <a:lnTo>
                  <a:pt x="545592" y="1095248"/>
                </a:lnTo>
                <a:lnTo>
                  <a:pt x="545592" y="0"/>
                </a:lnTo>
                <a:close/>
              </a:path>
            </a:pathLst>
          </a:custGeom>
          <a:solidFill>
            <a:srgbClr val="92C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481583" y="8951976"/>
            <a:ext cx="548640" cy="1335405"/>
          </a:xfrm>
          <a:custGeom>
            <a:avLst/>
            <a:gdLst/>
            <a:ahLst/>
            <a:cxnLst/>
            <a:rect l="l" t="t" r="r" b="b"/>
            <a:pathLst>
              <a:path w="548640" h="1335404">
                <a:moveTo>
                  <a:pt x="274320" y="0"/>
                </a:moveTo>
                <a:lnTo>
                  <a:pt x="225011" y="4403"/>
                </a:lnTo>
                <a:lnTo>
                  <a:pt x="178602" y="17100"/>
                </a:lnTo>
                <a:lnTo>
                  <a:pt x="135867" y="37318"/>
                </a:lnTo>
                <a:lnTo>
                  <a:pt x="97580" y="64285"/>
                </a:lnTo>
                <a:lnTo>
                  <a:pt x="64518" y="97230"/>
                </a:lnTo>
                <a:lnTo>
                  <a:pt x="37453" y="135380"/>
                </a:lnTo>
                <a:lnTo>
                  <a:pt x="17162" y="177963"/>
                </a:lnTo>
                <a:lnTo>
                  <a:pt x="4419" y="224207"/>
                </a:lnTo>
                <a:lnTo>
                  <a:pt x="0" y="273342"/>
                </a:lnTo>
                <a:lnTo>
                  <a:pt x="0" y="1335024"/>
                </a:lnTo>
                <a:lnTo>
                  <a:pt x="548640" y="1335024"/>
                </a:lnTo>
                <a:lnTo>
                  <a:pt x="548640" y="273342"/>
                </a:lnTo>
                <a:lnTo>
                  <a:pt x="544220" y="224207"/>
                </a:lnTo>
                <a:lnTo>
                  <a:pt x="531477" y="177963"/>
                </a:lnTo>
                <a:lnTo>
                  <a:pt x="511186" y="135380"/>
                </a:lnTo>
                <a:lnTo>
                  <a:pt x="484121" y="97230"/>
                </a:lnTo>
                <a:lnTo>
                  <a:pt x="451059" y="64285"/>
                </a:lnTo>
                <a:lnTo>
                  <a:pt x="412772" y="37318"/>
                </a:lnTo>
                <a:lnTo>
                  <a:pt x="370037" y="17100"/>
                </a:lnTo>
                <a:lnTo>
                  <a:pt x="323628" y="4403"/>
                </a:lnTo>
                <a:lnTo>
                  <a:pt x="274320" y="0"/>
                </a:lnTo>
                <a:close/>
              </a:path>
            </a:pathLst>
          </a:custGeom>
          <a:solidFill>
            <a:srgbClr val="92C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2804160" y="829055"/>
            <a:ext cx="3084830" cy="424180"/>
          </a:xfrm>
          <a:custGeom>
            <a:avLst/>
            <a:gdLst/>
            <a:ahLst/>
            <a:cxnLst/>
            <a:rect l="l" t="t" r="r" b="b"/>
            <a:pathLst>
              <a:path w="3084829" h="424180">
                <a:moveTo>
                  <a:pt x="2872993" y="0"/>
                </a:moveTo>
                <a:lnTo>
                  <a:pt x="211581" y="0"/>
                </a:lnTo>
                <a:lnTo>
                  <a:pt x="163072" y="5596"/>
                </a:lnTo>
                <a:lnTo>
                  <a:pt x="118539" y="21535"/>
                </a:lnTo>
                <a:lnTo>
                  <a:pt x="79253" y="46546"/>
                </a:lnTo>
                <a:lnTo>
                  <a:pt x="46486" y="79354"/>
                </a:lnTo>
                <a:lnTo>
                  <a:pt x="21507" y="118687"/>
                </a:lnTo>
                <a:lnTo>
                  <a:pt x="5588" y="163272"/>
                </a:lnTo>
                <a:lnTo>
                  <a:pt x="0" y="211836"/>
                </a:lnTo>
                <a:lnTo>
                  <a:pt x="5588" y="260399"/>
                </a:lnTo>
                <a:lnTo>
                  <a:pt x="21507" y="304984"/>
                </a:lnTo>
                <a:lnTo>
                  <a:pt x="46486" y="344317"/>
                </a:lnTo>
                <a:lnTo>
                  <a:pt x="79253" y="377125"/>
                </a:lnTo>
                <a:lnTo>
                  <a:pt x="118539" y="402136"/>
                </a:lnTo>
                <a:lnTo>
                  <a:pt x="163072" y="418075"/>
                </a:lnTo>
                <a:lnTo>
                  <a:pt x="211581" y="423672"/>
                </a:lnTo>
                <a:lnTo>
                  <a:pt x="2872993" y="423672"/>
                </a:lnTo>
                <a:lnTo>
                  <a:pt x="2914461" y="419558"/>
                </a:lnTo>
                <a:lnTo>
                  <a:pt x="2953940" y="407527"/>
                </a:lnTo>
                <a:lnTo>
                  <a:pt x="2990347" y="388042"/>
                </a:lnTo>
                <a:lnTo>
                  <a:pt x="3022600" y="361569"/>
                </a:lnTo>
                <a:lnTo>
                  <a:pt x="3049000" y="329350"/>
                </a:lnTo>
                <a:lnTo>
                  <a:pt x="3068446" y="292893"/>
                </a:lnTo>
                <a:lnTo>
                  <a:pt x="3080464" y="253341"/>
                </a:lnTo>
                <a:lnTo>
                  <a:pt x="3084576" y="211836"/>
                </a:lnTo>
                <a:lnTo>
                  <a:pt x="3078987" y="163272"/>
                </a:lnTo>
                <a:lnTo>
                  <a:pt x="3063068" y="118687"/>
                </a:lnTo>
                <a:lnTo>
                  <a:pt x="3038089" y="79354"/>
                </a:lnTo>
                <a:lnTo>
                  <a:pt x="3005322" y="46546"/>
                </a:lnTo>
                <a:lnTo>
                  <a:pt x="2966036" y="21535"/>
                </a:lnTo>
                <a:lnTo>
                  <a:pt x="2921503" y="5596"/>
                </a:lnTo>
                <a:lnTo>
                  <a:pt x="28729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1" i="0">
                <a:solidFill>
                  <a:srgbClr val="18181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0336" y="298145"/>
            <a:ext cx="17267326" cy="2293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1" i="0">
                <a:solidFill>
                  <a:srgbClr val="18181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6295" y="2839973"/>
            <a:ext cx="16715740" cy="5415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1.png"/><Relationship Id="rId7" Type="http://schemas.openxmlformats.org/officeDocument/2006/relationships/image" Target="../media/image1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28.png"/><Relationship Id="rId7" Type="http://schemas.openxmlformats.org/officeDocument/2006/relationships/image" Target="../media/image48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g"/><Relationship Id="rId11" Type="http://schemas.openxmlformats.org/officeDocument/2006/relationships/image" Target="../media/image52.jpg"/><Relationship Id="rId5" Type="http://schemas.openxmlformats.org/officeDocument/2006/relationships/image" Target="../media/image46.png"/><Relationship Id="rId10" Type="http://schemas.openxmlformats.org/officeDocument/2006/relationships/image" Target="../media/image51.jpg"/><Relationship Id="rId4" Type="http://schemas.openxmlformats.org/officeDocument/2006/relationships/image" Target="../media/image45.jpg"/><Relationship Id="rId9" Type="http://schemas.openxmlformats.org/officeDocument/2006/relationships/image" Target="../media/image50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25.png"/><Relationship Id="rId7" Type="http://schemas.openxmlformats.org/officeDocument/2006/relationships/image" Target="../media/image5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12.png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hyperlink" Target="mailto:motya.tatarenko@bk.ru" TargetMode="External"/><Relationship Id="rId3" Type="http://schemas.openxmlformats.org/officeDocument/2006/relationships/image" Target="../media/image61.png"/><Relationship Id="rId7" Type="http://schemas.openxmlformats.org/officeDocument/2006/relationships/image" Target="../media/image64.png"/><Relationship Id="rId12" Type="http://schemas.openxmlformats.org/officeDocument/2006/relationships/hyperlink" Target="mailto:leonid2007orlov@Yandex.ru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hyperlink" Target="mailto:zaharblagodarnyj419@gmail.c" TargetMode="External"/><Relationship Id="rId5" Type="http://schemas.openxmlformats.org/officeDocument/2006/relationships/image" Target="../media/image62.png"/><Relationship Id="rId10" Type="http://schemas.openxmlformats.org/officeDocument/2006/relationships/hyperlink" Target="mailto:Abramovaapfia38@gmail.com" TargetMode="External"/><Relationship Id="rId4" Type="http://schemas.openxmlformats.org/officeDocument/2006/relationships/image" Target="../media/image28.png"/><Relationship Id="rId9" Type="http://schemas.openxmlformats.org/officeDocument/2006/relationships/image" Target="../media/image66.png"/><Relationship Id="rId14" Type="http://schemas.openxmlformats.org/officeDocument/2006/relationships/hyperlink" Target="mailto:goralexandra08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2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30632" y="-257810"/>
            <a:ext cx="12946380" cy="10544810"/>
            <a:chOff x="-257556" y="-257556"/>
            <a:chExt cx="12946380" cy="1054481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2567940" cy="8581390"/>
            </a:xfrm>
            <a:custGeom>
              <a:avLst/>
              <a:gdLst/>
              <a:ahLst/>
              <a:cxnLst/>
              <a:rect l="l" t="t" r="r" b="b"/>
              <a:pathLst>
                <a:path w="2567940" h="8581390">
                  <a:moveTo>
                    <a:pt x="0" y="8581331"/>
                  </a:moveTo>
                  <a:lnTo>
                    <a:pt x="50327" y="8549244"/>
                  </a:lnTo>
                  <a:lnTo>
                    <a:pt x="88092" y="8524621"/>
                  </a:lnTo>
                  <a:lnTo>
                    <a:pt x="125643" y="8499697"/>
                  </a:lnTo>
                  <a:lnTo>
                    <a:pt x="162976" y="8474475"/>
                  </a:lnTo>
                  <a:lnTo>
                    <a:pt x="200091" y="8448956"/>
                  </a:lnTo>
                  <a:lnTo>
                    <a:pt x="236986" y="8423142"/>
                  </a:lnTo>
                  <a:lnTo>
                    <a:pt x="273658" y="8397035"/>
                  </a:lnTo>
                  <a:lnTo>
                    <a:pt x="310108" y="8370636"/>
                  </a:lnTo>
                  <a:lnTo>
                    <a:pt x="346331" y="8343946"/>
                  </a:lnTo>
                  <a:lnTo>
                    <a:pt x="382328" y="8316969"/>
                  </a:lnTo>
                  <a:lnTo>
                    <a:pt x="418096" y="8289704"/>
                  </a:lnTo>
                  <a:lnTo>
                    <a:pt x="453634" y="8262155"/>
                  </a:lnTo>
                  <a:lnTo>
                    <a:pt x="488939" y="8234322"/>
                  </a:lnTo>
                  <a:lnTo>
                    <a:pt x="524011" y="8206208"/>
                  </a:lnTo>
                  <a:lnTo>
                    <a:pt x="558847" y="8177815"/>
                  </a:lnTo>
                  <a:lnTo>
                    <a:pt x="593446" y="8149143"/>
                  </a:lnTo>
                  <a:lnTo>
                    <a:pt x="627806" y="8120194"/>
                  </a:lnTo>
                  <a:lnTo>
                    <a:pt x="661925" y="8090971"/>
                  </a:lnTo>
                  <a:lnTo>
                    <a:pt x="695802" y="8061475"/>
                  </a:lnTo>
                  <a:lnTo>
                    <a:pt x="729435" y="8031707"/>
                  </a:lnTo>
                  <a:lnTo>
                    <a:pt x="762822" y="8001670"/>
                  </a:lnTo>
                  <a:lnTo>
                    <a:pt x="795961" y="7971365"/>
                  </a:lnTo>
                  <a:lnTo>
                    <a:pt x="828852" y="7940794"/>
                  </a:lnTo>
                  <a:lnTo>
                    <a:pt x="861491" y="7909958"/>
                  </a:lnTo>
                  <a:lnTo>
                    <a:pt x="893878" y="7878860"/>
                  </a:lnTo>
                  <a:lnTo>
                    <a:pt x="926011" y="7847500"/>
                  </a:lnTo>
                  <a:lnTo>
                    <a:pt x="957887" y="7815881"/>
                  </a:lnTo>
                  <a:lnTo>
                    <a:pt x="989506" y="7784004"/>
                  </a:lnTo>
                  <a:lnTo>
                    <a:pt x="1020866" y="7751872"/>
                  </a:lnTo>
                  <a:lnTo>
                    <a:pt x="1051964" y="7719485"/>
                  </a:lnTo>
                  <a:lnTo>
                    <a:pt x="1082800" y="7686845"/>
                  </a:lnTo>
                  <a:lnTo>
                    <a:pt x="1113371" y="7653955"/>
                  </a:lnTo>
                  <a:lnTo>
                    <a:pt x="1143676" y="7620815"/>
                  </a:lnTo>
                  <a:lnTo>
                    <a:pt x="1173713" y="7587428"/>
                  </a:lnTo>
                  <a:lnTo>
                    <a:pt x="1203480" y="7553795"/>
                  </a:lnTo>
                  <a:lnTo>
                    <a:pt x="1232977" y="7519918"/>
                  </a:lnTo>
                  <a:lnTo>
                    <a:pt x="1262200" y="7485799"/>
                  </a:lnTo>
                  <a:lnTo>
                    <a:pt x="1291148" y="7451439"/>
                  </a:lnTo>
                  <a:lnTo>
                    <a:pt x="1319820" y="7416840"/>
                  </a:lnTo>
                  <a:lnTo>
                    <a:pt x="1348214" y="7382004"/>
                  </a:lnTo>
                  <a:lnTo>
                    <a:pt x="1376328" y="7346932"/>
                  </a:lnTo>
                  <a:lnTo>
                    <a:pt x="1404160" y="7311627"/>
                  </a:lnTo>
                  <a:lnTo>
                    <a:pt x="1431709" y="7276089"/>
                  </a:lnTo>
                  <a:lnTo>
                    <a:pt x="1458973" y="7240321"/>
                  </a:lnTo>
                  <a:lnTo>
                    <a:pt x="1485951" y="7204324"/>
                  </a:lnTo>
                  <a:lnTo>
                    <a:pt x="1512640" y="7168101"/>
                  </a:lnTo>
                  <a:lnTo>
                    <a:pt x="1539039" y="7131651"/>
                  </a:lnTo>
                  <a:lnTo>
                    <a:pt x="1565147" y="7094979"/>
                  </a:lnTo>
                  <a:lnTo>
                    <a:pt x="1590961" y="7058084"/>
                  </a:lnTo>
                  <a:lnTo>
                    <a:pt x="1616480" y="7020969"/>
                  </a:lnTo>
                  <a:lnTo>
                    <a:pt x="1641702" y="6983635"/>
                  </a:lnTo>
                  <a:lnTo>
                    <a:pt x="1666625" y="6946085"/>
                  </a:lnTo>
                  <a:lnTo>
                    <a:pt x="1691248" y="6908320"/>
                  </a:lnTo>
                  <a:lnTo>
                    <a:pt x="1715569" y="6870341"/>
                  </a:lnTo>
                  <a:lnTo>
                    <a:pt x="1739587" y="6832150"/>
                  </a:lnTo>
                  <a:lnTo>
                    <a:pt x="1763299" y="6793750"/>
                  </a:lnTo>
                  <a:lnTo>
                    <a:pt x="1786704" y="6755141"/>
                  </a:lnTo>
                  <a:lnTo>
                    <a:pt x="1809800" y="6716326"/>
                  </a:lnTo>
                  <a:lnTo>
                    <a:pt x="1832585" y="6677306"/>
                  </a:lnTo>
                  <a:lnTo>
                    <a:pt x="1855059" y="6638082"/>
                  </a:lnTo>
                  <a:lnTo>
                    <a:pt x="1877219" y="6598657"/>
                  </a:lnTo>
                  <a:lnTo>
                    <a:pt x="1899063" y="6559032"/>
                  </a:lnTo>
                  <a:lnTo>
                    <a:pt x="1920589" y="6519210"/>
                  </a:lnTo>
                  <a:lnTo>
                    <a:pt x="1941797" y="6479191"/>
                  </a:lnTo>
                  <a:lnTo>
                    <a:pt x="1962684" y="6438977"/>
                  </a:lnTo>
                  <a:lnTo>
                    <a:pt x="1983248" y="6398570"/>
                  </a:lnTo>
                  <a:lnTo>
                    <a:pt x="2003489" y="6357972"/>
                  </a:lnTo>
                  <a:lnTo>
                    <a:pt x="2023403" y="6317184"/>
                  </a:lnTo>
                  <a:lnTo>
                    <a:pt x="2042990" y="6276209"/>
                  </a:lnTo>
                  <a:lnTo>
                    <a:pt x="2062248" y="6235047"/>
                  </a:lnTo>
                  <a:lnTo>
                    <a:pt x="2081175" y="6193701"/>
                  </a:lnTo>
                  <a:lnTo>
                    <a:pt x="2099769" y="6152172"/>
                  </a:lnTo>
                  <a:lnTo>
                    <a:pt x="2118029" y="6110463"/>
                  </a:lnTo>
                  <a:lnTo>
                    <a:pt x="2135953" y="6068573"/>
                  </a:lnTo>
                  <a:lnTo>
                    <a:pt x="2153539" y="6026507"/>
                  </a:lnTo>
                  <a:lnTo>
                    <a:pt x="2170786" y="5984264"/>
                  </a:lnTo>
                  <a:lnTo>
                    <a:pt x="2187692" y="5941847"/>
                  </a:lnTo>
                  <a:lnTo>
                    <a:pt x="2204254" y="5899257"/>
                  </a:lnTo>
                  <a:lnTo>
                    <a:pt x="2220473" y="5856497"/>
                  </a:lnTo>
                  <a:lnTo>
                    <a:pt x="2236344" y="5813568"/>
                  </a:lnTo>
                  <a:lnTo>
                    <a:pt x="2251868" y="5770471"/>
                  </a:lnTo>
                  <a:lnTo>
                    <a:pt x="2267043" y="5727208"/>
                  </a:lnTo>
                  <a:lnTo>
                    <a:pt x="2281865" y="5683782"/>
                  </a:lnTo>
                  <a:lnTo>
                    <a:pt x="2296335" y="5640193"/>
                  </a:lnTo>
                  <a:lnTo>
                    <a:pt x="2310450" y="5596443"/>
                  </a:lnTo>
                  <a:lnTo>
                    <a:pt x="2324209" y="5552535"/>
                  </a:lnTo>
                  <a:lnTo>
                    <a:pt x="2337609" y="5508470"/>
                  </a:lnTo>
                  <a:lnTo>
                    <a:pt x="2350650" y="5464248"/>
                  </a:lnTo>
                  <a:lnTo>
                    <a:pt x="2363328" y="5419874"/>
                  </a:lnTo>
                  <a:lnTo>
                    <a:pt x="2375644" y="5375347"/>
                  </a:lnTo>
                  <a:lnTo>
                    <a:pt x="2387595" y="5330669"/>
                  </a:lnTo>
                  <a:lnTo>
                    <a:pt x="2399178" y="5285843"/>
                  </a:lnTo>
                  <a:lnTo>
                    <a:pt x="2410394" y="5240870"/>
                  </a:lnTo>
                  <a:lnTo>
                    <a:pt x="2421239" y="5195752"/>
                  </a:lnTo>
                  <a:lnTo>
                    <a:pt x="2431713" y="5150490"/>
                  </a:lnTo>
                  <a:lnTo>
                    <a:pt x="2441813" y="5105087"/>
                  </a:lnTo>
                  <a:lnTo>
                    <a:pt x="2451538" y="5059543"/>
                  </a:lnTo>
                  <a:lnTo>
                    <a:pt x="2460886" y="5013861"/>
                  </a:lnTo>
                  <a:lnTo>
                    <a:pt x="2469855" y="4968042"/>
                  </a:lnTo>
                  <a:lnTo>
                    <a:pt x="2478444" y="4922088"/>
                  </a:lnTo>
                  <a:lnTo>
                    <a:pt x="2486651" y="4876000"/>
                  </a:lnTo>
                  <a:lnTo>
                    <a:pt x="2494474" y="4829781"/>
                  </a:lnTo>
                  <a:lnTo>
                    <a:pt x="2501912" y="4783432"/>
                  </a:lnTo>
                  <a:lnTo>
                    <a:pt x="2508962" y="4736955"/>
                  </a:lnTo>
                  <a:lnTo>
                    <a:pt x="2515624" y="4690351"/>
                  </a:lnTo>
                  <a:lnTo>
                    <a:pt x="2521895" y="4643622"/>
                  </a:lnTo>
                  <a:lnTo>
                    <a:pt x="2527774" y="4596771"/>
                  </a:lnTo>
                  <a:lnTo>
                    <a:pt x="2533259" y="4549797"/>
                  </a:lnTo>
                  <a:lnTo>
                    <a:pt x="2538348" y="4502705"/>
                  </a:lnTo>
                  <a:lnTo>
                    <a:pt x="2543040" y="4455494"/>
                  </a:lnTo>
                  <a:lnTo>
                    <a:pt x="2547333" y="4408166"/>
                  </a:lnTo>
                  <a:lnTo>
                    <a:pt x="2551226" y="4360725"/>
                  </a:lnTo>
                  <a:lnTo>
                    <a:pt x="2554715" y="4313170"/>
                  </a:lnTo>
                  <a:lnTo>
                    <a:pt x="2557801" y="4265504"/>
                  </a:lnTo>
                  <a:lnTo>
                    <a:pt x="2560480" y="4217728"/>
                  </a:lnTo>
                  <a:lnTo>
                    <a:pt x="2562752" y="4169845"/>
                  </a:lnTo>
                  <a:lnTo>
                    <a:pt x="2564615" y="4121856"/>
                  </a:lnTo>
                  <a:lnTo>
                    <a:pt x="2566067" y="4073762"/>
                  </a:lnTo>
                  <a:lnTo>
                    <a:pt x="2567106" y="4025566"/>
                  </a:lnTo>
                  <a:lnTo>
                    <a:pt x="2567731" y="3977268"/>
                  </a:lnTo>
                  <a:lnTo>
                    <a:pt x="2567940" y="3928872"/>
                  </a:lnTo>
                  <a:lnTo>
                    <a:pt x="2567731" y="3880475"/>
                  </a:lnTo>
                  <a:lnTo>
                    <a:pt x="2567106" y="3832177"/>
                  </a:lnTo>
                  <a:lnTo>
                    <a:pt x="2566067" y="3783981"/>
                  </a:lnTo>
                  <a:lnTo>
                    <a:pt x="2564615" y="3735887"/>
                  </a:lnTo>
                  <a:lnTo>
                    <a:pt x="2562752" y="3687898"/>
                  </a:lnTo>
                  <a:lnTo>
                    <a:pt x="2560480" y="3640015"/>
                  </a:lnTo>
                  <a:lnTo>
                    <a:pt x="2557801" y="3592239"/>
                  </a:lnTo>
                  <a:lnTo>
                    <a:pt x="2554715" y="3544573"/>
                  </a:lnTo>
                  <a:lnTo>
                    <a:pt x="2551226" y="3497018"/>
                  </a:lnTo>
                  <a:lnTo>
                    <a:pt x="2547333" y="3449577"/>
                  </a:lnTo>
                  <a:lnTo>
                    <a:pt x="2543040" y="3402249"/>
                  </a:lnTo>
                  <a:lnTo>
                    <a:pt x="2538348" y="3355038"/>
                  </a:lnTo>
                  <a:lnTo>
                    <a:pt x="2533259" y="3307946"/>
                  </a:lnTo>
                  <a:lnTo>
                    <a:pt x="2527774" y="3260972"/>
                  </a:lnTo>
                  <a:lnTo>
                    <a:pt x="2521895" y="3214121"/>
                  </a:lnTo>
                  <a:lnTo>
                    <a:pt x="2515624" y="3167392"/>
                  </a:lnTo>
                  <a:lnTo>
                    <a:pt x="2508962" y="3120788"/>
                  </a:lnTo>
                  <a:lnTo>
                    <a:pt x="2501912" y="3074311"/>
                  </a:lnTo>
                  <a:lnTo>
                    <a:pt x="2494474" y="3027962"/>
                  </a:lnTo>
                  <a:lnTo>
                    <a:pt x="2486651" y="2981743"/>
                  </a:lnTo>
                  <a:lnTo>
                    <a:pt x="2478444" y="2935655"/>
                  </a:lnTo>
                  <a:lnTo>
                    <a:pt x="2469855" y="2889701"/>
                  </a:lnTo>
                  <a:lnTo>
                    <a:pt x="2460886" y="2843882"/>
                  </a:lnTo>
                  <a:lnTo>
                    <a:pt x="2451538" y="2798200"/>
                  </a:lnTo>
                  <a:lnTo>
                    <a:pt x="2441813" y="2752656"/>
                  </a:lnTo>
                  <a:lnTo>
                    <a:pt x="2431713" y="2707253"/>
                  </a:lnTo>
                  <a:lnTo>
                    <a:pt x="2421239" y="2661991"/>
                  </a:lnTo>
                  <a:lnTo>
                    <a:pt x="2410394" y="2616873"/>
                  </a:lnTo>
                  <a:lnTo>
                    <a:pt x="2399178" y="2571900"/>
                  </a:lnTo>
                  <a:lnTo>
                    <a:pt x="2387595" y="2527074"/>
                  </a:lnTo>
                  <a:lnTo>
                    <a:pt x="2375644" y="2482396"/>
                  </a:lnTo>
                  <a:lnTo>
                    <a:pt x="2363328" y="2437869"/>
                  </a:lnTo>
                  <a:lnTo>
                    <a:pt x="2350650" y="2393495"/>
                  </a:lnTo>
                  <a:lnTo>
                    <a:pt x="2337609" y="2349273"/>
                  </a:lnTo>
                  <a:lnTo>
                    <a:pt x="2324209" y="2305208"/>
                  </a:lnTo>
                  <a:lnTo>
                    <a:pt x="2310450" y="2261300"/>
                  </a:lnTo>
                  <a:lnTo>
                    <a:pt x="2296335" y="2217550"/>
                  </a:lnTo>
                  <a:lnTo>
                    <a:pt x="2281865" y="2173961"/>
                  </a:lnTo>
                  <a:lnTo>
                    <a:pt x="2267043" y="2130535"/>
                  </a:lnTo>
                  <a:lnTo>
                    <a:pt x="2251868" y="2087272"/>
                  </a:lnTo>
                  <a:lnTo>
                    <a:pt x="2236344" y="2044175"/>
                  </a:lnTo>
                  <a:lnTo>
                    <a:pt x="2220473" y="2001246"/>
                  </a:lnTo>
                  <a:lnTo>
                    <a:pt x="2204254" y="1958486"/>
                  </a:lnTo>
                  <a:lnTo>
                    <a:pt x="2187692" y="1915896"/>
                  </a:lnTo>
                  <a:lnTo>
                    <a:pt x="2170786" y="1873479"/>
                  </a:lnTo>
                  <a:lnTo>
                    <a:pt x="2153539" y="1831236"/>
                  </a:lnTo>
                  <a:lnTo>
                    <a:pt x="2135953" y="1789170"/>
                  </a:lnTo>
                  <a:lnTo>
                    <a:pt x="2118029" y="1747280"/>
                  </a:lnTo>
                  <a:lnTo>
                    <a:pt x="2099769" y="1705571"/>
                  </a:lnTo>
                  <a:lnTo>
                    <a:pt x="2081175" y="1664042"/>
                  </a:lnTo>
                  <a:lnTo>
                    <a:pt x="2062248" y="1622696"/>
                  </a:lnTo>
                  <a:lnTo>
                    <a:pt x="2042990" y="1581534"/>
                  </a:lnTo>
                  <a:lnTo>
                    <a:pt x="2023403" y="1540559"/>
                  </a:lnTo>
                  <a:lnTo>
                    <a:pt x="2003489" y="1499771"/>
                  </a:lnTo>
                  <a:lnTo>
                    <a:pt x="1983248" y="1459173"/>
                  </a:lnTo>
                  <a:lnTo>
                    <a:pt x="1962684" y="1418766"/>
                  </a:lnTo>
                  <a:lnTo>
                    <a:pt x="1941797" y="1378552"/>
                  </a:lnTo>
                  <a:lnTo>
                    <a:pt x="1920589" y="1338533"/>
                  </a:lnTo>
                  <a:lnTo>
                    <a:pt x="1899063" y="1298711"/>
                  </a:lnTo>
                  <a:lnTo>
                    <a:pt x="1877219" y="1259086"/>
                  </a:lnTo>
                  <a:lnTo>
                    <a:pt x="1855059" y="1219661"/>
                  </a:lnTo>
                  <a:lnTo>
                    <a:pt x="1832585" y="1180437"/>
                  </a:lnTo>
                  <a:lnTo>
                    <a:pt x="1809800" y="1141417"/>
                  </a:lnTo>
                  <a:lnTo>
                    <a:pt x="1786704" y="1102602"/>
                  </a:lnTo>
                  <a:lnTo>
                    <a:pt x="1763299" y="1063993"/>
                  </a:lnTo>
                  <a:lnTo>
                    <a:pt x="1739587" y="1025593"/>
                  </a:lnTo>
                  <a:lnTo>
                    <a:pt x="1715569" y="987402"/>
                  </a:lnTo>
                  <a:lnTo>
                    <a:pt x="1691248" y="949423"/>
                  </a:lnTo>
                  <a:lnTo>
                    <a:pt x="1666625" y="911658"/>
                  </a:lnTo>
                  <a:lnTo>
                    <a:pt x="1641702" y="874108"/>
                  </a:lnTo>
                  <a:lnTo>
                    <a:pt x="1616480" y="836774"/>
                  </a:lnTo>
                  <a:lnTo>
                    <a:pt x="1590961" y="799659"/>
                  </a:lnTo>
                  <a:lnTo>
                    <a:pt x="1565147" y="762764"/>
                  </a:lnTo>
                  <a:lnTo>
                    <a:pt x="1539039" y="726092"/>
                  </a:lnTo>
                  <a:lnTo>
                    <a:pt x="1512640" y="689642"/>
                  </a:lnTo>
                  <a:lnTo>
                    <a:pt x="1485951" y="653419"/>
                  </a:lnTo>
                  <a:lnTo>
                    <a:pt x="1458973" y="617422"/>
                  </a:lnTo>
                  <a:lnTo>
                    <a:pt x="1431709" y="581654"/>
                  </a:lnTo>
                  <a:lnTo>
                    <a:pt x="1404160" y="546116"/>
                  </a:lnTo>
                  <a:lnTo>
                    <a:pt x="1376328" y="510811"/>
                  </a:lnTo>
                  <a:lnTo>
                    <a:pt x="1348214" y="475739"/>
                  </a:lnTo>
                  <a:lnTo>
                    <a:pt x="1319820" y="440903"/>
                  </a:lnTo>
                  <a:lnTo>
                    <a:pt x="1291148" y="406304"/>
                  </a:lnTo>
                  <a:lnTo>
                    <a:pt x="1262200" y="371944"/>
                  </a:lnTo>
                  <a:lnTo>
                    <a:pt x="1232977" y="337825"/>
                  </a:lnTo>
                  <a:lnTo>
                    <a:pt x="1203480" y="303948"/>
                  </a:lnTo>
                  <a:lnTo>
                    <a:pt x="1173713" y="270315"/>
                  </a:lnTo>
                  <a:lnTo>
                    <a:pt x="1143676" y="236928"/>
                  </a:lnTo>
                  <a:lnTo>
                    <a:pt x="1113371" y="203788"/>
                  </a:lnTo>
                  <a:lnTo>
                    <a:pt x="1082800" y="170898"/>
                  </a:lnTo>
                  <a:lnTo>
                    <a:pt x="1051964" y="138258"/>
                  </a:lnTo>
                  <a:lnTo>
                    <a:pt x="1020866" y="105871"/>
                  </a:lnTo>
                  <a:lnTo>
                    <a:pt x="989506" y="73739"/>
                  </a:lnTo>
                  <a:lnTo>
                    <a:pt x="957887" y="41862"/>
                  </a:lnTo>
                  <a:lnTo>
                    <a:pt x="926011" y="10243"/>
                  </a:lnTo>
                  <a:lnTo>
                    <a:pt x="915515" y="0"/>
                  </a:lnTo>
                </a:path>
              </a:pathLst>
            </a:custGeom>
            <a:ln w="515112">
              <a:solidFill>
                <a:srgbClr val="92CC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23669"/>
              <a:ext cx="12688824" cy="986332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5279" y="9799320"/>
              <a:ext cx="947927" cy="234696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15721584" y="5596646"/>
            <a:ext cx="2566670" cy="4690745"/>
            <a:chOff x="15721584" y="5596646"/>
            <a:chExt cx="2566670" cy="4690745"/>
          </a:xfrm>
        </p:grpSpPr>
        <p:sp>
          <p:nvSpPr>
            <p:cNvPr id="7" name="object 7"/>
            <p:cNvSpPr/>
            <p:nvPr/>
          </p:nvSpPr>
          <p:spPr>
            <a:xfrm>
              <a:off x="16386048" y="5596646"/>
              <a:ext cx="1902460" cy="4690745"/>
            </a:xfrm>
            <a:custGeom>
              <a:avLst/>
              <a:gdLst/>
              <a:ahLst/>
              <a:cxnLst/>
              <a:rect l="l" t="t" r="r" b="b"/>
              <a:pathLst>
                <a:path w="1902459" h="4690745">
                  <a:moveTo>
                    <a:pt x="1901952" y="0"/>
                  </a:moveTo>
                  <a:lnTo>
                    <a:pt x="1850427" y="21168"/>
                  </a:lnTo>
                  <a:lnTo>
                    <a:pt x="1808765" y="39162"/>
                  </a:lnTo>
                  <a:lnTo>
                    <a:pt x="1767428" y="57758"/>
                  </a:lnTo>
                  <a:lnTo>
                    <a:pt x="1726422" y="76951"/>
                  </a:lnTo>
                  <a:lnTo>
                    <a:pt x="1685753" y="96736"/>
                  </a:lnTo>
                  <a:lnTo>
                    <a:pt x="1645425" y="117107"/>
                  </a:lnTo>
                  <a:lnTo>
                    <a:pt x="1605446" y="138059"/>
                  </a:lnTo>
                  <a:lnTo>
                    <a:pt x="1565819" y="159585"/>
                  </a:lnTo>
                  <a:lnTo>
                    <a:pt x="1526552" y="181682"/>
                  </a:lnTo>
                  <a:lnTo>
                    <a:pt x="1487648" y="204342"/>
                  </a:lnTo>
                  <a:lnTo>
                    <a:pt x="1449114" y="227560"/>
                  </a:lnTo>
                  <a:lnTo>
                    <a:pt x="1410956" y="251331"/>
                  </a:lnTo>
                  <a:lnTo>
                    <a:pt x="1373179" y="275650"/>
                  </a:lnTo>
                  <a:lnTo>
                    <a:pt x="1335788" y="300510"/>
                  </a:lnTo>
                  <a:lnTo>
                    <a:pt x="1298789" y="325907"/>
                  </a:lnTo>
                  <a:lnTo>
                    <a:pt x="1262187" y="351834"/>
                  </a:lnTo>
                  <a:lnTo>
                    <a:pt x="1225989" y="378286"/>
                  </a:lnTo>
                  <a:lnTo>
                    <a:pt x="1190199" y="405258"/>
                  </a:lnTo>
                  <a:lnTo>
                    <a:pt x="1154824" y="432744"/>
                  </a:lnTo>
                  <a:lnTo>
                    <a:pt x="1119868" y="460738"/>
                  </a:lnTo>
                  <a:lnTo>
                    <a:pt x="1085338" y="489236"/>
                  </a:lnTo>
                  <a:lnTo>
                    <a:pt x="1051238" y="518230"/>
                  </a:lnTo>
                  <a:lnTo>
                    <a:pt x="1017575" y="547717"/>
                  </a:lnTo>
                  <a:lnTo>
                    <a:pt x="984353" y="577689"/>
                  </a:lnTo>
                  <a:lnTo>
                    <a:pt x="951579" y="608143"/>
                  </a:lnTo>
                  <a:lnTo>
                    <a:pt x="919258" y="639071"/>
                  </a:lnTo>
                  <a:lnTo>
                    <a:pt x="887396" y="670470"/>
                  </a:lnTo>
                  <a:lnTo>
                    <a:pt x="855998" y="702332"/>
                  </a:lnTo>
                  <a:lnTo>
                    <a:pt x="825069" y="734653"/>
                  </a:lnTo>
                  <a:lnTo>
                    <a:pt x="794616" y="767427"/>
                  </a:lnTo>
                  <a:lnTo>
                    <a:pt x="764643" y="800648"/>
                  </a:lnTo>
                  <a:lnTo>
                    <a:pt x="735157" y="834311"/>
                  </a:lnTo>
                  <a:lnTo>
                    <a:pt x="706162" y="868411"/>
                  </a:lnTo>
                  <a:lnTo>
                    <a:pt x="677665" y="902942"/>
                  </a:lnTo>
                  <a:lnTo>
                    <a:pt x="649671" y="937897"/>
                  </a:lnTo>
                  <a:lnTo>
                    <a:pt x="622185" y="973273"/>
                  </a:lnTo>
                  <a:lnTo>
                    <a:pt x="595213" y="1009063"/>
                  </a:lnTo>
                  <a:lnTo>
                    <a:pt x="568761" y="1045261"/>
                  </a:lnTo>
                  <a:lnTo>
                    <a:pt x="542833" y="1081862"/>
                  </a:lnTo>
                  <a:lnTo>
                    <a:pt x="517437" y="1118861"/>
                  </a:lnTo>
                  <a:lnTo>
                    <a:pt x="492577" y="1156252"/>
                  </a:lnTo>
                  <a:lnTo>
                    <a:pt x="468258" y="1194030"/>
                  </a:lnTo>
                  <a:lnTo>
                    <a:pt x="444487" y="1232188"/>
                  </a:lnTo>
                  <a:lnTo>
                    <a:pt x="421268" y="1270721"/>
                  </a:lnTo>
                  <a:lnTo>
                    <a:pt x="398608" y="1309625"/>
                  </a:lnTo>
                  <a:lnTo>
                    <a:pt x="376512" y="1348893"/>
                  </a:lnTo>
                  <a:lnTo>
                    <a:pt x="354985" y="1388519"/>
                  </a:lnTo>
                  <a:lnTo>
                    <a:pt x="334034" y="1428499"/>
                  </a:lnTo>
                  <a:lnTo>
                    <a:pt x="313663" y="1468826"/>
                  </a:lnTo>
                  <a:lnTo>
                    <a:pt x="293878" y="1509495"/>
                  </a:lnTo>
                  <a:lnTo>
                    <a:pt x="274684" y="1550501"/>
                  </a:lnTo>
                  <a:lnTo>
                    <a:pt x="256088" y="1591838"/>
                  </a:lnTo>
                  <a:lnTo>
                    <a:pt x="238095" y="1633501"/>
                  </a:lnTo>
                  <a:lnTo>
                    <a:pt x="220710" y="1675483"/>
                  </a:lnTo>
                  <a:lnTo>
                    <a:pt x="203938" y="1717779"/>
                  </a:lnTo>
                  <a:lnTo>
                    <a:pt x="187787" y="1760385"/>
                  </a:lnTo>
                  <a:lnTo>
                    <a:pt x="172260" y="1803294"/>
                  </a:lnTo>
                  <a:lnTo>
                    <a:pt x="157363" y="1846500"/>
                  </a:lnTo>
                  <a:lnTo>
                    <a:pt x="143103" y="1889999"/>
                  </a:lnTo>
                  <a:lnTo>
                    <a:pt x="129484" y="1933784"/>
                  </a:lnTo>
                  <a:lnTo>
                    <a:pt x="116512" y="1977850"/>
                  </a:lnTo>
                  <a:lnTo>
                    <a:pt x="104193" y="2022192"/>
                  </a:lnTo>
                  <a:lnTo>
                    <a:pt x="92532" y="2066804"/>
                  </a:lnTo>
                  <a:lnTo>
                    <a:pt x="81535" y="2111680"/>
                  </a:lnTo>
                  <a:lnTo>
                    <a:pt x="71207" y="2156815"/>
                  </a:lnTo>
                  <a:lnTo>
                    <a:pt x="61554" y="2202203"/>
                  </a:lnTo>
                  <a:lnTo>
                    <a:pt x="52581" y="2247840"/>
                  </a:lnTo>
                  <a:lnTo>
                    <a:pt x="44295" y="2293718"/>
                  </a:lnTo>
                  <a:lnTo>
                    <a:pt x="36700" y="2339833"/>
                  </a:lnTo>
                  <a:lnTo>
                    <a:pt x="29801" y="2386180"/>
                  </a:lnTo>
                  <a:lnTo>
                    <a:pt x="23606" y="2432752"/>
                  </a:lnTo>
                  <a:lnTo>
                    <a:pt x="18118" y="2479544"/>
                  </a:lnTo>
                  <a:lnTo>
                    <a:pt x="13345" y="2526551"/>
                  </a:lnTo>
                  <a:lnTo>
                    <a:pt x="9290" y="2573766"/>
                  </a:lnTo>
                  <a:lnTo>
                    <a:pt x="5960" y="2621185"/>
                  </a:lnTo>
                  <a:lnTo>
                    <a:pt x="3361" y="2668802"/>
                  </a:lnTo>
                  <a:lnTo>
                    <a:pt x="1497" y="2716612"/>
                  </a:lnTo>
                  <a:lnTo>
                    <a:pt x="375" y="2764608"/>
                  </a:lnTo>
                  <a:lnTo>
                    <a:pt x="0" y="2812785"/>
                  </a:lnTo>
                  <a:lnTo>
                    <a:pt x="375" y="2860963"/>
                  </a:lnTo>
                  <a:lnTo>
                    <a:pt x="1497" y="2908960"/>
                  </a:lnTo>
                  <a:lnTo>
                    <a:pt x="3361" y="2956771"/>
                  </a:lnTo>
                  <a:lnTo>
                    <a:pt x="5960" y="3004389"/>
                  </a:lnTo>
                  <a:lnTo>
                    <a:pt x="9290" y="3051809"/>
                  </a:lnTo>
                  <a:lnTo>
                    <a:pt x="13345" y="3099025"/>
                  </a:lnTo>
                  <a:lnTo>
                    <a:pt x="18118" y="3146033"/>
                  </a:lnTo>
                  <a:lnTo>
                    <a:pt x="23606" y="3192825"/>
                  </a:lnTo>
                  <a:lnTo>
                    <a:pt x="29801" y="3239398"/>
                  </a:lnTo>
                  <a:lnTo>
                    <a:pt x="36700" y="3285745"/>
                  </a:lnTo>
                  <a:lnTo>
                    <a:pt x="44295" y="3331861"/>
                  </a:lnTo>
                  <a:lnTo>
                    <a:pt x="52581" y="3377740"/>
                  </a:lnTo>
                  <a:lnTo>
                    <a:pt x="61554" y="3423377"/>
                  </a:lnTo>
                  <a:lnTo>
                    <a:pt x="71207" y="3468766"/>
                  </a:lnTo>
                  <a:lnTo>
                    <a:pt x="81535" y="3513902"/>
                  </a:lnTo>
                  <a:lnTo>
                    <a:pt x="92532" y="3558779"/>
                  </a:lnTo>
                  <a:lnTo>
                    <a:pt x="104193" y="3603391"/>
                  </a:lnTo>
                  <a:lnTo>
                    <a:pt x="116512" y="3647733"/>
                  </a:lnTo>
                  <a:lnTo>
                    <a:pt x="129484" y="3691800"/>
                  </a:lnTo>
                  <a:lnTo>
                    <a:pt x="143103" y="3735586"/>
                  </a:lnTo>
                  <a:lnTo>
                    <a:pt x="157363" y="3779085"/>
                  </a:lnTo>
                  <a:lnTo>
                    <a:pt x="172260" y="3822291"/>
                  </a:lnTo>
                  <a:lnTo>
                    <a:pt x="187787" y="3865200"/>
                  </a:lnTo>
                  <a:lnTo>
                    <a:pt x="203938" y="3907806"/>
                  </a:lnTo>
                  <a:lnTo>
                    <a:pt x="220710" y="3950103"/>
                  </a:lnTo>
                  <a:lnTo>
                    <a:pt x="238095" y="3992085"/>
                  </a:lnTo>
                  <a:lnTo>
                    <a:pt x="256088" y="4033748"/>
                  </a:lnTo>
                  <a:lnTo>
                    <a:pt x="274684" y="4075085"/>
                  </a:lnTo>
                  <a:lnTo>
                    <a:pt x="293878" y="4116091"/>
                  </a:lnTo>
                  <a:lnTo>
                    <a:pt x="313663" y="4156760"/>
                  </a:lnTo>
                  <a:lnTo>
                    <a:pt x="334034" y="4197088"/>
                  </a:lnTo>
                  <a:lnTo>
                    <a:pt x="354985" y="4237068"/>
                  </a:lnTo>
                  <a:lnTo>
                    <a:pt x="376512" y="4276694"/>
                  </a:lnTo>
                  <a:lnTo>
                    <a:pt x="398608" y="4315962"/>
                  </a:lnTo>
                  <a:lnTo>
                    <a:pt x="421268" y="4354865"/>
                  </a:lnTo>
                  <a:lnTo>
                    <a:pt x="444487" y="4393399"/>
                  </a:lnTo>
                  <a:lnTo>
                    <a:pt x="468258" y="4431557"/>
                  </a:lnTo>
                  <a:lnTo>
                    <a:pt x="492577" y="4469335"/>
                  </a:lnTo>
                  <a:lnTo>
                    <a:pt x="517437" y="4506725"/>
                  </a:lnTo>
                  <a:lnTo>
                    <a:pt x="542833" y="4543724"/>
                  </a:lnTo>
                  <a:lnTo>
                    <a:pt x="568761" y="4580326"/>
                  </a:lnTo>
                  <a:lnTo>
                    <a:pt x="595213" y="4616524"/>
                  </a:lnTo>
                  <a:lnTo>
                    <a:pt x="622185" y="4652313"/>
                  </a:lnTo>
                  <a:lnTo>
                    <a:pt x="649671" y="4687689"/>
                  </a:lnTo>
                  <a:lnTo>
                    <a:pt x="651804" y="4690353"/>
                  </a:lnTo>
                  <a:lnTo>
                    <a:pt x="1901952" y="4690353"/>
                  </a:lnTo>
                  <a:lnTo>
                    <a:pt x="1901952" y="0"/>
                  </a:lnTo>
                  <a:close/>
                </a:path>
              </a:pathLst>
            </a:custGeom>
            <a:solidFill>
              <a:srgbClr val="92C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721584" y="6964680"/>
              <a:ext cx="1999488" cy="3322318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12656214" y="-257556"/>
            <a:ext cx="5889625" cy="3080385"/>
            <a:chOff x="12656214" y="-257556"/>
            <a:chExt cx="5889625" cy="3080385"/>
          </a:xfrm>
        </p:grpSpPr>
        <p:sp>
          <p:nvSpPr>
            <p:cNvPr id="10" name="object 10"/>
            <p:cNvSpPr/>
            <p:nvPr/>
          </p:nvSpPr>
          <p:spPr>
            <a:xfrm>
              <a:off x="12913770" y="0"/>
              <a:ext cx="5374640" cy="2132330"/>
            </a:xfrm>
            <a:custGeom>
              <a:avLst/>
              <a:gdLst/>
              <a:ahLst/>
              <a:cxnLst/>
              <a:rect l="l" t="t" r="r" b="b"/>
              <a:pathLst>
                <a:path w="5374640" h="2132330">
                  <a:moveTo>
                    <a:pt x="0" y="0"/>
                  </a:moveTo>
                  <a:lnTo>
                    <a:pt x="41602" y="53068"/>
                  </a:lnTo>
                  <a:lnTo>
                    <a:pt x="69716" y="88140"/>
                  </a:lnTo>
                  <a:lnTo>
                    <a:pt x="98110" y="122976"/>
                  </a:lnTo>
                  <a:lnTo>
                    <a:pt x="126782" y="157575"/>
                  </a:lnTo>
                  <a:lnTo>
                    <a:pt x="155731" y="191935"/>
                  </a:lnTo>
                  <a:lnTo>
                    <a:pt x="184954" y="226054"/>
                  </a:lnTo>
                  <a:lnTo>
                    <a:pt x="214450" y="259931"/>
                  </a:lnTo>
                  <a:lnTo>
                    <a:pt x="244218" y="293564"/>
                  </a:lnTo>
                  <a:lnTo>
                    <a:pt x="274255" y="326951"/>
                  </a:lnTo>
                  <a:lnTo>
                    <a:pt x="304560" y="360091"/>
                  </a:lnTo>
                  <a:lnTo>
                    <a:pt x="335131" y="392981"/>
                  </a:lnTo>
                  <a:lnTo>
                    <a:pt x="365967" y="425621"/>
                  </a:lnTo>
                  <a:lnTo>
                    <a:pt x="397065" y="458008"/>
                  </a:lnTo>
                  <a:lnTo>
                    <a:pt x="428425" y="490140"/>
                  </a:lnTo>
                  <a:lnTo>
                    <a:pt x="460044" y="522017"/>
                  </a:lnTo>
                  <a:lnTo>
                    <a:pt x="491921" y="553636"/>
                  </a:lnTo>
                  <a:lnTo>
                    <a:pt x="524053" y="584996"/>
                  </a:lnTo>
                  <a:lnTo>
                    <a:pt x="556440" y="616094"/>
                  </a:lnTo>
                  <a:lnTo>
                    <a:pt x="589080" y="646930"/>
                  </a:lnTo>
                  <a:lnTo>
                    <a:pt x="621970" y="677501"/>
                  </a:lnTo>
                  <a:lnTo>
                    <a:pt x="655110" y="707806"/>
                  </a:lnTo>
                  <a:lnTo>
                    <a:pt x="688497" y="737843"/>
                  </a:lnTo>
                  <a:lnTo>
                    <a:pt x="722130" y="767611"/>
                  </a:lnTo>
                  <a:lnTo>
                    <a:pt x="756007" y="797107"/>
                  </a:lnTo>
                  <a:lnTo>
                    <a:pt x="790126" y="826330"/>
                  </a:lnTo>
                  <a:lnTo>
                    <a:pt x="824486" y="855279"/>
                  </a:lnTo>
                  <a:lnTo>
                    <a:pt x="859085" y="883951"/>
                  </a:lnTo>
                  <a:lnTo>
                    <a:pt x="893921" y="912344"/>
                  </a:lnTo>
                  <a:lnTo>
                    <a:pt x="928992" y="940458"/>
                  </a:lnTo>
                  <a:lnTo>
                    <a:pt x="964298" y="968291"/>
                  </a:lnTo>
                  <a:lnTo>
                    <a:pt x="999836" y="995840"/>
                  </a:lnTo>
                  <a:lnTo>
                    <a:pt x="1035604" y="1023105"/>
                  </a:lnTo>
                  <a:lnTo>
                    <a:pt x="1071601" y="1050082"/>
                  </a:lnTo>
                  <a:lnTo>
                    <a:pt x="1107824" y="1076772"/>
                  </a:lnTo>
                  <a:lnTo>
                    <a:pt x="1144274" y="1103171"/>
                  </a:lnTo>
                  <a:lnTo>
                    <a:pt x="1180946" y="1129278"/>
                  </a:lnTo>
                  <a:lnTo>
                    <a:pt x="1217841" y="1155092"/>
                  </a:lnTo>
                  <a:lnTo>
                    <a:pt x="1254956" y="1180611"/>
                  </a:lnTo>
                  <a:lnTo>
                    <a:pt x="1292290" y="1205833"/>
                  </a:lnTo>
                  <a:lnTo>
                    <a:pt x="1329840" y="1230757"/>
                  </a:lnTo>
                  <a:lnTo>
                    <a:pt x="1367605" y="1255380"/>
                  </a:lnTo>
                  <a:lnTo>
                    <a:pt x="1405584" y="1279701"/>
                  </a:lnTo>
                  <a:lnTo>
                    <a:pt x="1443775" y="1303719"/>
                  </a:lnTo>
                  <a:lnTo>
                    <a:pt x="1482175" y="1327431"/>
                  </a:lnTo>
                  <a:lnTo>
                    <a:pt x="1520784" y="1350836"/>
                  </a:lnTo>
                  <a:lnTo>
                    <a:pt x="1559599" y="1373932"/>
                  </a:lnTo>
                  <a:lnTo>
                    <a:pt x="1598619" y="1396718"/>
                  </a:lnTo>
                  <a:lnTo>
                    <a:pt x="1637843" y="1419191"/>
                  </a:lnTo>
                  <a:lnTo>
                    <a:pt x="1677268" y="1441351"/>
                  </a:lnTo>
                  <a:lnTo>
                    <a:pt x="1716892" y="1463195"/>
                  </a:lnTo>
                  <a:lnTo>
                    <a:pt x="1756715" y="1484722"/>
                  </a:lnTo>
                  <a:lnTo>
                    <a:pt x="1796734" y="1505930"/>
                  </a:lnTo>
                  <a:lnTo>
                    <a:pt x="1836948" y="1526817"/>
                  </a:lnTo>
                  <a:lnTo>
                    <a:pt x="1877355" y="1547381"/>
                  </a:lnTo>
                  <a:lnTo>
                    <a:pt x="1917953" y="1567622"/>
                  </a:lnTo>
                  <a:lnTo>
                    <a:pt x="1958741" y="1587537"/>
                  </a:lnTo>
                  <a:lnTo>
                    <a:pt x="1999716" y="1607124"/>
                  </a:lnTo>
                  <a:lnTo>
                    <a:pt x="2040878" y="1626382"/>
                  </a:lnTo>
                  <a:lnTo>
                    <a:pt x="2082224" y="1645309"/>
                  </a:lnTo>
                  <a:lnTo>
                    <a:pt x="2123752" y="1663903"/>
                  </a:lnTo>
                  <a:lnTo>
                    <a:pt x="2165462" y="1682163"/>
                  </a:lnTo>
                  <a:lnTo>
                    <a:pt x="2207351" y="1700087"/>
                  </a:lnTo>
                  <a:lnTo>
                    <a:pt x="2249418" y="1717673"/>
                  </a:lnTo>
                  <a:lnTo>
                    <a:pt x="2291661" y="1734920"/>
                  </a:lnTo>
                  <a:lnTo>
                    <a:pt x="2334078" y="1751826"/>
                  </a:lnTo>
                  <a:lnTo>
                    <a:pt x="2376667" y="1768388"/>
                  </a:lnTo>
                  <a:lnTo>
                    <a:pt x="2419428" y="1784607"/>
                  </a:lnTo>
                  <a:lnTo>
                    <a:pt x="2462357" y="1800479"/>
                  </a:lnTo>
                  <a:lnTo>
                    <a:pt x="2505454" y="1816003"/>
                  </a:lnTo>
                  <a:lnTo>
                    <a:pt x="2548717" y="1831177"/>
                  </a:lnTo>
                  <a:lnTo>
                    <a:pt x="2592143" y="1846000"/>
                  </a:lnTo>
                  <a:lnTo>
                    <a:pt x="2635732" y="1860470"/>
                  </a:lnTo>
                  <a:lnTo>
                    <a:pt x="2679482" y="1874585"/>
                  </a:lnTo>
                  <a:lnTo>
                    <a:pt x="2723390" y="1888343"/>
                  </a:lnTo>
                  <a:lnTo>
                    <a:pt x="2767455" y="1901744"/>
                  </a:lnTo>
                  <a:lnTo>
                    <a:pt x="2811676" y="1914784"/>
                  </a:lnTo>
                  <a:lnTo>
                    <a:pt x="2856051" y="1927463"/>
                  </a:lnTo>
                  <a:lnTo>
                    <a:pt x="2900578" y="1939779"/>
                  </a:lnTo>
                  <a:lnTo>
                    <a:pt x="2945256" y="1951729"/>
                  </a:lnTo>
                  <a:lnTo>
                    <a:pt x="2990082" y="1963313"/>
                  </a:lnTo>
                  <a:lnTo>
                    <a:pt x="3035054" y="1974529"/>
                  </a:lnTo>
                  <a:lnTo>
                    <a:pt x="3080173" y="1985374"/>
                  </a:lnTo>
                  <a:lnTo>
                    <a:pt x="3125434" y="1995848"/>
                  </a:lnTo>
                  <a:lnTo>
                    <a:pt x="3170838" y="2005948"/>
                  </a:lnTo>
                  <a:lnTo>
                    <a:pt x="3216382" y="2015673"/>
                  </a:lnTo>
                  <a:lnTo>
                    <a:pt x="3262064" y="2025021"/>
                  </a:lnTo>
                  <a:lnTo>
                    <a:pt x="3307883" y="2033990"/>
                  </a:lnTo>
                  <a:lnTo>
                    <a:pt x="3353837" y="2042579"/>
                  </a:lnTo>
                  <a:lnTo>
                    <a:pt x="3399925" y="2050786"/>
                  </a:lnTo>
                  <a:lnTo>
                    <a:pt x="3446144" y="2058609"/>
                  </a:lnTo>
                  <a:lnTo>
                    <a:pt x="3492493" y="2066047"/>
                  </a:lnTo>
                  <a:lnTo>
                    <a:pt x="3538970" y="2073098"/>
                  </a:lnTo>
                  <a:lnTo>
                    <a:pt x="3585574" y="2079760"/>
                  </a:lnTo>
                  <a:lnTo>
                    <a:pt x="3632303" y="2086031"/>
                  </a:lnTo>
                  <a:lnTo>
                    <a:pt x="3679154" y="2091910"/>
                  </a:lnTo>
                  <a:lnTo>
                    <a:pt x="3726127" y="2097395"/>
                  </a:lnTo>
                  <a:lnTo>
                    <a:pt x="3773220" y="2102484"/>
                  </a:lnTo>
                  <a:lnTo>
                    <a:pt x="3820431" y="2107176"/>
                  </a:lnTo>
                  <a:lnTo>
                    <a:pt x="3867759" y="2111469"/>
                  </a:lnTo>
                  <a:lnTo>
                    <a:pt x="3915200" y="2115361"/>
                  </a:lnTo>
                  <a:lnTo>
                    <a:pt x="3962755" y="2118851"/>
                  </a:lnTo>
                  <a:lnTo>
                    <a:pt x="4010421" y="2121937"/>
                  </a:lnTo>
                  <a:lnTo>
                    <a:pt x="4058197" y="2124616"/>
                  </a:lnTo>
                  <a:lnTo>
                    <a:pt x="4106080" y="2126888"/>
                  </a:lnTo>
                  <a:lnTo>
                    <a:pt x="4154069" y="2128751"/>
                  </a:lnTo>
                  <a:lnTo>
                    <a:pt x="4202163" y="2130203"/>
                  </a:lnTo>
                  <a:lnTo>
                    <a:pt x="4250359" y="2131242"/>
                  </a:lnTo>
                  <a:lnTo>
                    <a:pt x="4298657" y="2131867"/>
                  </a:lnTo>
                  <a:lnTo>
                    <a:pt x="4347053" y="2132076"/>
                  </a:lnTo>
                  <a:lnTo>
                    <a:pt x="4395450" y="2131867"/>
                  </a:lnTo>
                  <a:lnTo>
                    <a:pt x="4443748" y="2131242"/>
                  </a:lnTo>
                  <a:lnTo>
                    <a:pt x="4491944" y="2130203"/>
                  </a:lnTo>
                  <a:lnTo>
                    <a:pt x="4540038" y="2128751"/>
                  </a:lnTo>
                  <a:lnTo>
                    <a:pt x="4588027" y="2126888"/>
                  </a:lnTo>
                  <a:lnTo>
                    <a:pt x="4635910" y="2124616"/>
                  </a:lnTo>
                  <a:lnTo>
                    <a:pt x="4683686" y="2121937"/>
                  </a:lnTo>
                  <a:lnTo>
                    <a:pt x="4731352" y="2118851"/>
                  </a:lnTo>
                  <a:lnTo>
                    <a:pt x="4778907" y="2115361"/>
                  </a:lnTo>
                  <a:lnTo>
                    <a:pt x="4826348" y="2111469"/>
                  </a:lnTo>
                  <a:lnTo>
                    <a:pt x="4873676" y="2107176"/>
                  </a:lnTo>
                  <a:lnTo>
                    <a:pt x="4920887" y="2102484"/>
                  </a:lnTo>
                  <a:lnTo>
                    <a:pt x="4967979" y="2097395"/>
                  </a:lnTo>
                  <a:lnTo>
                    <a:pt x="5014953" y="2091910"/>
                  </a:lnTo>
                  <a:lnTo>
                    <a:pt x="5061804" y="2086031"/>
                  </a:lnTo>
                  <a:lnTo>
                    <a:pt x="5108533" y="2079760"/>
                  </a:lnTo>
                  <a:lnTo>
                    <a:pt x="5155137" y="2073098"/>
                  </a:lnTo>
                  <a:lnTo>
                    <a:pt x="5201614" y="2066047"/>
                  </a:lnTo>
                  <a:lnTo>
                    <a:pt x="5247963" y="2058609"/>
                  </a:lnTo>
                  <a:lnTo>
                    <a:pt x="5294182" y="2050786"/>
                  </a:lnTo>
                  <a:lnTo>
                    <a:pt x="5340270" y="2042579"/>
                  </a:lnTo>
                  <a:lnTo>
                    <a:pt x="5374229" y="2036232"/>
                  </a:lnTo>
                </a:path>
              </a:pathLst>
            </a:custGeom>
            <a:ln w="515112">
              <a:solidFill>
                <a:srgbClr val="92CC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154656" y="423671"/>
              <a:ext cx="2243455" cy="2399030"/>
            </a:xfrm>
            <a:custGeom>
              <a:avLst/>
              <a:gdLst/>
              <a:ahLst/>
              <a:cxnLst/>
              <a:rect l="l" t="t" r="r" b="b"/>
              <a:pathLst>
                <a:path w="2243455" h="2399030">
                  <a:moveTo>
                    <a:pt x="1574546" y="0"/>
                  </a:moveTo>
                  <a:lnTo>
                    <a:pt x="668782" y="0"/>
                  </a:lnTo>
                  <a:lnTo>
                    <a:pt x="621025" y="1680"/>
                  </a:lnTo>
                  <a:lnTo>
                    <a:pt x="574174" y="6645"/>
                  </a:lnTo>
                  <a:lnTo>
                    <a:pt x="528341" y="14781"/>
                  </a:lnTo>
                  <a:lnTo>
                    <a:pt x="483641" y="25975"/>
                  </a:lnTo>
                  <a:lnTo>
                    <a:pt x="440185" y="40115"/>
                  </a:lnTo>
                  <a:lnTo>
                    <a:pt x="398088" y="57085"/>
                  </a:lnTo>
                  <a:lnTo>
                    <a:pt x="357463" y="76775"/>
                  </a:lnTo>
                  <a:lnTo>
                    <a:pt x="318423" y="99069"/>
                  </a:lnTo>
                  <a:lnTo>
                    <a:pt x="281080" y="123854"/>
                  </a:lnTo>
                  <a:lnTo>
                    <a:pt x="245549" y="151019"/>
                  </a:lnTo>
                  <a:lnTo>
                    <a:pt x="211943" y="180448"/>
                  </a:lnTo>
                  <a:lnTo>
                    <a:pt x="180375" y="212029"/>
                  </a:lnTo>
                  <a:lnTo>
                    <a:pt x="150957" y="245648"/>
                  </a:lnTo>
                  <a:lnTo>
                    <a:pt x="123804" y="281193"/>
                  </a:lnTo>
                  <a:lnTo>
                    <a:pt x="99028" y="318550"/>
                  </a:lnTo>
                  <a:lnTo>
                    <a:pt x="76743" y="357605"/>
                  </a:lnTo>
                  <a:lnTo>
                    <a:pt x="57062" y="398245"/>
                  </a:lnTo>
                  <a:lnTo>
                    <a:pt x="40098" y="440358"/>
                  </a:lnTo>
                  <a:lnTo>
                    <a:pt x="25964" y="483829"/>
                  </a:lnTo>
                  <a:lnTo>
                    <a:pt x="14775" y="528546"/>
                  </a:lnTo>
                  <a:lnTo>
                    <a:pt x="6642" y="574395"/>
                  </a:lnTo>
                  <a:lnTo>
                    <a:pt x="1679" y="621262"/>
                  </a:lnTo>
                  <a:lnTo>
                    <a:pt x="0" y="669035"/>
                  </a:lnTo>
                  <a:lnTo>
                    <a:pt x="0" y="1729739"/>
                  </a:lnTo>
                  <a:lnTo>
                    <a:pt x="1679" y="1777513"/>
                  </a:lnTo>
                  <a:lnTo>
                    <a:pt x="6642" y="1824380"/>
                  </a:lnTo>
                  <a:lnTo>
                    <a:pt x="14775" y="1870229"/>
                  </a:lnTo>
                  <a:lnTo>
                    <a:pt x="25964" y="1914946"/>
                  </a:lnTo>
                  <a:lnTo>
                    <a:pt x="40098" y="1958417"/>
                  </a:lnTo>
                  <a:lnTo>
                    <a:pt x="57062" y="2000530"/>
                  </a:lnTo>
                  <a:lnTo>
                    <a:pt x="76743" y="2041170"/>
                  </a:lnTo>
                  <a:lnTo>
                    <a:pt x="99028" y="2080225"/>
                  </a:lnTo>
                  <a:lnTo>
                    <a:pt x="123804" y="2117582"/>
                  </a:lnTo>
                  <a:lnTo>
                    <a:pt x="150957" y="2153127"/>
                  </a:lnTo>
                  <a:lnTo>
                    <a:pt x="180375" y="2186746"/>
                  </a:lnTo>
                  <a:lnTo>
                    <a:pt x="211943" y="2218327"/>
                  </a:lnTo>
                  <a:lnTo>
                    <a:pt x="245549" y="2247756"/>
                  </a:lnTo>
                  <a:lnTo>
                    <a:pt x="281080" y="2274921"/>
                  </a:lnTo>
                  <a:lnTo>
                    <a:pt x="318423" y="2299706"/>
                  </a:lnTo>
                  <a:lnTo>
                    <a:pt x="357463" y="2322000"/>
                  </a:lnTo>
                  <a:lnTo>
                    <a:pt x="398088" y="2341690"/>
                  </a:lnTo>
                  <a:lnTo>
                    <a:pt x="440185" y="2358660"/>
                  </a:lnTo>
                  <a:lnTo>
                    <a:pt x="483641" y="2372800"/>
                  </a:lnTo>
                  <a:lnTo>
                    <a:pt x="528341" y="2383994"/>
                  </a:lnTo>
                  <a:lnTo>
                    <a:pt x="574174" y="2392130"/>
                  </a:lnTo>
                  <a:lnTo>
                    <a:pt x="621025" y="2397095"/>
                  </a:lnTo>
                  <a:lnTo>
                    <a:pt x="668782" y="2398776"/>
                  </a:lnTo>
                  <a:lnTo>
                    <a:pt x="1574546" y="2398776"/>
                  </a:lnTo>
                  <a:lnTo>
                    <a:pt x="1622302" y="2397095"/>
                  </a:lnTo>
                  <a:lnTo>
                    <a:pt x="1669153" y="2392130"/>
                  </a:lnTo>
                  <a:lnTo>
                    <a:pt x="1714986" y="2383994"/>
                  </a:lnTo>
                  <a:lnTo>
                    <a:pt x="1759686" y="2372800"/>
                  </a:lnTo>
                  <a:lnTo>
                    <a:pt x="1803142" y="2358660"/>
                  </a:lnTo>
                  <a:lnTo>
                    <a:pt x="1845239" y="2341690"/>
                  </a:lnTo>
                  <a:lnTo>
                    <a:pt x="1885864" y="2322000"/>
                  </a:lnTo>
                  <a:lnTo>
                    <a:pt x="1924904" y="2299706"/>
                  </a:lnTo>
                  <a:lnTo>
                    <a:pt x="1962247" y="2274921"/>
                  </a:lnTo>
                  <a:lnTo>
                    <a:pt x="1997778" y="2247756"/>
                  </a:lnTo>
                  <a:lnTo>
                    <a:pt x="2031384" y="2218327"/>
                  </a:lnTo>
                  <a:lnTo>
                    <a:pt x="2062952" y="2186746"/>
                  </a:lnTo>
                  <a:lnTo>
                    <a:pt x="2092370" y="2153127"/>
                  </a:lnTo>
                  <a:lnTo>
                    <a:pt x="2119523" y="2117582"/>
                  </a:lnTo>
                  <a:lnTo>
                    <a:pt x="2144299" y="2080225"/>
                  </a:lnTo>
                  <a:lnTo>
                    <a:pt x="2166584" y="2041170"/>
                  </a:lnTo>
                  <a:lnTo>
                    <a:pt x="2186265" y="2000530"/>
                  </a:lnTo>
                  <a:lnTo>
                    <a:pt x="2203229" y="1958417"/>
                  </a:lnTo>
                  <a:lnTo>
                    <a:pt x="2217363" y="1914946"/>
                  </a:lnTo>
                  <a:lnTo>
                    <a:pt x="2228552" y="1870229"/>
                  </a:lnTo>
                  <a:lnTo>
                    <a:pt x="2236685" y="1824380"/>
                  </a:lnTo>
                  <a:lnTo>
                    <a:pt x="2241648" y="1777513"/>
                  </a:lnTo>
                  <a:lnTo>
                    <a:pt x="2243328" y="1729739"/>
                  </a:lnTo>
                  <a:lnTo>
                    <a:pt x="2243328" y="669035"/>
                  </a:lnTo>
                  <a:lnTo>
                    <a:pt x="2241648" y="621262"/>
                  </a:lnTo>
                  <a:lnTo>
                    <a:pt x="2236685" y="574395"/>
                  </a:lnTo>
                  <a:lnTo>
                    <a:pt x="2228552" y="528546"/>
                  </a:lnTo>
                  <a:lnTo>
                    <a:pt x="2217363" y="483829"/>
                  </a:lnTo>
                  <a:lnTo>
                    <a:pt x="2203229" y="440358"/>
                  </a:lnTo>
                  <a:lnTo>
                    <a:pt x="2186265" y="398245"/>
                  </a:lnTo>
                  <a:lnTo>
                    <a:pt x="2166584" y="357605"/>
                  </a:lnTo>
                  <a:lnTo>
                    <a:pt x="2144299" y="318550"/>
                  </a:lnTo>
                  <a:lnTo>
                    <a:pt x="2119523" y="281193"/>
                  </a:lnTo>
                  <a:lnTo>
                    <a:pt x="2092370" y="245648"/>
                  </a:lnTo>
                  <a:lnTo>
                    <a:pt x="2062952" y="212029"/>
                  </a:lnTo>
                  <a:lnTo>
                    <a:pt x="2031384" y="180448"/>
                  </a:lnTo>
                  <a:lnTo>
                    <a:pt x="1997778" y="151019"/>
                  </a:lnTo>
                  <a:lnTo>
                    <a:pt x="1962247" y="123854"/>
                  </a:lnTo>
                  <a:lnTo>
                    <a:pt x="1924904" y="99069"/>
                  </a:lnTo>
                  <a:lnTo>
                    <a:pt x="1885864" y="76775"/>
                  </a:lnTo>
                  <a:lnTo>
                    <a:pt x="1845239" y="57085"/>
                  </a:lnTo>
                  <a:lnTo>
                    <a:pt x="1803142" y="40115"/>
                  </a:lnTo>
                  <a:lnTo>
                    <a:pt x="1759686" y="25975"/>
                  </a:lnTo>
                  <a:lnTo>
                    <a:pt x="1714986" y="14781"/>
                  </a:lnTo>
                  <a:lnTo>
                    <a:pt x="1669153" y="6645"/>
                  </a:lnTo>
                  <a:lnTo>
                    <a:pt x="1622302" y="1680"/>
                  </a:lnTo>
                  <a:lnTo>
                    <a:pt x="15745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88768" y="505967"/>
              <a:ext cx="1972055" cy="2316479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5258815" y="3760343"/>
            <a:ext cx="7992745" cy="3192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9370" algn="ctr">
              <a:lnSpc>
                <a:spcPct val="100000"/>
              </a:lnSpc>
              <a:spcBef>
                <a:spcPts val="130"/>
              </a:spcBef>
            </a:pPr>
            <a:r>
              <a:rPr sz="14900" b="1" spc="580" dirty="0">
                <a:solidFill>
                  <a:srgbClr val="181818"/>
                </a:solidFill>
                <a:latin typeface="Tahoma"/>
                <a:cs typeface="Tahoma"/>
              </a:rPr>
              <a:t>БелЧС</a:t>
            </a:r>
            <a:endParaRPr sz="149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3485"/>
              </a:spcBef>
            </a:pPr>
            <a:r>
              <a:rPr sz="2950" b="1" spc="295" dirty="0">
                <a:solidFill>
                  <a:srgbClr val="181818"/>
                </a:solidFill>
                <a:latin typeface="Tahoma"/>
                <a:cs typeface="Tahoma"/>
              </a:rPr>
              <a:t>ОБУЧАЙСЯ</a:t>
            </a:r>
            <a:r>
              <a:rPr sz="2950" b="1" spc="325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950" b="1" spc="300" dirty="0">
                <a:solidFill>
                  <a:srgbClr val="181818"/>
                </a:solidFill>
                <a:latin typeface="Tahoma"/>
                <a:cs typeface="Tahoma"/>
              </a:rPr>
              <a:t>БЕЗОПАСНОСТИ</a:t>
            </a:r>
            <a:r>
              <a:rPr sz="2950" b="1" spc="330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950" b="1" spc="220" dirty="0">
                <a:solidFill>
                  <a:srgbClr val="181818"/>
                </a:solidFill>
                <a:latin typeface="Tahoma"/>
                <a:cs typeface="Tahoma"/>
              </a:rPr>
              <a:t>ИГРАЯ!</a:t>
            </a:r>
            <a:endParaRPr sz="2950">
              <a:latin typeface="Tahoma"/>
              <a:cs typeface="Tahoma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6156452" y="2332749"/>
            <a:ext cx="6202045" cy="10922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96035" marR="5080" indent="-1283970">
              <a:lnSpc>
                <a:spcPct val="118600"/>
              </a:lnSpc>
              <a:spcBef>
                <a:spcPts val="90"/>
              </a:spcBef>
            </a:pPr>
            <a:r>
              <a:rPr sz="2950" b="0" spc="315" dirty="0">
                <a:latin typeface="Verdana"/>
                <a:cs typeface="Verdana"/>
              </a:rPr>
              <a:t>ИГРА</a:t>
            </a:r>
            <a:r>
              <a:rPr sz="2950" b="0" spc="55" dirty="0">
                <a:latin typeface="Verdana"/>
                <a:cs typeface="Verdana"/>
              </a:rPr>
              <a:t> </a:t>
            </a:r>
            <a:r>
              <a:rPr sz="2950" b="0" spc="280" dirty="0">
                <a:latin typeface="Verdana"/>
                <a:cs typeface="Verdana"/>
              </a:rPr>
              <a:t>ПО</a:t>
            </a:r>
            <a:r>
              <a:rPr sz="2950" b="0" spc="45" dirty="0">
                <a:latin typeface="Verdana"/>
                <a:cs typeface="Verdana"/>
              </a:rPr>
              <a:t> </a:t>
            </a:r>
            <a:r>
              <a:rPr sz="2950" b="0" spc="305" dirty="0">
                <a:latin typeface="Verdana"/>
                <a:cs typeface="Verdana"/>
              </a:rPr>
              <a:t>ОБУЧЕНИЮ</a:t>
            </a:r>
            <a:r>
              <a:rPr sz="2950" b="0" spc="-20" dirty="0">
                <a:latin typeface="Verdana"/>
                <a:cs typeface="Verdana"/>
              </a:rPr>
              <a:t> </a:t>
            </a:r>
            <a:r>
              <a:rPr sz="2950" b="0" spc="215" dirty="0">
                <a:latin typeface="Verdana"/>
                <a:cs typeface="Verdana"/>
              </a:rPr>
              <a:t>ДЕТЕЙ </a:t>
            </a:r>
            <a:r>
              <a:rPr sz="2950" b="0" spc="270" dirty="0">
                <a:latin typeface="Verdana"/>
                <a:cs typeface="Verdana"/>
              </a:rPr>
              <a:t>БЕЗОПАСНОСТИ</a:t>
            </a:r>
            <a:endParaRPr sz="2950">
              <a:latin typeface="Verdana"/>
              <a:cs typeface="Verdana"/>
            </a:endParaRPr>
          </a:p>
        </p:txBody>
      </p:sp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283184" y="5379720"/>
            <a:ext cx="5004815" cy="4632960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5921502" y="9378797"/>
            <a:ext cx="6427470" cy="389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50" spc="210" dirty="0">
                <a:solidFill>
                  <a:srgbClr val="181818"/>
                </a:solidFill>
                <a:latin typeface="Verdana"/>
                <a:cs typeface="Verdana"/>
              </a:rPr>
              <a:t>ЦЕЛЕВАЯ</a:t>
            </a:r>
            <a:r>
              <a:rPr sz="2450" spc="13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450" spc="170" dirty="0" smtClean="0">
                <a:solidFill>
                  <a:srgbClr val="181818"/>
                </a:solidFill>
                <a:latin typeface="Verdana"/>
                <a:cs typeface="Verdana"/>
              </a:rPr>
              <a:t>АУДИТОРИЯ:</a:t>
            </a:r>
            <a:r>
              <a:rPr sz="2450" spc="-265" dirty="0" smtClean="0">
                <a:solidFill>
                  <a:srgbClr val="181818"/>
                </a:solidFill>
                <a:latin typeface="Verdana"/>
                <a:cs typeface="Verdana"/>
              </a:rPr>
              <a:t>1-</a:t>
            </a:r>
            <a:r>
              <a:rPr lang="ru-RU" sz="2450" spc="-265" dirty="0" smtClean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450" dirty="0" smtClean="0">
                <a:solidFill>
                  <a:srgbClr val="181818"/>
                </a:solidFill>
                <a:latin typeface="Verdana"/>
                <a:cs typeface="Verdana"/>
              </a:rPr>
              <a:t>4</a:t>
            </a:r>
            <a:r>
              <a:rPr sz="2450" spc="65" dirty="0" smtClean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450" spc="180" dirty="0">
                <a:solidFill>
                  <a:srgbClr val="181818"/>
                </a:solidFill>
                <a:latin typeface="Verdana"/>
                <a:cs typeface="Verdana"/>
              </a:rPr>
              <a:t>КЛАССЫ</a:t>
            </a:r>
            <a:endParaRPr sz="2450" dirty="0">
              <a:latin typeface="Verdana"/>
              <a:cs typeface="Verdana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3E89DAE5-C98E-BDC0-9FF7-97A20B8A28AC}"/>
              </a:ext>
            </a:extLst>
          </p:cNvPr>
          <p:cNvSpPr/>
          <p:nvPr/>
        </p:nvSpPr>
        <p:spPr>
          <a:xfrm>
            <a:off x="1631768" y="8420102"/>
            <a:ext cx="3664202" cy="18668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C24682E-9704-986D-6A89-3DECEB63C269}"/>
              </a:ext>
            </a:extLst>
          </p:cNvPr>
          <p:cNvSpPr/>
          <p:nvPr/>
        </p:nvSpPr>
        <p:spPr>
          <a:xfrm>
            <a:off x="2093259" y="6812497"/>
            <a:ext cx="3238570" cy="23776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79468D6D-0093-CA4A-0415-5A52A2337129}"/>
              </a:ext>
            </a:extLst>
          </p:cNvPr>
          <p:cNvSpPr/>
          <p:nvPr/>
        </p:nvSpPr>
        <p:spPr>
          <a:xfrm>
            <a:off x="1000314" y="7898004"/>
            <a:ext cx="2240886" cy="159257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 descr="Изображение выглядит как графическая вставка, иллюстрация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EDA7980-E5B7-67E8-7500-A7773D8E04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156" b="75818"/>
          <a:stretch/>
        </p:blipFill>
        <p:spPr>
          <a:xfrm rot="3348903">
            <a:off x="1889107" y="5894742"/>
            <a:ext cx="4587844" cy="5278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43576" y="0"/>
            <a:ext cx="344805" cy="10287000"/>
          </a:xfrm>
          <a:custGeom>
            <a:avLst/>
            <a:gdLst/>
            <a:ahLst/>
            <a:cxnLst/>
            <a:rect l="l" t="t" r="r" b="b"/>
            <a:pathLst>
              <a:path w="344805" h="10287000">
                <a:moveTo>
                  <a:pt x="0" y="0"/>
                </a:moveTo>
                <a:lnTo>
                  <a:pt x="0" y="10287000"/>
                </a:lnTo>
                <a:lnTo>
                  <a:pt x="344423" y="10287000"/>
                </a:lnTo>
                <a:lnTo>
                  <a:pt x="344423" y="0"/>
                </a:lnTo>
                <a:lnTo>
                  <a:pt x="0" y="0"/>
                </a:lnTo>
                <a:close/>
              </a:path>
            </a:pathLst>
          </a:custGeom>
          <a:solidFill>
            <a:srgbClr val="92C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115173"/>
            <a:ext cx="1393825" cy="1172210"/>
          </a:xfrm>
          <a:custGeom>
            <a:avLst/>
            <a:gdLst/>
            <a:ahLst/>
            <a:cxnLst/>
            <a:rect l="l" t="t" r="r" b="b"/>
            <a:pathLst>
              <a:path w="1393825" h="1172209">
                <a:moveTo>
                  <a:pt x="1393335" y="1171826"/>
                </a:moveTo>
                <a:lnTo>
                  <a:pt x="1370650" y="1101895"/>
                </a:lnTo>
                <a:lnTo>
                  <a:pt x="1354868" y="1058905"/>
                </a:lnTo>
                <a:lnTo>
                  <a:pt x="1337948" y="1016479"/>
                </a:lnTo>
                <a:lnTo>
                  <a:pt x="1319909" y="974633"/>
                </a:lnTo>
                <a:lnTo>
                  <a:pt x="1300770" y="933388"/>
                </a:lnTo>
                <a:lnTo>
                  <a:pt x="1280548" y="892761"/>
                </a:lnTo>
                <a:lnTo>
                  <a:pt x="1259264" y="852771"/>
                </a:lnTo>
                <a:lnTo>
                  <a:pt x="1236934" y="813437"/>
                </a:lnTo>
                <a:lnTo>
                  <a:pt x="1213579" y="774777"/>
                </a:lnTo>
                <a:lnTo>
                  <a:pt x="1189215" y="736810"/>
                </a:lnTo>
                <a:lnTo>
                  <a:pt x="1163862" y="699554"/>
                </a:lnTo>
                <a:lnTo>
                  <a:pt x="1137539" y="663028"/>
                </a:lnTo>
                <a:lnTo>
                  <a:pt x="1110263" y="627250"/>
                </a:lnTo>
                <a:lnTo>
                  <a:pt x="1082053" y="592238"/>
                </a:lnTo>
                <a:lnTo>
                  <a:pt x="1052929" y="558012"/>
                </a:lnTo>
                <a:lnTo>
                  <a:pt x="1022908" y="524590"/>
                </a:lnTo>
                <a:lnTo>
                  <a:pt x="992009" y="491991"/>
                </a:lnTo>
                <a:lnTo>
                  <a:pt x="960250" y="460232"/>
                </a:lnTo>
                <a:lnTo>
                  <a:pt x="927651" y="429333"/>
                </a:lnTo>
                <a:lnTo>
                  <a:pt x="894229" y="399312"/>
                </a:lnTo>
                <a:lnTo>
                  <a:pt x="860003" y="370188"/>
                </a:lnTo>
                <a:lnTo>
                  <a:pt x="824992" y="341978"/>
                </a:lnTo>
                <a:lnTo>
                  <a:pt x="789214" y="314703"/>
                </a:lnTo>
                <a:lnTo>
                  <a:pt x="752687" y="288379"/>
                </a:lnTo>
                <a:lnTo>
                  <a:pt x="715431" y="263026"/>
                </a:lnTo>
                <a:lnTo>
                  <a:pt x="677464" y="238663"/>
                </a:lnTo>
                <a:lnTo>
                  <a:pt x="638804" y="215307"/>
                </a:lnTo>
                <a:lnTo>
                  <a:pt x="599470" y="192977"/>
                </a:lnTo>
                <a:lnTo>
                  <a:pt x="559480" y="171693"/>
                </a:lnTo>
                <a:lnTo>
                  <a:pt x="518853" y="151471"/>
                </a:lnTo>
                <a:lnTo>
                  <a:pt x="477608" y="132332"/>
                </a:lnTo>
                <a:lnTo>
                  <a:pt x="435763" y="114293"/>
                </a:lnTo>
                <a:lnTo>
                  <a:pt x="393336" y="97373"/>
                </a:lnTo>
                <a:lnTo>
                  <a:pt x="350346" y="81591"/>
                </a:lnTo>
                <a:lnTo>
                  <a:pt x="306812" y="66965"/>
                </a:lnTo>
                <a:lnTo>
                  <a:pt x="262752" y="53513"/>
                </a:lnTo>
                <a:lnTo>
                  <a:pt x="218185" y="41255"/>
                </a:lnTo>
                <a:lnTo>
                  <a:pt x="173128" y="30208"/>
                </a:lnTo>
                <a:lnTo>
                  <a:pt x="127602" y="20391"/>
                </a:lnTo>
                <a:lnTo>
                  <a:pt x="81624" y="11823"/>
                </a:lnTo>
                <a:lnTo>
                  <a:pt x="35213" y="4523"/>
                </a:lnTo>
                <a:lnTo>
                  <a:pt x="0" y="0"/>
                </a:lnTo>
              </a:path>
            </a:pathLst>
          </a:custGeom>
          <a:ln w="57912">
            <a:solidFill>
              <a:srgbClr val="92CC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464945" cy="1656714"/>
          </a:xfrm>
          <a:custGeom>
            <a:avLst/>
            <a:gdLst/>
            <a:ahLst/>
            <a:cxnLst/>
            <a:rect l="l" t="t" r="r" b="b"/>
            <a:pathLst>
              <a:path w="1464945" h="1656714">
                <a:moveTo>
                  <a:pt x="0" y="1656457"/>
                </a:moveTo>
                <a:lnTo>
                  <a:pt x="81624" y="1644632"/>
                </a:lnTo>
                <a:lnTo>
                  <a:pt x="127602" y="1636064"/>
                </a:lnTo>
                <a:lnTo>
                  <a:pt x="173128" y="1626247"/>
                </a:lnTo>
                <a:lnTo>
                  <a:pt x="218185" y="1615199"/>
                </a:lnTo>
                <a:lnTo>
                  <a:pt x="262752" y="1602940"/>
                </a:lnTo>
                <a:lnTo>
                  <a:pt x="306812" y="1589488"/>
                </a:lnTo>
                <a:lnTo>
                  <a:pt x="350346" y="1574861"/>
                </a:lnTo>
                <a:lnTo>
                  <a:pt x="393336" y="1559078"/>
                </a:lnTo>
                <a:lnTo>
                  <a:pt x="435763" y="1542157"/>
                </a:lnTo>
                <a:lnTo>
                  <a:pt x="477608" y="1524117"/>
                </a:lnTo>
                <a:lnTo>
                  <a:pt x="518853" y="1504977"/>
                </a:lnTo>
                <a:lnTo>
                  <a:pt x="559480" y="1484755"/>
                </a:lnTo>
                <a:lnTo>
                  <a:pt x="599470" y="1463469"/>
                </a:lnTo>
                <a:lnTo>
                  <a:pt x="638804" y="1441139"/>
                </a:lnTo>
                <a:lnTo>
                  <a:pt x="677464" y="1417782"/>
                </a:lnTo>
                <a:lnTo>
                  <a:pt x="715431" y="1393418"/>
                </a:lnTo>
                <a:lnTo>
                  <a:pt x="752687" y="1368064"/>
                </a:lnTo>
                <a:lnTo>
                  <a:pt x="789214" y="1341740"/>
                </a:lnTo>
                <a:lnTo>
                  <a:pt x="824992" y="1314463"/>
                </a:lnTo>
                <a:lnTo>
                  <a:pt x="860003" y="1286253"/>
                </a:lnTo>
                <a:lnTo>
                  <a:pt x="894229" y="1257128"/>
                </a:lnTo>
                <a:lnTo>
                  <a:pt x="927651" y="1227106"/>
                </a:lnTo>
                <a:lnTo>
                  <a:pt x="960250" y="1196206"/>
                </a:lnTo>
                <a:lnTo>
                  <a:pt x="992009" y="1164447"/>
                </a:lnTo>
                <a:lnTo>
                  <a:pt x="1022908" y="1131847"/>
                </a:lnTo>
                <a:lnTo>
                  <a:pt x="1052929" y="1098424"/>
                </a:lnTo>
                <a:lnTo>
                  <a:pt x="1082053" y="1064198"/>
                </a:lnTo>
                <a:lnTo>
                  <a:pt x="1110263" y="1029186"/>
                </a:lnTo>
                <a:lnTo>
                  <a:pt x="1137539" y="993408"/>
                </a:lnTo>
                <a:lnTo>
                  <a:pt x="1163862" y="956881"/>
                </a:lnTo>
                <a:lnTo>
                  <a:pt x="1189215" y="919625"/>
                </a:lnTo>
                <a:lnTo>
                  <a:pt x="1213579" y="881657"/>
                </a:lnTo>
                <a:lnTo>
                  <a:pt x="1236934" y="842997"/>
                </a:lnTo>
                <a:lnTo>
                  <a:pt x="1259264" y="803663"/>
                </a:lnTo>
                <a:lnTo>
                  <a:pt x="1280548" y="763674"/>
                </a:lnTo>
                <a:lnTo>
                  <a:pt x="1300770" y="723047"/>
                </a:lnTo>
                <a:lnTo>
                  <a:pt x="1319909" y="681802"/>
                </a:lnTo>
                <a:lnTo>
                  <a:pt x="1337948" y="639957"/>
                </a:lnTo>
                <a:lnTo>
                  <a:pt x="1354868" y="597531"/>
                </a:lnTo>
                <a:lnTo>
                  <a:pt x="1370650" y="554542"/>
                </a:lnTo>
                <a:lnTo>
                  <a:pt x="1385276" y="511009"/>
                </a:lnTo>
                <a:lnTo>
                  <a:pt x="1398728" y="466950"/>
                </a:lnTo>
                <a:lnTo>
                  <a:pt x="1410987" y="422383"/>
                </a:lnTo>
                <a:lnTo>
                  <a:pt x="1422033" y="377329"/>
                </a:lnTo>
                <a:lnTo>
                  <a:pt x="1431850" y="331804"/>
                </a:lnTo>
                <a:lnTo>
                  <a:pt x="1440418" y="285827"/>
                </a:lnTo>
                <a:lnTo>
                  <a:pt x="1447718" y="239418"/>
                </a:lnTo>
                <a:lnTo>
                  <a:pt x="1453733" y="192594"/>
                </a:lnTo>
                <a:lnTo>
                  <a:pt x="1458444" y="145374"/>
                </a:lnTo>
                <a:lnTo>
                  <a:pt x="1461831" y="97776"/>
                </a:lnTo>
                <a:lnTo>
                  <a:pt x="1463877" y="49820"/>
                </a:lnTo>
                <a:lnTo>
                  <a:pt x="1464564" y="1524"/>
                </a:lnTo>
                <a:lnTo>
                  <a:pt x="1464542" y="0"/>
                </a:lnTo>
              </a:path>
            </a:pathLst>
          </a:custGeom>
          <a:ln w="57912">
            <a:solidFill>
              <a:srgbClr val="92CC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90654" y="2554662"/>
            <a:ext cx="1513979" cy="151397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78952" y="2545079"/>
            <a:ext cx="1530096" cy="153314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273784" y="2640901"/>
            <a:ext cx="1533144" cy="134150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41227" y="6206147"/>
            <a:ext cx="1510969" cy="151096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095359" y="6196584"/>
            <a:ext cx="1360665" cy="1530095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886764" y="4312446"/>
            <a:ext cx="4812030" cy="9886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06805" marR="5080" indent="-1094740">
              <a:lnSpc>
                <a:spcPct val="117000"/>
              </a:lnSpc>
              <a:spcBef>
                <a:spcPts val="95"/>
              </a:spcBef>
            </a:pPr>
            <a:r>
              <a:rPr sz="2700" spc="229" dirty="0">
                <a:solidFill>
                  <a:srgbClr val="181818"/>
                </a:solidFill>
                <a:latin typeface="Tahoma"/>
                <a:cs typeface="Tahoma"/>
              </a:rPr>
              <a:t>Разработан</a:t>
            </a:r>
            <a:r>
              <a:rPr sz="2700" spc="-50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700" spc="235" dirty="0">
                <a:solidFill>
                  <a:srgbClr val="181818"/>
                </a:solidFill>
                <a:latin typeface="Tahoma"/>
                <a:cs typeface="Tahoma"/>
              </a:rPr>
              <a:t>дизайнпроект </a:t>
            </a:r>
            <a:r>
              <a:rPr sz="2700" spc="280" dirty="0">
                <a:solidFill>
                  <a:srgbClr val="181818"/>
                </a:solidFill>
                <a:latin typeface="Tahoma"/>
                <a:cs typeface="Tahoma"/>
              </a:rPr>
              <a:t>игры</a:t>
            </a:r>
            <a:r>
              <a:rPr sz="2700" spc="-130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700" spc="110" dirty="0">
                <a:solidFill>
                  <a:srgbClr val="181818"/>
                </a:solidFill>
                <a:latin typeface="Tahoma"/>
                <a:cs typeface="Tahoma"/>
              </a:rPr>
              <a:t>«БелЧС»</a:t>
            </a:r>
            <a:endParaRPr sz="27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37907" y="4312446"/>
            <a:ext cx="4008754" cy="9886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4320" marR="5080" indent="-262255">
              <a:lnSpc>
                <a:spcPct val="117000"/>
              </a:lnSpc>
              <a:spcBef>
                <a:spcPts val="95"/>
              </a:spcBef>
            </a:pPr>
            <a:r>
              <a:rPr sz="2700" spc="290" dirty="0">
                <a:solidFill>
                  <a:srgbClr val="181818"/>
                </a:solidFill>
                <a:latin typeface="Tahoma"/>
                <a:cs typeface="Tahoma"/>
              </a:rPr>
              <a:t>Прописаны</a:t>
            </a:r>
            <a:r>
              <a:rPr sz="2700" spc="-120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700" spc="280" dirty="0">
                <a:solidFill>
                  <a:srgbClr val="181818"/>
                </a:solidFill>
                <a:latin typeface="Tahoma"/>
                <a:cs typeface="Tahoma"/>
              </a:rPr>
              <a:t>сценарии игры</a:t>
            </a:r>
            <a:r>
              <a:rPr sz="2700" spc="-140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700" spc="280" dirty="0">
                <a:solidFill>
                  <a:srgbClr val="181818"/>
                </a:solidFill>
                <a:latin typeface="Tahoma"/>
                <a:cs typeface="Tahoma"/>
              </a:rPr>
              <a:t>по</a:t>
            </a:r>
            <a:r>
              <a:rPr sz="2700" spc="-150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700" spc="305" dirty="0">
                <a:solidFill>
                  <a:srgbClr val="181818"/>
                </a:solidFill>
                <a:latin typeface="Tahoma"/>
                <a:cs typeface="Tahoma"/>
              </a:rPr>
              <a:t>4</a:t>
            </a:r>
            <a:r>
              <a:rPr sz="2700" spc="-114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700" spc="254" dirty="0">
                <a:solidFill>
                  <a:srgbClr val="181818"/>
                </a:solidFill>
                <a:latin typeface="Tahoma"/>
                <a:cs typeface="Tahoma"/>
              </a:rPr>
              <a:t>модулям</a:t>
            </a:r>
            <a:endParaRPr sz="27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18358" y="7963408"/>
            <a:ext cx="5862955" cy="147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17100"/>
              </a:lnSpc>
              <a:spcBef>
                <a:spcPts val="100"/>
              </a:spcBef>
              <a:tabLst>
                <a:tab pos="2182495" algn="l"/>
              </a:tabLst>
            </a:pPr>
            <a:r>
              <a:rPr sz="2700" spc="275" dirty="0">
                <a:solidFill>
                  <a:srgbClr val="181818"/>
                </a:solidFill>
                <a:latin typeface="Tahoma"/>
                <a:cs typeface="Tahoma"/>
              </a:rPr>
              <a:t>Видеоигра</a:t>
            </a:r>
            <a:r>
              <a:rPr sz="2700" dirty="0">
                <a:solidFill>
                  <a:srgbClr val="181818"/>
                </a:solidFill>
                <a:latin typeface="Tahoma"/>
                <a:cs typeface="Tahoma"/>
              </a:rPr>
              <a:t>	</a:t>
            </a:r>
            <a:r>
              <a:rPr sz="2700" spc="120" dirty="0">
                <a:solidFill>
                  <a:srgbClr val="181818"/>
                </a:solidFill>
                <a:latin typeface="Tahoma"/>
                <a:cs typeface="Tahoma"/>
              </a:rPr>
              <a:t>«БелЧС»</a:t>
            </a:r>
            <a:r>
              <a:rPr sz="2700" spc="-80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700" spc="254" dirty="0">
                <a:solidFill>
                  <a:srgbClr val="181818"/>
                </a:solidFill>
                <a:latin typeface="Tahoma"/>
                <a:cs typeface="Tahoma"/>
              </a:rPr>
              <a:t>внедрена</a:t>
            </a:r>
            <a:r>
              <a:rPr sz="2700" spc="-120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700" spc="175" dirty="0">
                <a:solidFill>
                  <a:srgbClr val="181818"/>
                </a:solidFill>
                <a:latin typeface="Tahoma"/>
                <a:cs typeface="Tahoma"/>
              </a:rPr>
              <a:t>в </a:t>
            </a:r>
            <a:r>
              <a:rPr sz="2700" spc="229" dirty="0">
                <a:solidFill>
                  <a:srgbClr val="181818"/>
                </a:solidFill>
                <a:latin typeface="Tahoma"/>
                <a:cs typeface="Tahoma"/>
              </a:rPr>
              <a:t>образовательный</a:t>
            </a:r>
            <a:r>
              <a:rPr sz="2700" spc="-70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700" spc="275" dirty="0">
                <a:solidFill>
                  <a:srgbClr val="181818"/>
                </a:solidFill>
                <a:latin typeface="Tahoma"/>
                <a:cs typeface="Tahoma"/>
              </a:rPr>
              <a:t>процесс </a:t>
            </a:r>
            <a:r>
              <a:rPr sz="2700" spc="265" dirty="0" err="1">
                <a:solidFill>
                  <a:srgbClr val="181818"/>
                </a:solidFill>
                <a:latin typeface="Tahoma"/>
                <a:cs typeface="Tahoma"/>
              </a:rPr>
              <a:t>Белгородской</a:t>
            </a:r>
            <a:r>
              <a:rPr sz="2700" spc="-160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700" spc="145" dirty="0" err="1" smtClean="0">
                <a:solidFill>
                  <a:srgbClr val="181818"/>
                </a:solidFill>
                <a:latin typeface="Tahoma"/>
                <a:cs typeface="Tahoma"/>
              </a:rPr>
              <a:t>области</a:t>
            </a:r>
            <a:endParaRPr sz="2700" dirty="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328529" y="7967980"/>
            <a:ext cx="5130800" cy="1956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7100"/>
              </a:lnSpc>
              <a:spcBef>
                <a:spcPts val="100"/>
              </a:spcBef>
            </a:pPr>
            <a:r>
              <a:rPr sz="2700" spc="229" dirty="0">
                <a:solidFill>
                  <a:srgbClr val="181818"/>
                </a:solidFill>
                <a:latin typeface="Tahoma"/>
                <a:cs typeface="Tahoma"/>
              </a:rPr>
              <a:t>Получена</a:t>
            </a:r>
            <a:r>
              <a:rPr sz="2700" spc="-120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700" spc="220" dirty="0">
                <a:solidFill>
                  <a:srgbClr val="181818"/>
                </a:solidFill>
                <a:latin typeface="Tahoma"/>
                <a:cs typeface="Tahoma"/>
              </a:rPr>
              <a:t>обратная</a:t>
            </a:r>
            <a:r>
              <a:rPr sz="2700" spc="-80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700" spc="215" dirty="0">
                <a:solidFill>
                  <a:srgbClr val="181818"/>
                </a:solidFill>
                <a:latin typeface="Tahoma"/>
                <a:cs typeface="Tahoma"/>
              </a:rPr>
              <a:t>связь</a:t>
            </a:r>
            <a:r>
              <a:rPr sz="2700" spc="-105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700" spc="110" dirty="0">
                <a:solidFill>
                  <a:srgbClr val="181818"/>
                </a:solidFill>
                <a:latin typeface="Tahoma"/>
                <a:cs typeface="Tahoma"/>
              </a:rPr>
              <a:t>от </a:t>
            </a:r>
            <a:r>
              <a:rPr sz="2700" spc="200" dirty="0">
                <a:solidFill>
                  <a:srgbClr val="181818"/>
                </a:solidFill>
                <a:latin typeface="Tahoma"/>
                <a:cs typeface="Tahoma"/>
              </a:rPr>
              <a:t>образовательных </a:t>
            </a:r>
            <a:r>
              <a:rPr sz="2700" spc="220" dirty="0">
                <a:solidFill>
                  <a:srgbClr val="181818"/>
                </a:solidFill>
                <a:latin typeface="Tahoma"/>
                <a:cs typeface="Tahoma"/>
              </a:rPr>
              <a:t>учреждений.</a:t>
            </a:r>
            <a:r>
              <a:rPr sz="2700" spc="-170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700" spc="260" dirty="0">
                <a:solidFill>
                  <a:srgbClr val="181818"/>
                </a:solidFill>
                <a:latin typeface="Tahoma"/>
                <a:cs typeface="Tahoma"/>
              </a:rPr>
              <a:t>Прохождение</a:t>
            </a:r>
            <a:endParaRPr sz="2700">
              <a:latin typeface="Tahoma"/>
              <a:cs typeface="Tahoma"/>
            </a:endParaRPr>
          </a:p>
          <a:p>
            <a:pPr marL="635" algn="ctr">
              <a:lnSpc>
                <a:spcPct val="100000"/>
              </a:lnSpc>
              <a:spcBef>
                <a:spcPts val="575"/>
              </a:spcBef>
            </a:pPr>
            <a:r>
              <a:rPr sz="2700" spc="75" dirty="0">
                <a:solidFill>
                  <a:srgbClr val="181818"/>
                </a:solidFill>
                <a:latin typeface="Tahoma"/>
                <a:cs typeface="Tahoma"/>
              </a:rPr>
              <a:t>«ГТО</a:t>
            </a:r>
            <a:r>
              <a:rPr sz="2700" spc="-125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700" spc="265" dirty="0">
                <a:solidFill>
                  <a:srgbClr val="181818"/>
                </a:solidFill>
                <a:latin typeface="Tahoma"/>
                <a:cs typeface="Tahoma"/>
              </a:rPr>
              <a:t>по</a:t>
            </a:r>
            <a:r>
              <a:rPr sz="2700" spc="-110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700" spc="185" dirty="0">
                <a:solidFill>
                  <a:srgbClr val="181818"/>
                </a:solidFill>
                <a:latin typeface="Tahoma"/>
                <a:cs typeface="Tahoma"/>
              </a:rPr>
              <a:t>безопасности»</a:t>
            </a:r>
            <a:endParaRPr sz="27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584430" y="4312446"/>
            <a:ext cx="4916805" cy="9886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89610" marR="5080" indent="-676910">
              <a:lnSpc>
                <a:spcPct val="117000"/>
              </a:lnSpc>
              <a:spcBef>
                <a:spcPts val="95"/>
              </a:spcBef>
            </a:pPr>
            <a:r>
              <a:rPr sz="2700" spc="235" dirty="0">
                <a:solidFill>
                  <a:srgbClr val="181818"/>
                </a:solidFill>
                <a:latin typeface="Tahoma"/>
                <a:cs typeface="Tahoma"/>
              </a:rPr>
              <a:t>Создана</a:t>
            </a:r>
            <a:r>
              <a:rPr sz="2700" spc="-100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700" spc="335" dirty="0">
                <a:solidFill>
                  <a:srgbClr val="181818"/>
                </a:solidFill>
                <a:latin typeface="Tahoma"/>
                <a:cs typeface="Tahoma"/>
              </a:rPr>
              <a:t>и</a:t>
            </a:r>
            <a:r>
              <a:rPr sz="2700" spc="-135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700" spc="225" dirty="0">
                <a:solidFill>
                  <a:srgbClr val="181818"/>
                </a:solidFill>
                <a:latin typeface="Tahoma"/>
                <a:cs typeface="Tahoma"/>
              </a:rPr>
              <a:t>протестирована </a:t>
            </a:r>
            <a:r>
              <a:rPr sz="2700" spc="260" dirty="0">
                <a:solidFill>
                  <a:srgbClr val="181818"/>
                </a:solidFill>
                <a:latin typeface="Tahoma"/>
                <a:cs typeface="Tahoma"/>
              </a:rPr>
              <a:t>видеоигра</a:t>
            </a:r>
            <a:r>
              <a:rPr sz="2700" spc="-170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700" spc="110" dirty="0">
                <a:solidFill>
                  <a:srgbClr val="181818"/>
                </a:solidFill>
                <a:latin typeface="Tahoma"/>
                <a:cs typeface="Tahoma"/>
              </a:rPr>
              <a:t>«БелЧС»</a:t>
            </a:r>
            <a:endParaRPr sz="2700">
              <a:latin typeface="Tahoma"/>
              <a:cs typeface="Tahoma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5856" rIns="0" bIns="0" rtlCol="0">
            <a:spAutoFit/>
          </a:bodyPr>
          <a:lstStyle/>
          <a:p>
            <a:pPr marL="2020570">
              <a:lnSpc>
                <a:spcPct val="100000"/>
              </a:lnSpc>
              <a:spcBef>
                <a:spcPts val="114"/>
              </a:spcBef>
            </a:pPr>
            <a:r>
              <a:rPr sz="5550" spc="335" dirty="0"/>
              <a:t>ПРЕДПОЛАГАЕМЫЕ</a:t>
            </a:r>
            <a:r>
              <a:rPr sz="5550" spc="35" dirty="0"/>
              <a:t> </a:t>
            </a:r>
            <a:r>
              <a:rPr sz="5550" spc="254" dirty="0"/>
              <a:t>РЕЗУЛЬТАТЫ</a:t>
            </a:r>
            <a:endParaRPr sz="5550"/>
          </a:p>
        </p:txBody>
      </p:sp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785336" y="371856"/>
            <a:ext cx="947928" cy="237744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70304" y="9942576"/>
            <a:ext cx="1255776" cy="20726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636457" y="0"/>
            <a:ext cx="4652010" cy="1363980"/>
          </a:xfrm>
          <a:custGeom>
            <a:avLst/>
            <a:gdLst/>
            <a:ahLst/>
            <a:cxnLst/>
            <a:rect l="l" t="t" r="r" b="b"/>
            <a:pathLst>
              <a:path w="4652009" h="1363980">
                <a:moveTo>
                  <a:pt x="0" y="0"/>
                </a:moveTo>
                <a:lnTo>
                  <a:pt x="33320" y="29011"/>
                </a:lnTo>
                <a:lnTo>
                  <a:pt x="67439" y="58234"/>
                </a:lnTo>
                <a:lnTo>
                  <a:pt x="101799" y="87183"/>
                </a:lnTo>
                <a:lnTo>
                  <a:pt x="136398" y="115855"/>
                </a:lnTo>
                <a:lnTo>
                  <a:pt x="171234" y="144248"/>
                </a:lnTo>
                <a:lnTo>
                  <a:pt x="206306" y="172362"/>
                </a:lnTo>
                <a:lnTo>
                  <a:pt x="241611" y="200195"/>
                </a:lnTo>
                <a:lnTo>
                  <a:pt x="277149" y="227744"/>
                </a:lnTo>
                <a:lnTo>
                  <a:pt x="312917" y="255009"/>
                </a:lnTo>
                <a:lnTo>
                  <a:pt x="348914" y="281986"/>
                </a:lnTo>
                <a:lnTo>
                  <a:pt x="385138" y="308676"/>
                </a:lnTo>
                <a:lnTo>
                  <a:pt x="421587" y="335075"/>
                </a:lnTo>
                <a:lnTo>
                  <a:pt x="458260" y="361182"/>
                </a:lnTo>
                <a:lnTo>
                  <a:pt x="495154" y="386996"/>
                </a:lnTo>
                <a:lnTo>
                  <a:pt x="532269" y="412515"/>
                </a:lnTo>
                <a:lnTo>
                  <a:pt x="569603" y="437737"/>
                </a:lnTo>
                <a:lnTo>
                  <a:pt x="607153" y="462661"/>
                </a:lnTo>
                <a:lnTo>
                  <a:pt x="644918" y="487284"/>
                </a:lnTo>
                <a:lnTo>
                  <a:pt x="682897" y="511605"/>
                </a:lnTo>
                <a:lnTo>
                  <a:pt x="721088" y="535623"/>
                </a:lnTo>
                <a:lnTo>
                  <a:pt x="759488" y="559335"/>
                </a:lnTo>
                <a:lnTo>
                  <a:pt x="798097" y="582740"/>
                </a:lnTo>
                <a:lnTo>
                  <a:pt x="836912" y="605836"/>
                </a:lnTo>
                <a:lnTo>
                  <a:pt x="875933" y="628622"/>
                </a:lnTo>
                <a:lnTo>
                  <a:pt x="915156" y="651095"/>
                </a:lnTo>
                <a:lnTo>
                  <a:pt x="954581" y="673255"/>
                </a:lnTo>
                <a:lnTo>
                  <a:pt x="994206" y="695099"/>
                </a:lnTo>
                <a:lnTo>
                  <a:pt x="1034028" y="716626"/>
                </a:lnTo>
                <a:lnTo>
                  <a:pt x="1074048" y="737834"/>
                </a:lnTo>
                <a:lnTo>
                  <a:pt x="1114261" y="758721"/>
                </a:lnTo>
                <a:lnTo>
                  <a:pt x="1154668" y="779285"/>
                </a:lnTo>
                <a:lnTo>
                  <a:pt x="1195266" y="799526"/>
                </a:lnTo>
                <a:lnTo>
                  <a:pt x="1236054" y="819441"/>
                </a:lnTo>
                <a:lnTo>
                  <a:pt x="1277029" y="839028"/>
                </a:lnTo>
                <a:lnTo>
                  <a:pt x="1318191" y="858286"/>
                </a:lnTo>
                <a:lnTo>
                  <a:pt x="1359537" y="877213"/>
                </a:lnTo>
                <a:lnTo>
                  <a:pt x="1401066" y="895807"/>
                </a:lnTo>
                <a:lnTo>
                  <a:pt x="1442775" y="914067"/>
                </a:lnTo>
                <a:lnTo>
                  <a:pt x="1484665" y="931991"/>
                </a:lnTo>
                <a:lnTo>
                  <a:pt x="1526731" y="949577"/>
                </a:lnTo>
                <a:lnTo>
                  <a:pt x="1568974" y="966824"/>
                </a:lnTo>
                <a:lnTo>
                  <a:pt x="1611391" y="983730"/>
                </a:lnTo>
                <a:lnTo>
                  <a:pt x="1653981" y="1000292"/>
                </a:lnTo>
                <a:lnTo>
                  <a:pt x="1696741" y="1016511"/>
                </a:lnTo>
                <a:lnTo>
                  <a:pt x="1739670" y="1032383"/>
                </a:lnTo>
                <a:lnTo>
                  <a:pt x="1782767" y="1047907"/>
                </a:lnTo>
                <a:lnTo>
                  <a:pt x="1826030" y="1063081"/>
                </a:lnTo>
                <a:lnTo>
                  <a:pt x="1869456" y="1077904"/>
                </a:lnTo>
                <a:lnTo>
                  <a:pt x="1913045" y="1092374"/>
                </a:lnTo>
                <a:lnTo>
                  <a:pt x="1956795" y="1106489"/>
                </a:lnTo>
                <a:lnTo>
                  <a:pt x="2000703" y="1120247"/>
                </a:lnTo>
                <a:lnTo>
                  <a:pt x="2044769" y="1133648"/>
                </a:lnTo>
                <a:lnTo>
                  <a:pt x="2088990" y="1146688"/>
                </a:lnTo>
                <a:lnTo>
                  <a:pt x="2133364" y="1159367"/>
                </a:lnTo>
                <a:lnTo>
                  <a:pt x="2177891" y="1171683"/>
                </a:lnTo>
                <a:lnTo>
                  <a:pt x="2222569" y="1183633"/>
                </a:lnTo>
                <a:lnTo>
                  <a:pt x="2267395" y="1195217"/>
                </a:lnTo>
                <a:lnTo>
                  <a:pt x="2312368" y="1206433"/>
                </a:lnTo>
                <a:lnTo>
                  <a:pt x="2357486" y="1217278"/>
                </a:lnTo>
                <a:lnTo>
                  <a:pt x="2402748" y="1227752"/>
                </a:lnTo>
                <a:lnTo>
                  <a:pt x="2448151" y="1237852"/>
                </a:lnTo>
                <a:lnTo>
                  <a:pt x="2493695" y="1247577"/>
                </a:lnTo>
                <a:lnTo>
                  <a:pt x="2539377" y="1256925"/>
                </a:lnTo>
                <a:lnTo>
                  <a:pt x="2585196" y="1265894"/>
                </a:lnTo>
                <a:lnTo>
                  <a:pt x="2631151" y="1274483"/>
                </a:lnTo>
                <a:lnTo>
                  <a:pt x="2677238" y="1282690"/>
                </a:lnTo>
                <a:lnTo>
                  <a:pt x="2723457" y="1290513"/>
                </a:lnTo>
                <a:lnTo>
                  <a:pt x="2769806" y="1297951"/>
                </a:lnTo>
                <a:lnTo>
                  <a:pt x="2816283" y="1305002"/>
                </a:lnTo>
                <a:lnTo>
                  <a:pt x="2862887" y="1311664"/>
                </a:lnTo>
                <a:lnTo>
                  <a:pt x="2909616" y="1317935"/>
                </a:lnTo>
                <a:lnTo>
                  <a:pt x="2956467" y="1323814"/>
                </a:lnTo>
                <a:lnTo>
                  <a:pt x="3003441" y="1329299"/>
                </a:lnTo>
                <a:lnTo>
                  <a:pt x="3050534" y="1334388"/>
                </a:lnTo>
                <a:lnTo>
                  <a:pt x="3097744" y="1339080"/>
                </a:lnTo>
                <a:lnTo>
                  <a:pt x="3145072" y="1343373"/>
                </a:lnTo>
                <a:lnTo>
                  <a:pt x="3192514" y="1347265"/>
                </a:lnTo>
                <a:lnTo>
                  <a:pt x="3240068" y="1350755"/>
                </a:lnTo>
                <a:lnTo>
                  <a:pt x="3287734" y="1353841"/>
                </a:lnTo>
                <a:lnTo>
                  <a:pt x="3335510" y="1356520"/>
                </a:lnTo>
                <a:lnTo>
                  <a:pt x="3383393" y="1358792"/>
                </a:lnTo>
                <a:lnTo>
                  <a:pt x="3431382" y="1360655"/>
                </a:lnTo>
                <a:lnTo>
                  <a:pt x="3479476" y="1362107"/>
                </a:lnTo>
                <a:lnTo>
                  <a:pt x="3527672" y="1363146"/>
                </a:lnTo>
                <a:lnTo>
                  <a:pt x="3575970" y="1363771"/>
                </a:lnTo>
                <a:lnTo>
                  <a:pt x="3624367" y="1363979"/>
                </a:lnTo>
                <a:lnTo>
                  <a:pt x="3672763" y="1363771"/>
                </a:lnTo>
                <a:lnTo>
                  <a:pt x="3721061" y="1363146"/>
                </a:lnTo>
                <a:lnTo>
                  <a:pt x="3769257" y="1362107"/>
                </a:lnTo>
                <a:lnTo>
                  <a:pt x="3817351" y="1360655"/>
                </a:lnTo>
                <a:lnTo>
                  <a:pt x="3865340" y="1358792"/>
                </a:lnTo>
                <a:lnTo>
                  <a:pt x="3913223" y="1356520"/>
                </a:lnTo>
                <a:lnTo>
                  <a:pt x="3960999" y="1353841"/>
                </a:lnTo>
                <a:lnTo>
                  <a:pt x="4008665" y="1350755"/>
                </a:lnTo>
                <a:lnTo>
                  <a:pt x="4056220" y="1347265"/>
                </a:lnTo>
                <a:lnTo>
                  <a:pt x="4103661" y="1343373"/>
                </a:lnTo>
                <a:lnTo>
                  <a:pt x="4150989" y="1339080"/>
                </a:lnTo>
                <a:lnTo>
                  <a:pt x="4198200" y="1334388"/>
                </a:lnTo>
                <a:lnTo>
                  <a:pt x="4245293" y="1329299"/>
                </a:lnTo>
                <a:lnTo>
                  <a:pt x="4292266" y="1323814"/>
                </a:lnTo>
                <a:lnTo>
                  <a:pt x="4339117" y="1317935"/>
                </a:lnTo>
                <a:lnTo>
                  <a:pt x="4385846" y="1311664"/>
                </a:lnTo>
                <a:lnTo>
                  <a:pt x="4432450" y="1305002"/>
                </a:lnTo>
                <a:lnTo>
                  <a:pt x="4478927" y="1297951"/>
                </a:lnTo>
                <a:lnTo>
                  <a:pt x="4525276" y="1290513"/>
                </a:lnTo>
                <a:lnTo>
                  <a:pt x="4571495" y="1282690"/>
                </a:lnTo>
                <a:lnTo>
                  <a:pt x="4617583" y="1274483"/>
                </a:lnTo>
                <a:lnTo>
                  <a:pt x="4651543" y="1268136"/>
                </a:lnTo>
              </a:path>
            </a:pathLst>
          </a:custGeom>
          <a:ln w="515111">
            <a:solidFill>
              <a:srgbClr val="92CC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410700"/>
            <a:ext cx="4277360" cy="876300"/>
          </a:xfrm>
          <a:custGeom>
            <a:avLst/>
            <a:gdLst/>
            <a:ahLst/>
            <a:cxnLst/>
            <a:rect l="l" t="t" r="r" b="b"/>
            <a:pathLst>
              <a:path w="4277360" h="876300">
                <a:moveTo>
                  <a:pt x="4277278" y="876300"/>
                </a:moveTo>
                <a:lnTo>
                  <a:pt x="4239917" y="852374"/>
                </a:lnTo>
                <a:lnTo>
                  <a:pt x="4201726" y="828356"/>
                </a:lnTo>
                <a:lnTo>
                  <a:pt x="4163326" y="804644"/>
                </a:lnTo>
                <a:lnTo>
                  <a:pt x="4124717" y="781239"/>
                </a:lnTo>
                <a:lnTo>
                  <a:pt x="4085902" y="758143"/>
                </a:lnTo>
                <a:lnTo>
                  <a:pt x="4046882" y="735357"/>
                </a:lnTo>
                <a:lnTo>
                  <a:pt x="4007658" y="712884"/>
                </a:lnTo>
                <a:lnTo>
                  <a:pt x="3968233" y="690724"/>
                </a:lnTo>
                <a:lnTo>
                  <a:pt x="3928608" y="668880"/>
                </a:lnTo>
                <a:lnTo>
                  <a:pt x="3888786" y="647353"/>
                </a:lnTo>
                <a:lnTo>
                  <a:pt x="3848767" y="626145"/>
                </a:lnTo>
                <a:lnTo>
                  <a:pt x="3808553" y="605258"/>
                </a:lnTo>
                <a:lnTo>
                  <a:pt x="3768146" y="584694"/>
                </a:lnTo>
                <a:lnTo>
                  <a:pt x="3727548" y="564453"/>
                </a:lnTo>
                <a:lnTo>
                  <a:pt x="3686760" y="544538"/>
                </a:lnTo>
                <a:lnTo>
                  <a:pt x="3645785" y="524951"/>
                </a:lnTo>
                <a:lnTo>
                  <a:pt x="3604623" y="505693"/>
                </a:lnTo>
                <a:lnTo>
                  <a:pt x="3563277" y="486766"/>
                </a:lnTo>
                <a:lnTo>
                  <a:pt x="3521748" y="468172"/>
                </a:lnTo>
                <a:lnTo>
                  <a:pt x="3480039" y="449912"/>
                </a:lnTo>
                <a:lnTo>
                  <a:pt x="3438149" y="431988"/>
                </a:lnTo>
                <a:lnTo>
                  <a:pt x="3396083" y="414402"/>
                </a:lnTo>
                <a:lnTo>
                  <a:pt x="3353840" y="397155"/>
                </a:lnTo>
                <a:lnTo>
                  <a:pt x="3311423" y="380249"/>
                </a:lnTo>
                <a:lnTo>
                  <a:pt x="3268833" y="363687"/>
                </a:lnTo>
                <a:lnTo>
                  <a:pt x="3226073" y="347468"/>
                </a:lnTo>
                <a:lnTo>
                  <a:pt x="3183144" y="331596"/>
                </a:lnTo>
                <a:lnTo>
                  <a:pt x="3140047" y="316072"/>
                </a:lnTo>
                <a:lnTo>
                  <a:pt x="3096784" y="300898"/>
                </a:lnTo>
                <a:lnTo>
                  <a:pt x="3053358" y="286075"/>
                </a:lnTo>
                <a:lnTo>
                  <a:pt x="3009769" y="271605"/>
                </a:lnTo>
                <a:lnTo>
                  <a:pt x="2966019" y="257490"/>
                </a:lnTo>
                <a:lnTo>
                  <a:pt x="2922111" y="243732"/>
                </a:lnTo>
                <a:lnTo>
                  <a:pt x="2878046" y="230331"/>
                </a:lnTo>
                <a:lnTo>
                  <a:pt x="2833824" y="217291"/>
                </a:lnTo>
                <a:lnTo>
                  <a:pt x="2789450" y="204612"/>
                </a:lnTo>
                <a:lnTo>
                  <a:pt x="2744923" y="192296"/>
                </a:lnTo>
                <a:lnTo>
                  <a:pt x="2700245" y="180346"/>
                </a:lnTo>
                <a:lnTo>
                  <a:pt x="2655419" y="168762"/>
                </a:lnTo>
                <a:lnTo>
                  <a:pt x="2610446" y="157546"/>
                </a:lnTo>
                <a:lnTo>
                  <a:pt x="2565328" y="146701"/>
                </a:lnTo>
                <a:lnTo>
                  <a:pt x="2520066" y="136227"/>
                </a:lnTo>
                <a:lnTo>
                  <a:pt x="2474663" y="126127"/>
                </a:lnTo>
                <a:lnTo>
                  <a:pt x="2429119" y="116402"/>
                </a:lnTo>
                <a:lnTo>
                  <a:pt x="2383437" y="107054"/>
                </a:lnTo>
                <a:lnTo>
                  <a:pt x="2337618" y="98085"/>
                </a:lnTo>
                <a:lnTo>
                  <a:pt x="2291664" y="89496"/>
                </a:lnTo>
                <a:lnTo>
                  <a:pt x="2245576" y="81289"/>
                </a:lnTo>
                <a:lnTo>
                  <a:pt x="2199357" y="73466"/>
                </a:lnTo>
                <a:lnTo>
                  <a:pt x="2153008" y="66028"/>
                </a:lnTo>
                <a:lnTo>
                  <a:pt x="2106531" y="58977"/>
                </a:lnTo>
                <a:lnTo>
                  <a:pt x="2059927" y="52315"/>
                </a:lnTo>
                <a:lnTo>
                  <a:pt x="2013198" y="46044"/>
                </a:lnTo>
                <a:lnTo>
                  <a:pt x="1966347" y="40165"/>
                </a:lnTo>
                <a:lnTo>
                  <a:pt x="1919373" y="34680"/>
                </a:lnTo>
                <a:lnTo>
                  <a:pt x="1872281" y="29591"/>
                </a:lnTo>
                <a:lnTo>
                  <a:pt x="1825070" y="24899"/>
                </a:lnTo>
                <a:lnTo>
                  <a:pt x="1777742" y="20606"/>
                </a:lnTo>
                <a:lnTo>
                  <a:pt x="1730301" y="16714"/>
                </a:lnTo>
                <a:lnTo>
                  <a:pt x="1682746" y="13224"/>
                </a:lnTo>
                <a:lnTo>
                  <a:pt x="1635080" y="10138"/>
                </a:lnTo>
                <a:lnTo>
                  <a:pt x="1587304" y="7459"/>
                </a:lnTo>
                <a:lnTo>
                  <a:pt x="1539421" y="5187"/>
                </a:lnTo>
                <a:lnTo>
                  <a:pt x="1491432" y="3324"/>
                </a:lnTo>
                <a:lnTo>
                  <a:pt x="1443338" y="1872"/>
                </a:lnTo>
                <a:lnTo>
                  <a:pt x="1395142" y="833"/>
                </a:lnTo>
                <a:lnTo>
                  <a:pt x="1346844" y="208"/>
                </a:lnTo>
                <a:lnTo>
                  <a:pt x="1298448" y="0"/>
                </a:lnTo>
                <a:lnTo>
                  <a:pt x="1250051" y="208"/>
                </a:lnTo>
                <a:lnTo>
                  <a:pt x="1201753" y="833"/>
                </a:lnTo>
                <a:lnTo>
                  <a:pt x="1153557" y="1872"/>
                </a:lnTo>
                <a:lnTo>
                  <a:pt x="1105463" y="3324"/>
                </a:lnTo>
                <a:lnTo>
                  <a:pt x="1057474" y="5187"/>
                </a:lnTo>
                <a:lnTo>
                  <a:pt x="1009591" y="7459"/>
                </a:lnTo>
                <a:lnTo>
                  <a:pt x="961815" y="10138"/>
                </a:lnTo>
                <a:lnTo>
                  <a:pt x="914149" y="13224"/>
                </a:lnTo>
                <a:lnTo>
                  <a:pt x="866594" y="16714"/>
                </a:lnTo>
                <a:lnTo>
                  <a:pt x="819153" y="20606"/>
                </a:lnTo>
                <a:lnTo>
                  <a:pt x="771825" y="24899"/>
                </a:lnTo>
                <a:lnTo>
                  <a:pt x="724614" y="29591"/>
                </a:lnTo>
                <a:lnTo>
                  <a:pt x="677522" y="34680"/>
                </a:lnTo>
                <a:lnTo>
                  <a:pt x="630548" y="40165"/>
                </a:lnTo>
                <a:lnTo>
                  <a:pt x="583697" y="46044"/>
                </a:lnTo>
                <a:lnTo>
                  <a:pt x="536968" y="52315"/>
                </a:lnTo>
                <a:lnTo>
                  <a:pt x="490364" y="58977"/>
                </a:lnTo>
                <a:lnTo>
                  <a:pt x="443887" y="66028"/>
                </a:lnTo>
                <a:lnTo>
                  <a:pt x="397538" y="73466"/>
                </a:lnTo>
                <a:lnTo>
                  <a:pt x="351319" y="81289"/>
                </a:lnTo>
                <a:lnTo>
                  <a:pt x="305231" y="89496"/>
                </a:lnTo>
                <a:lnTo>
                  <a:pt x="259277" y="98085"/>
                </a:lnTo>
                <a:lnTo>
                  <a:pt x="213458" y="107054"/>
                </a:lnTo>
                <a:lnTo>
                  <a:pt x="167776" y="116402"/>
                </a:lnTo>
                <a:lnTo>
                  <a:pt x="122232" y="126127"/>
                </a:lnTo>
                <a:lnTo>
                  <a:pt x="76829" y="136227"/>
                </a:lnTo>
                <a:lnTo>
                  <a:pt x="31567" y="146701"/>
                </a:lnTo>
                <a:lnTo>
                  <a:pt x="0" y="154289"/>
                </a:lnTo>
              </a:path>
            </a:pathLst>
          </a:custGeom>
          <a:ln w="515112">
            <a:solidFill>
              <a:srgbClr val="92CC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492622" y="479805"/>
            <a:ext cx="7304405" cy="962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150" spc="305" dirty="0"/>
              <a:t>РИСКИ</a:t>
            </a:r>
            <a:r>
              <a:rPr sz="6150" spc="-80" dirty="0"/>
              <a:t> </a:t>
            </a:r>
            <a:r>
              <a:rPr sz="6150" spc="325" dirty="0"/>
              <a:t>ПРОЕКТА</a:t>
            </a:r>
            <a:endParaRPr sz="6150"/>
          </a:p>
        </p:txBody>
      </p:sp>
      <p:sp>
        <p:nvSpPr>
          <p:cNvPr id="5" name="object 5"/>
          <p:cNvSpPr/>
          <p:nvPr/>
        </p:nvSpPr>
        <p:spPr>
          <a:xfrm>
            <a:off x="7691628" y="1961388"/>
            <a:ext cx="5831205" cy="817244"/>
          </a:xfrm>
          <a:custGeom>
            <a:avLst/>
            <a:gdLst/>
            <a:ahLst/>
            <a:cxnLst/>
            <a:rect l="l" t="t" r="r" b="b"/>
            <a:pathLst>
              <a:path w="5831205" h="817244">
                <a:moveTo>
                  <a:pt x="5830824" y="0"/>
                </a:moveTo>
                <a:lnTo>
                  <a:pt x="0" y="0"/>
                </a:lnTo>
                <a:lnTo>
                  <a:pt x="0" y="816863"/>
                </a:lnTo>
                <a:lnTo>
                  <a:pt x="5830824" y="816863"/>
                </a:lnTo>
                <a:lnTo>
                  <a:pt x="58308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259713" y="1941322"/>
          <a:ext cx="15731489" cy="75196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4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1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1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216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216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804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17244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134620">
                        <a:lnSpc>
                          <a:spcPct val="100000"/>
                        </a:lnSpc>
                      </a:pPr>
                      <a:r>
                        <a:rPr sz="1900" b="1" spc="-50" dirty="0">
                          <a:latin typeface="Tahoma"/>
                          <a:cs typeface="Tahoma"/>
                        </a:rPr>
                        <a:t>№</a:t>
                      </a:r>
                      <a:endParaRPr sz="19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900" b="1" spc="75" dirty="0">
                          <a:latin typeface="Tahoma"/>
                          <a:cs typeface="Tahoma"/>
                        </a:rPr>
                        <a:t>Риск</a:t>
                      </a:r>
                      <a:endParaRPr sz="19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649605">
                        <a:lnSpc>
                          <a:spcPct val="100000"/>
                        </a:lnSpc>
                      </a:pPr>
                      <a:r>
                        <a:rPr sz="1900" b="1" spc="60" dirty="0">
                          <a:latin typeface="Tahoma"/>
                          <a:cs typeface="Tahoma"/>
                        </a:rPr>
                        <a:t>Ожидаемые</a:t>
                      </a:r>
                      <a:endParaRPr sz="1900">
                        <a:latin typeface="Tahoma"/>
                        <a:cs typeface="Tahoma"/>
                      </a:endParaRPr>
                    </a:p>
                    <a:p>
                      <a:pPr marL="61341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900" b="1" spc="50" dirty="0">
                          <a:latin typeface="Tahoma"/>
                          <a:cs typeface="Tahoma"/>
                        </a:rPr>
                        <a:t>последствия</a:t>
                      </a:r>
                      <a:endParaRPr sz="19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350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95" dirty="0">
                          <a:solidFill>
                            <a:srgbClr val="181818"/>
                          </a:solidFill>
                          <a:latin typeface="Tahoma"/>
                          <a:cs typeface="Tahoma"/>
                        </a:rPr>
                        <a:t>Предупреждение</a:t>
                      </a:r>
                      <a:r>
                        <a:rPr sz="1600" b="1" spc="-70" dirty="0">
                          <a:solidFill>
                            <a:srgbClr val="181818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spc="70" dirty="0">
                          <a:solidFill>
                            <a:srgbClr val="181818"/>
                          </a:solidFill>
                          <a:latin typeface="Tahoma"/>
                          <a:cs typeface="Tahoma"/>
                        </a:rPr>
                        <a:t>возникновения</a:t>
                      </a:r>
                      <a:r>
                        <a:rPr sz="1600" b="1" spc="5" dirty="0">
                          <a:solidFill>
                            <a:srgbClr val="181818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spc="70" dirty="0">
                          <a:solidFill>
                            <a:srgbClr val="181818"/>
                          </a:solidFill>
                          <a:latin typeface="Tahoma"/>
                          <a:cs typeface="Tahoma"/>
                        </a:rPr>
                        <a:t>риска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4000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900" b="1" spc="65" dirty="0">
                          <a:latin typeface="Tahoma"/>
                          <a:cs typeface="Tahoma"/>
                        </a:rPr>
                        <a:t>Действия</a:t>
                      </a:r>
                      <a:r>
                        <a:rPr sz="1900" b="1" dirty="0">
                          <a:latin typeface="Tahoma"/>
                          <a:cs typeface="Tahoma"/>
                        </a:rPr>
                        <a:t> в</a:t>
                      </a:r>
                      <a:r>
                        <a:rPr sz="1900" b="1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900" b="1" spc="40" dirty="0">
                          <a:latin typeface="Tahoma"/>
                          <a:cs typeface="Tahoma"/>
                        </a:rPr>
                        <a:t>случае</a:t>
                      </a:r>
                      <a:endParaRPr sz="1900">
                        <a:latin typeface="Tahoma"/>
                        <a:cs typeface="Tahoma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900" b="1" spc="55" dirty="0">
                          <a:latin typeface="Tahoma"/>
                          <a:cs typeface="Tahoma"/>
                        </a:rPr>
                        <a:t>наступления</a:t>
                      </a:r>
                      <a:r>
                        <a:rPr sz="1900" b="1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900" b="1" spc="70" dirty="0">
                          <a:latin typeface="Tahoma"/>
                          <a:cs typeface="Tahoma"/>
                        </a:rPr>
                        <a:t>риска</a:t>
                      </a:r>
                      <a:endParaRPr sz="19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904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0" marR="266065" indent="115570">
                        <a:lnSpc>
                          <a:spcPct val="118900"/>
                        </a:lnSpc>
                        <a:spcBef>
                          <a:spcPts val="1390"/>
                        </a:spcBef>
                      </a:pPr>
                      <a:r>
                        <a:rPr sz="1900" spc="55" dirty="0">
                          <a:latin typeface="Verdana"/>
                          <a:cs typeface="Verdana"/>
                        </a:rPr>
                        <a:t>Мероприятия</a:t>
                      </a:r>
                      <a:r>
                        <a:rPr sz="19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25" dirty="0">
                          <a:latin typeface="Verdana"/>
                          <a:cs typeface="Verdana"/>
                        </a:rPr>
                        <a:t>по </a:t>
                      </a:r>
                      <a:r>
                        <a:rPr sz="1900" spc="-10" dirty="0">
                          <a:latin typeface="Verdana"/>
                          <a:cs typeface="Verdana"/>
                        </a:rPr>
                        <a:t>предостережению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17653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635" marR="129539" indent="-500380">
                        <a:lnSpc>
                          <a:spcPct val="118900"/>
                        </a:lnSpc>
                        <a:spcBef>
                          <a:spcPts val="1390"/>
                        </a:spcBef>
                      </a:pPr>
                      <a:r>
                        <a:rPr sz="1900" spc="135" dirty="0">
                          <a:latin typeface="Verdana"/>
                          <a:cs typeface="Verdana"/>
                        </a:rPr>
                        <a:t>ФИО</a:t>
                      </a:r>
                      <a:r>
                        <a:rPr sz="1900" spc="-1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10" dirty="0">
                          <a:latin typeface="Verdana"/>
                          <a:cs typeface="Verdana"/>
                        </a:rPr>
                        <a:t>ответственного исполнителя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17653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900" b="1" spc="-525" dirty="0">
                          <a:latin typeface="Tahoma"/>
                          <a:cs typeface="Tahoma"/>
                        </a:rPr>
                        <a:t>1</a:t>
                      </a:r>
                      <a:endParaRPr sz="19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363220">
                        <a:lnSpc>
                          <a:spcPct val="100000"/>
                        </a:lnSpc>
                      </a:pPr>
                      <a:r>
                        <a:rPr sz="1900" dirty="0">
                          <a:latin typeface="Verdana"/>
                          <a:cs typeface="Verdana"/>
                        </a:rPr>
                        <a:t>Маленький</a:t>
                      </a:r>
                      <a:r>
                        <a:rPr sz="1900" spc="29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10" dirty="0">
                          <a:latin typeface="Verdana"/>
                          <a:cs typeface="Verdana"/>
                        </a:rPr>
                        <a:t>охват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68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110489" marR="104775" indent="3810" algn="ctr">
                        <a:lnSpc>
                          <a:spcPct val="118500"/>
                        </a:lnSpc>
                      </a:pPr>
                      <a:r>
                        <a:rPr sz="1900" spc="55" dirty="0">
                          <a:latin typeface="Verdana"/>
                          <a:cs typeface="Verdana"/>
                        </a:rPr>
                        <a:t>Малое</a:t>
                      </a:r>
                      <a:r>
                        <a:rPr sz="1900" spc="-1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10" dirty="0">
                          <a:latin typeface="Verdana"/>
                          <a:cs typeface="Verdana"/>
                        </a:rPr>
                        <a:t>количество 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прохождения</a:t>
                      </a:r>
                      <a:r>
                        <a:rPr sz="1900" spc="2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10" dirty="0">
                          <a:latin typeface="Verdana"/>
                          <a:cs typeface="Verdana"/>
                        </a:rPr>
                        <a:t>уроков учениками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7660" marR="322580" indent="4445" algn="ctr">
                        <a:lnSpc>
                          <a:spcPct val="118600"/>
                        </a:lnSpc>
                        <a:spcBef>
                          <a:spcPts val="1995"/>
                        </a:spcBef>
                      </a:pPr>
                      <a:r>
                        <a:rPr sz="1900" spc="-10" dirty="0">
                          <a:latin typeface="Verdana"/>
                          <a:cs typeface="Verdana"/>
                        </a:rPr>
                        <a:t>Интегрирование 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продукта</a:t>
                      </a:r>
                      <a:r>
                        <a:rPr sz="1900" spc="-8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50" dirty="0">
                          <a:latin typeface="Verdana"/>
                          <a:cs typeface="Verdana"/>
                        </a:rPr>
                        <a:t>в </a:t>
                      </a:r>
                      <a:r>
                        <a:rPr sz="1900" spc="-10" dirty="0">
                          <a:latin typeface="Verdana"/>
                          <a:cs typeface="Verdana"/>
                        </a:rPr>
                        <a:t>образовательные учреждения, </a:t>
                      </a:r>
                      <a:r>
                        <a:rPr sz="1900" spc="50" dirty="0">
                          <a:latin typeface="Verdana"/>
                          <a:cs typeface="Verdana"/>
                        </a:rPr>
                        <a:t>продвижение</a:t>
                      </a:r>
                      <a:r>
                        <a:rPr sz="19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50" dirty="0">
                          <a:latin typeface="Verdana"/>
                          <a:cs typeface="Verdana"/>
                        </a:rPr>
                        <a:t>в 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социальных</a:t>
                      </a:r>
                      <a:r>
                        <a:rPr sz="1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10" dirty="0">
                          <a:latin typeface="Verdana"/>
                          <a:cs typeface="Verdana"/>
                        </a:rPr>
                        <a:t>сетях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25336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370840" marR="360680" algn="ctr">
                        <a:lnSpc>
                          <a:spcPct val="118500"/>
                        </a:lnSpc>
                      </a:pPr>
                      <a:r>
                        <a:rPr sz="1900" spc="50" dirty="0">
                          <a:latin typeface="Verdana"/>
                          <a:cs typeface="Verdana"/>
                        </a:rPr>
                        <a:t>Абрамова</a:t>
                      </a:r>
                      <a:r>
                        <a:rPr sz="1900" spc="-9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10" dirty="0">
                          <a:latin typeface="Verdana"/>
                          <a:cs typeface="Verdana"/>
                        </a:rPr>
                        <a:t>Апфия </a:t>
                      </a:r>
                      <a:r>
                        <a:rPr sz="1900" spc="50" dirty="0">
                          <a:latin typeface="Verdana"/>
                          <a:cs typeface="Verdana"/>
                        </a:rPr>
                        <a:t>Владимировна</a:t>
                      </a:r>
                      <a:r>
                        <a:rPr sz="19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340" dirty="0">
                          <a:latin typeface="Verdana"/>
                          <a:cs typeface="Verdana"/>
                        </a:rPr>
                        <a:t>, </a:t>
                      </a:r>
                      <a:r>
                        <a:rPr sz="1900" spc="-10" dirty="0">
                          <a:latin typeface="Verdana"/>
                          <a:cs typeface="Verdana"/>
                        </a:rPr>
                        <a:t>Горнасталева Александра Евгеньевна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14795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305" marR="144780" algn="ctr">
                        <a:lnSpc>
                          <a:spcPct val="118600"/>
                        </a:lnSpc>
                        <a:spcBef>
                          <a:spcPts val="1995"/>
                        </a:spcBef>
                      </a:pPr>
                      <a:r>
                        <a:rPr sz="1900" dirty="0">
                          <a:latin typeface="Verdana"/>
                          <a:cs typeface="Verdana"/>
                        </a:rPr>
                        <a:t>Поиск</a:t>
                      </a:r>
                      <a:r>
                        <a:rPr sz="1900" spc="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20" dirty="0">
                          <a:latin typeface="Verdana"/>
                          <a:cs typeface="Verdana"/>
                        </a:rPr>
                        <a:t>новых</a:t>
                      </a:r>
                      <a:r>
                        <a:rPr sz="1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10" dirty="0">
                          <a:latin typeface="Verdana"/>
                          <a:cs typeface="Verdana"/>
                        </a:rPr>
                        <a:t>источников 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аудитории</a:t>
                      </a:r>
                      <a:r>
                        <a:rPr sz="1900" spc="1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10" dirty="0">
                          <a:latin typeface="Verdana"/>
                          <a:cs typeface="Verdana"/>
                        </a:rPr>
                        <a:t>через 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социальные</a:t>
                      </a:r>
                      <a:r>
                        <a:rPr sz="1900" spc="1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10" dirty="0">
                          <a:latin typeface="Verdana"/>
                          <a:cs typeface="Verdana"/>
                        </a:rPr>
                        <a:t>сети, образовательные 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учреждения,</a:t>
                      </a:r>
                      <a:r>
                        <a:rPr sz="19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10" dirty="0">
                          <a:latin typeface="Verdana"/>
                          <a:cs typeface="Verdana"/>
                        </a:rPr>
                        <a:t>другие 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возрастные</a:t>
                      </a:r>
                      <a:r>
                        <a:rPr sz="1900" spc="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10" dirty="0">
                          <a:latin typeface="Verdana"/>
                          <a:cs typeface="Verdana"/>
                        </a:rPr>
                        <a:t>категории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25336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24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900" b="1" spc="-50" dirty="0">
                          <a:latin typeface="Tahoma"/>
                          <a:cs typeface="Tahoma"/>
                        </a:rPr>
                        <a:t>2</a:t>
                      </a:r>
                      <a:endParaRPr sz="19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95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900" spc="65" dirty="0">
                          <a:latin typeface="Verdana"/>
                          <a:cs typeface="Verdana"/>
                        </a:rPr>
                        <a:t>Изменение</a:t>
                      </a:r>
                      <a:r>
                        <a:rPr sz="19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35" dirty="0">
                          <a:latin typeface="Verdana"/>
                          <a:cs typeface="Verdana"/>
                        </a:rPr>
                        <a:t>ценовой</a:t>
                      </a:r>
                      <a:endParaRPr sz="1900">
                        <a:latin typeface="Verdana"/>
                        <a:cs typeface="Verdana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900" spc="-10" dirty="0">
                          <a:latin typeface="Verdana"/>
                          <a:cs typeface="Verdana"/>
                        </a:rPr>
                        <a:t>политики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9380" marR="111125" indent="-1270" algn="ctr">
                        <a:lnSpc>
                          <a:spcPct val="118500"/>
                        </a:lnSpc>
                        <a:spcBef>
                          <a:spcPts val="1335"/>
                        </a:spcBef>
                      </a:pPr>
                      <a:r>
                        <a:rPr sz="1900" spc="-10" dirty="0">
                          <a:latin typeface="Verdana"/>
                          <a:cs typeface="Verdana"/>
                        </a:rPr>
                        <a:t>Недостаточное развитие 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содержания</a:t>
                      </a:r>
                      <a:r>
                        <a:rPr sz="1900" spc="3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10" dirty="0">
                          <a:latin typeface="Verdana"/>
                          <a:cs typeface="Verdana"/>
                        </a:rPr>
                        <a:t>уроков, </a:t>
                      </a:r>
                      <a:r>
                        <a:rPr sz="1900" spc="50" dirty="0">
                          <a:latin typeface="Verdana"/>
                          <a:cs typeface="Verdana"/>
                        </a:rPr>
                        <a:t>слишком</a:t>
                      </a:r>
                      <a:r>
                        <a:rPr sz="1900" spc="-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10" dirty="0">
                          <a:latin typeface="Verdana"/>
                          <a:cs typeface="Verdana"/>
                        </a:rPr>
                        <a:t>малое 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количество</a:t>
                      </a:r>
                      <a:r>
                        <a:rPr sz="1900" spc="8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10" dirty="0">
                          <a:latin typeface="Verdana"/>
                          <a:cs typeface="Verdana"/>
                        </a:rPr>
                        <a:t>продукта 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в</a:t>
                      </a:r>
                      <a:r>
                        <a:rPr sz="1900" spc="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соотношении</a:t>
                      </a:r>
                      <a:r>
                        <a:rPr sz="1900" spc="229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с </a:t>
                      </a:r>
                      <a:r>
                        <a:rPr sz="1900" spc="40" dirty="0">
                          <a:latin typeface="Verdana"/>
                          <a:cs typeface="Verdana"/>
                        </a:rPr>
                        <a:t>ценой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16954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0" marR="186690" indent="-2540" algn="ctr">
                        <a:lnSpc>
                          <a:spcPct val="118600"/>
                        </a:lnSpc>
                        <a:spcBef>
                          <a:spcPts val="1330"/>
                        </a:spcBef>
                      </a:pPr>
                      <a:r>
                        <a:rPr sz="1900" dirty="0">
                          <a:latin typeface="Verdana"/>
                          <a:cs typeface="Verdana"/>
                        </a:rPr>
                        <a:t>Консультация</a:t>
                      </a:r>
                      <a:r>
                        <a:rPr sz="1900" spc="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с экспертами</a:t>
                      </a:r>
                      <a:r>
                        <a:rPr sz="1900" spc="2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340" dirty="0">
                          <a:latin typeface="Verdana"/>
                          <a:cs typeface="Verdana"/>
                        </a:rPr>
                        <a:t>, 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адаптация</a:t>
                      </a:r>
                      <a:r>
                        <a:rPr sz="1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10" dirty="0">
                          <a:latin typeface="Verdana"/>
                          <a:cs typeface="Verdana"/>
                        </a:rPr>
                        <a:t>контента 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под</a:t>
                      </a:r>
                      <a:r>
                        <a:rPr sz="1900" spc="-10" dirty="0">
                          <a:latin typeface="Verdana"/>
                          <a:cs typeface="Verdana"/>
                        </a:rPr>
                        <a:t> бюджет.</a:t>
                      </a:r>
                      <a:endParaRPr sz="1900">
                        <a:latin typeface="Verdana"/>
                        <a:cs typeface="Verdan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900" dirty="0">
                          <a:latin typeface="Verdana"/>
                          <a:cs typeface="Verdana"/>
                        </a:rPr>
                        <a:t>Контроль</a:t>
                      </a:r>
                      <a:r>
                        <a:rPr sz="1900" spc="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10" dirty="0">
                          <a:latin typeface="Verdana"/>
                          <a:cs typeface="Verdana"/>
                        </a:rPr>
                        <a:t>разработки</a:t>
                      </a:r>
                      <a:endParaRPr sz="1900">
                        <a:latin typeface="Verdana"/>
                        <a:cs typeface="Verdan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900" dirty="0">
                          <a:latin typeface="Verdana"/>
                          <a:cs typeface="Verdana"/>
                        </a:rPr>
                        <a:t>проекта</a:t>
                      </a:r>
                      <a:r>
                        <a:rPr sz="1900" spc="-8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на</a:t>
                      </a:r>
                      <a:r>
                        <a:rPr sz="1900" spc="-8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20" dirty="0">
                          <a:latin typeface="Verdana"/>
                          <a:cs typeface="Verdana"/>
                        </a:rPr>
                        <a:t>всех</a:t>
                      </a:r>
                      <a:endParaRPr sz="1900">
                        <a:latin typeface="Verdana"/>
                        <a:cs typeface="Verdana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900" spc="-10" dirty="0">
                          <a:latin typeface="Verdana"/>
                          <a:cs typeface="Verdana"/>
                        </a:rPr>
                        <a:t>этапах.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16891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206375" marR="198120" algn="ctr">
                        <a:lnSpc>
                          <a:spcPct val="118600"/>
                        </a:lnSpc>
                      </a:pPr>
                      <a:r>
                        <a:rPr sz="1900" dirty="0">
                          <a:latin typeface="Verdana"/>
                          <a:cs typeface="Verdana"/>
                        </a:rPr>
                        <a:t>Благодарный</a:t>
                      </a:r>
                      <a:r>
                        <a:rPr sz="1900" spc="18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20" dirty="0">
                          <a:latin typeface="Verdana"/>
                          <a:cs typeface="Verdana"/>
                        </a:rPr>
                        <a:t>Захар </a:t>
                      </a:r>
                      <a:r>
                        <a:rPr sz="1900" spc="-10" dirty="0">
                          <a:latin typeface="Verdana"/>
                          <a:cs typeface="Verdana"/>
                        </a:rPr>
                        <a:t>Алексеевич, 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Татаренко</a:t>
                      </a:r>
                      <a:r>
                        <a:rPr sz="19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10" dirty="0">
                          <a:latin typeface="Verdana"/>
                          <a:cs typeface="Verdana"/>
                        </a:rPr>
                        <a:t>Матвей Олегович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2720" marR="163830" indent="3810" algn="ctr">
                        <a:lnSpc>
                          <a:spcPct val="118500"/>
                        </a:lnSpc>
                        <a:spcBef>
                          <a:spcPts val="1335"/>
                        </a:spcBef>
                      </a:pPr>
                      <a:r>
                        <a:rPr sz="1900" dirty="0">
                          <a:latin typeface="Verdana"/>
                          <a:cs typeface="Verdana"/>
                        </a:rPr>
                        <a:t>Поиск</a:t>
                      </a:r>
                      <a:r>
                        <a:rPr sz="1900" spc="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25" dirty="0">
                          <a:latin typeface="Verdana"/>
                          <a:cs typeface="Verdana"/>
                        </a:rPr>
                        <a:t>услуг </a:t>
                      </a:r>
                      <a:r>
                        <a:rPr sz="1900" spc="-10" dirty="0">
                          <a:latin typeface="Verdana"/>
                          <a:cs typeface="Verdana"/>
                        </a:rPr>
                        <a:t>экспертов, 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подходящих</a:t>
                      </a:r>
                      <a:r>
                        <a:rPr sz="1900" spc="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25" dirty="0">
                          <a:latin typeface="Verdana"/>
                          <a:cs typeface="Verdana"/>
                        </a:rPr>
                        <a:t>по </a:t>
                      </a:r>
                      <a:r>
                        <a:rPr sz="1900" spc="45" dirty="0">
                          <a:latin typeface="Verdana"/>
                          <a:cs typeface="Verdana"/>
                        </a:rPr>
                        <a:t>стоимости</a:t>
                      </a:r>
                      <a:r>
                        <a:rPr sz="1900" spc="-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10" dirty="0">
                          <a:latin typeface="Verdana"/>
                          <a:cs typeface="Verdana"/>
                        </a:rPr>
                        <a:t>нашему </a:t>
                      </a:r>
                      <a:r>
                        <a:rPr sz="1900" spc="-30" dirty="0">
                          <a:latin typeface="Verdana"/>
                          <a:cs typeface="Verdana"/>
                        </a:rPr>
                        <a:t>бюджету.</a:t>
                      </a:r>
                      <a:r>
                        <a:rPr sz="19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Поиск</a:t>
                      </a:r>
                      <a:r>
                        <a:rPr sz="1900" spc="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лиц </a:t>
                      </a:r>
                      <a:r>
                        <a:rPr sz="1900" spc="-25" dirty="0">
                          <a:latin typeface="Verdana"/>
                          <a:cs typeface="Verdana"/>
                        </a:rPr>
                        <a:t>для 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сотрудничества,</a:t>
                      </a:r>
                      <a:r>
                        <a:rPr sz="1900" spc="-1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10" dirty="0">
                          <a:latin typeface="Verdana"/>
                          <a:cs typeface="Verdana"/>
                        </a:rPr>
                        <a:t>готовых 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спонсировать</a:t>
                      </a:r>
                      <a:r>
                        <a:rPr sz="1900" spc="3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25" dirty="0">
                          <a:latin typeface="Verdana"/>
                          <a:cs typeface="Verdana"/>
                        </a:rPr>
                        <a:t>наш </a:t>
                      </a:r>
                      <a:r>
                        <a:rPr sz="1900" spc="-10" dirty="0">
                          <a:latin typeface="Verdana"/>
                          <a:cs typeface="Verdana"/>
                        </a:rPr>
                        <a:t>продукт.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16954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62960" y="1423416"/>
            <a:ext cx="944880" cy="23774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6383" y="7943088"/>
            <a:ext cx="243840" cy="146608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636457" y="0"/>
            <a:ext cx="4652010" cy="1363980"/>
          </a:xfrm>
          <a:custGeom>
            <a:avLst/>
            <a:gdLst/>
            <a:ahLst/>
            <a:cxnLst/>
            <a:rect l="l" t="t" r="r" b="b"/>
            <a:pathLst>
              <a:path w="4652009" h="1363980">
                <a:moveTo>
                  <a:pt x="0" y="0"/>
                </a:moveTo>
                <a:lnTo>
                  <a:pt x="33320" y="29011"/>
                </a:lnTo>
                <a:lnTo>
                  <a:pt x="67439" y="58234"/>
                </a:lnTo>
                <a:lnTo>
                  <a:pt x="101799" y="87183"/>
                </a:lnTo>
                <a:lnTo>
                  <a:pt x="136398" y="115855"/>
                </a:lnTo>
                <a:lnTo>
                  <a:pt x="171234" y="144248"/>
                </a:lnTo>
                <a:lnTo>
                  <a:pt x="206306" y="172362"/>
                </a:lnTo>
                <a:lnTo>
                  <a:pt x="241611" y="200195"/>
                </a:lnTo>
                <a:lnTo>
                  <a:pt x="277149" y="227744"/>
                </a:lnTo>
                <a:lnTo>
                  <a:pt x="312917" y="255009"/>
                </a:lnTo>
                <a:lnTo>
                  <a:pt x="348914" y="281986"/>
                </a:lnTo>
                <a:lnTo>
                  <a:pt x="385138" y="308676"/>
                </a:lnTo>
                <a:lnTo>
                  <a:pt x="421587" y="335075"/>
                </a:lnTo>
                <a:lnTo>
                  <a:pt x="458260" y="361182"/>
                </a:lnTo>
                <a:lnTo>
                  <a:pt x="495154" y="386996"/>
                </a:lnTo>
                <a:lnTo>
                  <a:pt x="532269" y="412515"/>
                </a:lnTo>
                <a:lnTo>
                  <a:pt x="569603" y="437737"/>
                </a:lnTo>
                <a:lnTo>
                  <a:pt x="607153" y="462661"/>
                </a:lnTo>
                <a:lnTo>
                  <a:pt x="644918" y="487284"/>
                </a:lnTo>
                <a:lnTo>
                  <a:pt x="682897" y="511605"/>
                </a:lnTo>
                <a:lnTo>
                  <a:pt x="721088" y="535623"/>
                </a:lnTo>
                <a:lnTo>
                  <a:pt x="759488" y="559335"/>
                </a:lnTo>
                <a:lnTo>
                  <a:pt x="798097" y="582740"/>
                </a:lnTo>
                <a:lnTo>
                  <a:pt x="836912" y="605836"/>
                </a:lnTo>
                <a:lnTo>
                  <a:pt x="875933" y="628622"/>
                </a:lnTo>
                <a:lnTo>
                  <a:pt x="915156" y="651095"/>
                </a:lnTo>
                <a:lnTo>
                  <a:pt x="954581" y="673255"/>
                </a:lnTo>
                <a:lnTo>
                  <a:pt x="994206" y="695099"/>
                </a:lnTo>
                <a:lnTo>
                  <a:pt x="1034028" y="716626"/>
                </a:lnTo>
                <a:lnTo>
                  <a:pt x="1074048" y="737834"/>
                </a:lnTo>
                <a:lnTo>
                  <a:pt x="1114261" y="758721"/>
                </a:lnTo>
                <a:lnTo>
                  <a:pt x="1154668" y="779285"/>
                </a:lnTo>
                <a:lnTo>
                  <a:pt x="1195266" y="799526"/>
                </a:lnTo>
                <a:lnTo>
                  <a:pt x="1236054" y="819441"/>
                </a:lnTo>
                <a:lnTo>
                  <a:pt x="1277029" y="839028"/>
                </a:lnTo>
                <a:lnTo>
                  <a:pt x="1318191" y="858286"/>
                </a:lnTo>
                <a:lnTo>
                  <a:pt x="1359537" y="877213"/>
                </a:lnTo>
                <a:lnTo>
                  <a:pt x="1401066" y="895807"/>
                </a:lnTo>
                <a:lnTo>
                  <a:pt x="1442775" y="914067"/>
                </a:lnTo>
                <a:lnTo>
                  <a:pt x="1484665" y="931991"/>
                </a:lnTo>
                <a:lnTo>
                  <a:pt x="1526731" y="949577"/>
                </a:lnTo>
                <a:lnTo>
                  <a:pt x="1568974" y="966824"/>
                </a:lnTo>
                <a:lnTo>
                  <a:pt x="1611391" y="983730"/>
                </a:lnTo>
                <a:lnTo>
                  <a:pt x="1653981" y="1000292"/>
                </a:lnTo>
                <a:lnTo>
                  <a:pt x="1696741" y="1016511"/>
                </a:lnTo>
                <a:lnTo>
                  <a:pt x="1739670" y="1032383"/>
                </a:lnTo>
                <a:lnTo>
                  <a:pt x="1782767" y="1047907"/>
                </a:lnTo>
                <a:lnTo>
                  <a:pt x="1826030" y="1063081"/>
                </a:lnTo>
                <a:lnTo>
                  <a:pt x="1869456" y="1077904"/>
                </a:lnTo>
                <a:lnTo>
                  <a:pt x="1913045" y="1092374"/>
                </a:lnTo>
                <a:lnTo>
                  <a:pt x="1956795" y="1106489"/>
                </a:lnTo>
                <a:lnTo>
                  <a:pt x="2000703" y="1120247"/>
                </a:lnTo>
                <a:lnTo>
                  <a:pt x="2044769" y="1133648"/>
                </a:lnTo>
                <a:lnTo>
                  <a:pt x="2088990" y="1146688"/>
                </a:lnTo>
                <a:lnTo>
                  <a:pt x="2133364" y="1159367"/>
                </a:lnTo>
                <a:lnTo>
                  <a:pt x="2177891" y="1171683"/>
                </a:lnTo>
                <a:lnTo>
                  <a:pt x="2222569" y="1183633"/>
                </a:lnTo>
                <a:lnTo>
                  <a:pt x="2267395" y="1195217"/>
                </a:lnTo>
                <a:lnTo>
                  <a:pt x="2312368" y="1206433"/>
                </a:lnTo>
                <a:lnTo>
                  <a:pt x="2357486" y="1217278"/>
                </a:lnTo>
                <a:lnTo>
                  <a:pt x="2402748" y="1227752"/>
                </a:lnTo>
                <a:lnTo>
                  <a:pt x="2448151" y="1237852"/>
                </a:lnTo>
                <a:lnTo>
                  <a:pt x="2493695" y="1247577"/>
                </a:lnTo>
                <a:lnTo>
                  <a:pt x="2539377" y="1256925"/>
                </a:lnTo>
                <a:lnTo>
                  <a:pt x="2585196" y="1265894"/>
                </a:lnTo>
                <a:lnTo>
                  <a:pt x="2631151" y="1274483"/>
                </a:lnTo>
                <a:lnTo>
                  <a:pt x="2677238" y="1282690"/>
                </a:lnTo>
                <a:lnTo>
                  <a:pt x="2723457" y="1290513"/>
                </a:lnTo>
                <a:lnTo>
                  <a:pt x="2769806" y="1297951"/>
                </a:lnTo>
                <a:lnTo>
                  <a:pt x="2816283" y="1305002"/>
                </a:lnTo>
                <a:lnTo>
                  <a:pt x="2862887" y="1311664"/>
                </a:lnTo>
                <a:lnTo>
                  <a:pt x="2909616" y="1317935"/>
                </a:lnTo>
                <a:lnTo>
                  <a:pt x="2956467" y="1323814"/>
                </a:lnTo>
                <a:lnTo>
                  <a:pt x="3003441" y="1329299"/>
                </a:lnTo>
                <a:lnTo>
                  <a:pt x="3050534" y="1334388"/>
                </a:lnTo>
                <a:lnTo>
                  <a:pt x="3097744" y="1339080"/>
                </a:lnTo>
                <a:lnTo>
                  <a:pt x="3145072" y="1343373"/>
                </a:lnTo>
                <a:lnTo>
                  <a:pt x="3192514" y="1347265"/>
                </a:lnTo>
                <a:lnTo>
                  <a:pt x="3240068" y="1350755"/>
                </a:lnTo>
                <a:lnTo>
                  <a:pt x="3287734" y="1353841"/>
                </a:lnTo>
                <a:lnTo>
                  <a:pt x="3335510" y="1356520"/>
                </a:lnTo>
                <a:lnTo>
                  <a:pt x="3383393" y="1358792"/>
                </a:lnTo>
                <a:lnTo>
                  <a:pt x="3431382" y="1360655"/>
                </a:lnTo>
                <a:lnTo>
                  <a:pt x="3479476" y="1362107"/>
                </a:lnTo>
                <a:lnTo>
                  <a:pt x="3527672" y="1363146"/>
                </a:lnTo>
                <a:lnTo>
                  <a:pt x="3575970" y="1363771"/>
                </a:lnTo>
                <a:lnTo>
                  <a:pt x="3624367" y="1363979"/>
                </a:lnTo>
                <a:lnTo>
                  <a:pt x="3672763" y="1363771"/>
                </a:lnTo>
                <a:lnTo>
                  <a:pt x="3721061" y="1363146"/>
                </a:lnTo>
                <a:lnTo>
                  <a:pt x="3769257" y="1362107"/>
                </a:lnTo>
                <a:lnTo>
                  <a:pt x="3817351" y="1360655"/>
                </a:lnTo>
                <a:lnTo>
                  <a:pt x="3865340" y="1358792"/>
                </a:lnTo>
                <a:lnTo>
                  <a:pt x="3913223" y="1356520"/>
                </a:lnTo>
                <a:lnTo>
                  <a:pt x="3960999" y="1353841"/>
                </a:lnTo>
                <a:lnTo>
                  <a:pt x="4008665" y="1350755"/>
                </a:lnTo>
                <a:lnTo>
                  <a:pt x="4056220" y="1347265"/>
                </a:lnTo>
                <a:lnTo>
                  <a:pt x="4103661" y="1343373"/>
                </a:lnTo>
                <a:lnTo>
                  <a:pt x="4150989" y="1339080"/>
                </a:lnTo>
                <a:lnTo>
                  <a:pt x="4198200" y="1334388"/>
                </a:lnTo>
                <a:lnTo>
                  <a:pt x="4245293" y="1329299"/>
                </a:lnTo>
                <a:lnTo>
                  <a:pt x="4292266" y="1323814"/>
                </a:lnTo>
                <a:lnTo>
                  <a:pt x="4339117" y="1317935"/>
                </a:lnTo>
                <a:lnTo>
                  <a:pt x="4385846" y="1311664"/>
                </a:lnTo>
                <a:lnTo>
                  <a:pt x="4432450" y="1305002"/>
                </a:lnTo>
                <a:lnTo>
                  <a:pt x="4478927" y="1297951"/>
                </a:lnTo>
                <a:lnTo>
                  <a:pt x="4525276" y="1290513"/>
                </a:lnTo>
                <a:lnTo>
                  <a:pt x="4571495" y="1282690"/>
                </a:lnTo>
                <a:lnTo>
                  <a:pt x="4617583" y="1274483"/>
                </a:lnTo>
                <a:lnTo>
                  <a:pt x="4651543" y="1268136"/>
                </a:lnTo>
              </a:path>
            </a:pathLst>
          </a:custGeom>
          <a:ln w="515111">
            <a:solidFill>
              <a:srgbClr val="92CC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410700"/>
            <a:ext cx="4277360" cy="876300"/>
          </a:xfrm>
          <a:custGeom>
            <a:avLst/>
            <a:gdLst/>
            <a:ahLst/>
            <a:cxnLst/>
            <a:rect l="l" t="t" r="r" b="b"/>
            <a:pathLst>
              <a:path w="4277360" h="876300">
                <a:moveTo>
                  <a:pt x="4277278" y="876300"/>
                </a:moveTo>
                <a:lnTo>
                  <a:pt x="4239917" y="852374"/>
                </a:lnTo>
                <a:lnTo>
                  <a:pt x="4201726" y="828356"/>
                </a:lnTo>
                <a:lnTo>
                  <a:pt x="4163326" y="804644"/>
                </a:lnTo>
                <a:lnTo>
                  <a:pt x="4124717" y="781239"/>
                </a:lnTo>
                <a:lnTo>
                  <a:pt x="4085902" y="758143"/>
                </a:lnTo>
                <a:lnTo>
                  <a:pt x="4046882" y="735357"/>
                </a:lnTo>
                <a:lnTo>
                  <a:pt x="4007658" y="712884"/>
                </a:lnTo>
                <a:lnTo>
                  <a:pt x="3968233" y="690724"/>
                </a:lnTo>
                <a:lnTo>
                  <a:pt x="3928608" y="668880"/>
                </a:lnTo>
                <a:lnTo>
                  <a:pt x="3888786" y="647353"/>
                </a:lnTo>
                <a:lnTo>
                  <a:pt x="3848767" y="626145"/>
                </a:lnTo>
                <a:lnTo>
                  <a:pt x="3808553" y="605258"/>
                </a:lnTo>
                <a:lnTo>
                  <a:pt x="3768146" y="584694"/>
                </a:lnTo>
                <a:lnTo>
                  <a:pt x="3727548" y="564453"/>
                </a:lnTo>
                <a:lnTo>
                  <a:pt x="3686760" y="544538"/>
                </a:lnTo>
                <a:lnTo>
                  <a:pt x="3645785" y="524951"/>
                </a:lnTo>
                <a:lnTo>
                  <a:pt x="3604623" y="505693"/>
                </a:lnTo>
                <a:lnTo>
                  <a:pt x="3563277" y="486766"/>
                </a:lnTo>
                <a:lnTo>
                  <a:pt x="3521748" y="468172"/>
                </a:lnTo>
                <a:lnTo>
                  <a:pt x="3480039" y="449912"/>
                </a:lnTo>
                <a:lnTo>
                  <a:pt x="3438149" y="431988"/>
                </a:lnTo>
                <a:lnTo>
                  <a:pt x="3396083" y="414402"/>
                </a:lnTo>
                <a:lnTo>
                  <a:pt x="3353840" y="397155"/>
                </a:lnTo>
                <a:lnTo>
                  <a:pt x="3311423" y="380249"/>
                </a:lnTo>
                <a:lnTo>
                  <a:pt x="3268833" y="363687"/>
                </a:lnTo>
                <a:lnTo>
                  <a:pt x="3226073" y="347468"/>
                </a:lnTo>
                <a:lnTo>
                  <a:pt x="3183144" y="331596"/>
                </a:lnTo>
                <a:lnTo>
                  <a:pt x="3140047" y="316072"/>
                </a:lnTo>
                <a:lnTo>
                  <a:pt x="3096784" y="300898"/>
                </a:lnTo>
                <a:lnTo>
                  <a:pt x="3053358" y="286075"/>
                </a:lnTo>
                <a:lnTo>
                  <a:pt x="3009769" y="271605"/>
                </a:lnTo>
                <a:lnTo>
                  <a:pt x="2966019" y="257490"/>
                </a:lnTo>
                <a:lnTo>
                  <a:pt x="2922111" y="243732"/>
                </a:lnTo>
                <a:lnTo>
                  <a:pt x="2878046" y="230331"/>
                </a:lnTo>
                <a:lnTo>
                  <a:pt x="2833824" y="217291"/>
                </a:lnTo>
                <a:lnTo>
                  <a:pt x="2789450" y="204612"/>
                </a:lnTo>
                <a:lnTo>
                  <a:pt x="2744923" y="192296"/>
                </a:lnTo>
                <a:lnTo>
                  <a:pt x="2700245" y="180346"/>
                </a:lnTo>
                <a:lnTo>
                  <a:pt x="2655419" y="168762"/>
                </a:lnTo>
                <a:lnTo>
                  <a:pt x="2610446" y="157546"/>
                </a:lnTo>
                <a:lnTo>
                  <a:pt x="2565328" y="146701"/>
                </a:lnTo>
                <a:lnTo>
                  <a:pt x="2520066" y="136227"/>
                </a:lnTo>
                <a:lnTo>
                  <a:pt x="2474663" y="126127"/>
                </a:lnTo>
                <a:lnTo>
                  <a:pt x="2429119" y="116402"/>
                </a:lnTo>
                <a:lnTo>
                  <a:pt x="2383437" y="107054"/>
                </a:lnTo>
                <a:lnTo>
                  <a:pt x="2337618" y="98085"/>
                </a:lnTo>
                <a:lnTo>
                  <a:pt x="2291664" y="89496"/>
                </a:lnTo>
                <a:lnTo>
                  <a:pt x="2245576" y="81289"/>
                </a:lnTo>
                <a:lnTo>
                  <a:pt x="2199357" y="73466"/>
                </a:lnTo>
                <a:lnTo>
                  <a:pt x="2153008" y="66028"/>
                </a:lnTo>
                <a:lnTo>
                  <a:pt x="2106531" y="58977"/>
                </a:lnTo>
                <a:lnTo>
                  <a:pt x="2059927" y="52315"/>
                </a:lnTo>
                <a:lnTo>
                  <a:pt x="2013198" y="46044"/>
                </a:lnTo>
                <a:lnTo>
                  <a:pt x="1966347" y="40165"/>
                </a:lnTo>
                <a:lnTo>
                  <a:pt x="1919373" y="34680"/>
                </a:lnTo>
                <a:lnTo>
                  <a:pt x="1872281" y="29591"/>
                </a:lnTo>
                <a:lnTo>
                  <a:pt x="1825070" y="24899"/>
                </a:lnTo>
                <a:lnTo>
                  <a:pt x="1777742" y="20606"/>
                </a:lnTo>
                <a:lnTo>
                  <a:pt x="1730301" y="16714"/>
                </a:lnTo>
                <a:lnTo>
                  <a:pt x="1682746" y="13224"/>
                </a:lnTo>
                <a:lnTo>
                  <a:pt x="1635080" y="10138"/>
                </a:lnTo>
                <a:lnTo>
                  <a:pt x="1587304" y="7459"/>
                </a:lnTo>
                <a:lnTo>
                  <a:pt x="1539421" y="5187"/>
                </a:lnTo>
                <a:lnTo>
                  <a:pt x="1491432" y="3324"/>
                </a:lnTo>
                <a:lnTo>
                  <a:pt x="1443338" y="1872"/>
                </a:lnTo>
                <a:lnTo>
                  <a:pt x="1395142" y="833"/>
                </a:lnTo>
                <a:lnTo>
                  <a:pt x="1346844" y="208"/>
                </a:lnTo>
                <a:lnTo>
                  <a:pt x="1298448" y="0"/>
                </a:lnTo>
                <a:lnTo>
                  <a:pt x="1250051" y="208"/>
                </a:lnTo>
                <a:lnTo>
                  <a:pt x="1201753" y="833"/>
                </a:lnTo>
                <a:lnTo>
                  <a:pt x="1153557" y="1872"/>
                </a:lnTo>
                <a:lnTo>
                  <a:pt x="1105463" y="3324"/>
                </a:lnTo>
                <a:lnTo>
                  <a:pt x="1057474" y="5187"/>
                </a:lnTo>
                <a:lnTo>
                  <a:pt x="1009591" y="7459"/>
                </a:lnTo>
                <a:lnTo>
                  <a:pt x="961815" y="10138"/>
                </a:lnTo>
                <a:lnTo>
                  <a:pt x="914149" y="13224"/>
                </a:lnTo>
                <a:lnTo>
                  <a:pt x="866594" y="16714"/>
                </a:lnTo>
                <a:lnTo>
                  <a:pt x="819153" y="20606"/>
                </a:lnTo>
                <a:lnTo>
                  <a:pt x="771825" y="24899"/>
                </a:lnTo>
                <a:lnTo>
                  <a:pt x="724614" y="29591"/>
                </a:lnTo>
                <a:lnTo>
                  <a:pt x="677522" y="34680"/>
                </a:lnTo>
                <a:lnTo>
                  <a:pt x="630548" y="40165"/>
                </a:lnTo>
                <a:lnTo>
                  <a:pt x="583697" y="46044"/>
                </a:lnTo>
                <a:lnTo>
                  <a:pt x="536968" y="52315"/>
                </a:lnTo>
                <a:lnTo>
                  <a:pt x="490364" y="58977"/>
                </a:lnTo>
                <a:lnTo>
                  <a:pt x="443887" y="66028"/>
                </a:lnTo>
                <a:lnTo>
                  <a:pt x="397538" y="73466"/>
                </a:lnTo>
                <a:lnTo>
                  <a:pt x="351319" y="81289"/>
                </a:lnTo>
                <a:lnTo>
                  <a:pt x="305231" y="89496"/>
                </a:lnTo>
                <a:lnTo>
                  <a:pt x="259277" y="98085"/>
                </a:lnTo>
                <a:lnTo>
                  <a:pt x="213458" y="107054"/>
                </a:lnTo>
                <a:lnTo>
                  <a:pt x="167776" y="116402"/>
                </a:lnTo>
                <a:lnTo>
                  <a:pt x="122232" y="126127"/>
                </a:lnTo>
                <a:lnTo>
                  <a:pt x="76829" y="136227"/>
                </a:lnTo>
                <a:lnTo>
                  <a:pt x="31567" y="146701"/>
                </a:lnTo>
                <a:lnTo>
                  <a:pt x="0" y="154289"/>
                </a:lnTo>
              </a:path>
            </a:pathLst>
          </a:custGeom>
          <a:ln w="515112">
            <a:solidFill>
              <a:srgbClr val="92CC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88695" rIns="0" bIns="0" rtlCol="0">
            <a:spAutoFit/>
          </a:bodyPr>
          <a:lstStyle/>
          <a:p>
            <a:pPr marL="4994910">
              <a:lnSpc>
                <a:spcPct val="100000"/>
              </a:lnSpc>
              <a:spcBef>
                <a:spcPts val="95"/>
              </a:spcBef>
            </a:pPr>
            <a:r>
              <a:rPr sz="6150" spc="305" dirty="0"/>
              <a:t>РИСКИ</a:t>
            </a:r>
            <a:r>
              <a:rPr sz="6150" spc="-75" dirty="0"/>
              <a:t> </a:t>
            </a:r>
            <a:r>
              <a:rPr sz="6150" spc="315" dirty="0"/>
              <a:t>ПРОЕКТА</a:t>
            </a:r>
            <a:endParaRPr sz="6150"/>
          </a:p>
        </p:txBody>
      </p:sp>
      <p:sp>
        <p:nvSpPr>
          <p:cNvPr id="5" name="object 5"/>
          <p:cNvSpPr/>
          <p:nvPr/>
        </p:nvSpPr>
        <p:spPr>
          <a:xfrm>
            <a:off x="7447788" y="2887979"/>
            <a:ext cx="6593205" cy="920750"/>
          </a:xfrm>
          <a:custGeom>
            <a:avLst/>
            <a:gdLst/>
            <a:ahLst/>
            <a:cxnLst/>
            <a:rect l="l" t="t" r="r" b="b"/>
            <a:pathLst>
              <a:path w="6593205" h="920750">
                <a:moveTo>
                  <a:pt x="6592823" y="0"/>
                </a:moveTo>
                <a:lnTo>
                  <a:pt x="0" y="0"/>
                </a:lnTo>
                <a:lnTo>
                  <a:pt x="0" y="920496"/>
                </a:lnTo>
                <a:lnTo>
                  <a:pt x="6592823" y="920496"/>
                </a:lnTo>
                <a:lnTo>
                  <a:pt x="65928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067777" y="2866263"/>
          <a:ext cx="16113124" cy="4998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9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6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683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222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515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2265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1466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900" b="1" spc="-50" dirty="0">
                          <a:latin typeface="Tahoma"/>
                          <a:cs typeface="Tahoma"/>
                        </a:rPr>
                        <a:t>№</a:t>
                      </a:r>
                      <a:endParaRPr sz="19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6305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900" b="1" spc="80" dirty="0">
                          <a:latin typeface="Tahoma"/>
                          <a:cs typeface="Tahoma"/>
                        </a:rPr>
                        <a:t>Риск</a:t>
                      </a:r>
                      <a:endParaRPr sz="19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2451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900" b="1" spc="75" dirty="0">
                          <a:latin typeface="Tahoma"/>
                          <a:cs typeface="Tahoma"/>
                        </a:rPr>
                        <a:t>Ожидаемые</a:t>
                      </a:r>
                      <a:r>
                        <a:rPr sz="1900" b="1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900" b="1" spc="50" dirty="0">
                          <a:latin typeface="Tahoma"/>
                          <a:cs typeface="Tahoma"/>
                        </a:rPr>
                        <a:t>последствия</a:t>
                      </a:r>
                      <a:endParaRPr sz="19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698500">
                        <a:lnSpc>
                          <a:spcPct val="100000"/>
                        </a:lnSpc>
                      </a:pPr>
                      <a:r>
                        <a:rPr sz="1850" b="1" spc="80" dirty="0">
                          <a:solidFill>
                            <a:srgbClr val="181818"/>
                          </a:solidFill>
                          <a:latin typeface="Tahoma"/>
                          <a:cs typeface="Tahoma"/>
                        </a:rPr>
                        <a:t>Предупреждение</a:t>
                      </a:r>
                      <a:r>
                        <a:rPr sz="1850" b="1" spc="-90" dirty="0">
                          <a:solidFill>
                            <a:srgbClr val="181818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50" b="1" spc="60" dirty="0">
                          <a:solidFill>
                            <a:srgbClr val="181818"/>
                          </a:solidFill>
                          <a:latin typeface="Tahoma"/>
                          <a:cs typeface="Tahoma"/>
                        </a:rPr>
                        <a:t>возникновения</a:t>
                      </a:r>
                      <a:r>
                        <a:rPr sz="1850" b="1" spc="-65" dirty="0">
                          <a:solidFill>
                            <a:srgbClr val="181818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50" b="1" spc="65" dirty="0">
                          <a:solidFill>
                            <a:srgbClr val="181818"/>
                          </a:solidFill>
                          <a:latin typeface="Tahoma"/>
                          <a:cs typeface="Tahoma"/>
                        </a:rPr>
                        <a:t>риска</a:t>
                      </a:r>
                      <a:endParaRPr sz="1850">
                        <a:latin typeface="Tahoma"/>
                        <a:cs typeface="Tahoma"/>
                      </a:endParaRPr>
                    </a:p>
                  </a:txBody>
                  <a:tcPr marL="0" marR="0" marT="3683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346710">
                        <a:lnSpc>
                          <a:spcPct val="100000"/>
                        </a:lnSpc>
                      </a:pPr>
                      <a:r>
                        <a:rPr sz="1900" b="1" spc="70" dirty="0">
                          <a:latin typeface="Tahoma"/>
                          <a:cs typeface="Tahoma"/>
                        </a:rPr>
                        <a:t>Действия</a:t>
                      </a:r>
                      <a:r>
                        <a:rPr sz="1900" b="1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900" b="1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19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900" b="1" spc="40" dirty="0">
                          <a:latin typeface="Tahoma"/>
                          <a:cs typeface="Tahoma"/>
                        </a:rPr>
                        <a:t>случае</a:t>
                      </a:r>
                      <a:endParaRPr sz="1900">
                        <a:latin typeface="Tahoma"/>
                        <a:cs typeface="Tahoma"/>
                      </a:endParaRPr>
                    </a:p>
                    <a:p>
                      <a:pPr marL="30099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900" b="1" spc="55" dirty="0">
                          <a:latin typeface="Tahoma"/>
                          <a:cs typeface="Tahoma"/>
                        </a:rPr>
                        <a:t>наступления</a:t>
                      </a:r>
                      <a:r>
                        <a:rPr sz="1900" b="1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900" b="1" spc="70" dirty="0">
                          <a:latin typeface="Tahoma"/>
                          <a:cs typeface="Tahoma"/>
                        </a:rPr>
                        <a:t>риска</a:t>
                      </a:r>
                      <a:endParaRPr sz="19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87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700" marR="636905" indent="112395">
                        <a:lnSpc>
                          <a:spcPct val="118900"/>
                        </a:lnSpc>
                        <a:spcBef>
                          <a:spcPts val="585"/>
                        </a:spcBef>
                      </a:pPr>
                      <a:r>
                        <a:rPr sz="1900" spc="55" dirty="0">
                          <a:latin typeface="Verdana"/>
                          <a:cs typeface="Verdana"/>
                        </a:rPr>
                        <a:t>Мероприятия</a:t>
                      </a:r>
                      <a:r>
                        <a:rPr sz="1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25" dirty="0">
                          <a:latin typeface="Verdana"/>
                          <a:cs typeface="Verdana"/>
                        </a:rPr>
                        <a:t>по </a:t>
                      </a:r>
                      <a:r>
                        <a:rPr sz="1900" spc="-10" dirty="0">
                          <a:latin typeface="Verdana"/>
                          <a:cs typeface="Verdana"/>
                        </a:rPr>
                        <a:t>предостережению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7429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635" marR="127635" indent="-497205">
                        <a:lnSpc>
                          <a:spcPct val="118900"/>
                        </a:lnSpc>
                        <a:spcBef>
                          <a:spcPts val="585"/>
                        </a:spcBef>
                      </a:pPr>
                      <a:r>
                        <a:rPr sz="1900" spc="135" dirty="0">
                          <a:latin typeface="Verdana"/>
                          <a:cs typeface="Verdana"/>
                        </a:rPr>
                        <a:t>ФИО</a:t>
                      </a:r>
                      <a:r>
                        <a:rPr sz="1900" spc="-1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10" dirty="0">
                          <a:latin typeface="Verdana"/>
                          <a:cs typeface="Verdana"/>
                        </a:rPr>
                        <a:t>ответственного исполнителя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7429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7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6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900" b="1" spc="-50" dirty="0">
                          <a:latin typeface="Tahoma"/>
                          <a:cs typeface="Tahoma"/>
                        </a:rPr>
                        <a:t>3</a:t>
                      </a:r>
                      <a:endParaRPr sz="19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97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567055" marR="132715" indent="-427355">
                        <a:lnSpc>
                          <a:spcPct val="118900"/>
                        </a:lnSpc>
                      </a:pPr>
                      <a:r>
                        <a:rPr sz="1900" spc="-10" dirty="0">
                          <a:latin typeface="Verdana"/>
                          <a:cs typeface="Verdana"/>
                        </a:rPr>
                        <a:t>Технические </a:t>
                      </a:r>
                      <a:r>
                        <a:rPr sz="1900" spc="40" dirty="0">
                          <a:latin typeface="Verdana"/>
                          <a:cs typeface="Verdana"/>
                        </a:rPr>
                        <a:t>риски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113664" marR="107314" indent="-635" algn="ctr">
                        <a:lnSpc>
                          <a:spcPct val="118600"/>
                        </a:lnSpc>
                      </a:pPr>
                      <a:r>
                        <a:rPr sz="1900" dirty="0">
                          <a:latin typeface="Verdana"/>
                          <a:cs typeface="Verdana"/>
                        </a:rPr>
                        <a:t>Создание</a:t>
                      </a:r>
                      <a:r>
                        <a:rPr sz="1900" spc="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игры</a:t>
                      </a:r>
                      <a:r>
                        <a:rPr sz="1900" spc="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20" dirty="0">
                          <a:latin typeface="Verdana"/>
                          <a:cs typeface="Verdana"/>
                        </a:rPr>
                        <a:t>может 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столкнуться</a:t>
                      </a:r>
                      <a:r>
                        <a:rPr sz="1900" spc="-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50" dirty="0">
                          <a:latin typeface="Verdana"/>
                          <a:cs typeface="Verdana"/>
                        </a:rPr>
                        <a:t>с</a:t>
                      </a:r>
                      <a:r>
                        <a:rPr sz="1900" spc="-1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65" dirty="0">
                          <a:latin typeface="Verdana"/>
                          <a:cs typeface="Verdana"/>
                        </a:rPr>
                        <a:t>проблемами</a:t>
                      </a:r>
                      <a:r>
                        <a:rPr sz="19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с технической</a:t>
                      </a:r>
                      <a:r>
                        <a:rPr sz="1900" spc="-8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10" dirty="0">
                          <a:latin typeface="Verdana"/>
                          <a:cs typeface="Verdana"/>
                        </a:rPr>
                        <a:t>частью</a:t>
                      </a:r>
                      <a:r>
                        <a:rPr sz="1900" spc="-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290" dirty="0">
                          <a:latin typeface="Verdana"/>
                          <a:cs typeface="Verdana"/>
                        </a:rPr>
                        <a:t>,</a:t>
                      </a:r>
                      <a:r>
                        <a:rPr sz="19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10" dirty="0">
                          <a:latin typeface="Verdana"/>
                          <a:cs typeface="Verdana"/>
                        </a:rPr>
                        <a:t>такими </a:t>
                      </a:r>
                      <a:r>
                        <a:rPr sz="1900" spc="-40" dirty="0">
                          <a:latin typeface="Verdana"/>
                          <a:cs typeface="Verdana"/>
                        </a:rPr>
                        <a:t>как</a:t>
                      </a:r>
                      <a:r>
                        <a:rPr sz="1900" spc="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45" dirty="0">
                          <a:latin typeface="Verdana"/>
                          <a:cs typeface="Verdana"/>
                        </a:rPr>
                        <a:t>Баги,</a:t>
                      </a:r>
                      <a:r>
                        <a:rPr sz="1900" spc="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несовместимость</a:t>
                      </a:r>
                      <a:r>
                        <a:rPr sz="1900" spc="1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с различными</a:t>
                      </a:r>
                      <a:r>
                        <a:rPr sz="1900" spc="25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10" dirty="0">
                          <a:latin typeface="Verdana"/>
                          <a:cs typeface="Verdana"/>
                        </a:rPr>
                        <a:t>устройствами, 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сложность</a:t>
                      </a:r>
                      <a:r>
                        <a:rPr sz="1900" spc="1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создания</a:t>
                      </a:r>
                      <a:r>
                        <a:rPr sz="1900" spc="1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20" dirty="0">
                          <a:latin typeface="Verdana"/>
                          <a:cs typeface="Verdana"/>
                        </a:rPr>
                        <a:t>игры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120014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760" marR="100965" indent="-1270" algn="ctr">
                        <a:lnSpc>
                          <a:spcPct val="118500"/>
                        </a:lnSpc>
                        <a:spcBef>
                          <a:spcPts val="430"/>
                        </a:spcBef>
                      </a:pPr>
                      <a:r>
                        <a:rPr sz="1900" spc="55" dirty="0">
                          <a:latin typeface="Verdana"/>
                          <a:cs typeface="Verdana"/>
                        </a:rPr>
                        <a:t>Проведение</a:t>
                      </a:r>
                      <a:r>
                        <a:rPr sz="19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10" dirty="0">
                          <a:latin typeface="Verdana"/>
                          <a:cs typeface="Verdana"/>
                        </a:rPr>
                        <a:t>тщательного 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тестирования</a:t>
                      </a:r>
                      <a:r>
                        <a:rPr sz="1900" spc="18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игры</a:t>
                      </a:r>
                      <a:r>
                        <a:rPr sz="1900" spc="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25" dirty="0">
                          <a:latin typeface="Verdana"/>
                          <a:cs typeface="Verdana"/>
                        </a:rPr>
                        <a:t>на 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различных</a:t>
                      </a:r>
                      <a:r>
                        <a:rPr sz="19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устройствах</a:t>
                      </a:r>
                      <a:r>
                        <a:rPr sz="1900" spc="-8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20" dirty="0">
                          <a:latin typeface="Verdana"/>
                          <a:cs typeface="Verdana"/>
                        </a:rPr>
                        <a:t>и </a:t>
                      </a:r>
                      <a:r>
                        <a:rPr sz="1900" spc="-30" dirty="0">
                          <a:latin typeface="Verdana"/>
                          <a:cs typeface="Verdana"/>
                        </a:rPr>
                        <a:t>платформах,</a:t>
                      </a:r>
                      <a:r>
                        <a:rPr sz="19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создание</a:t>
                      </a:r>
                      <a:r>
                        <a:rPr sz="1900" spc="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20" dirty="0">
                          <a:latin typeface="Verdana"/>
                          <a:cs typeface="Verdana"/>
                        </a:rPr>
                        <a:t>чата </a:t>
                      </a:r>
                      <a:r>
                        <a:rPr sz="1900" spc="45" dirty="0">
                          <a:latin typeface="Verdana"/>
                          <a:cs typeface="Verdana"/>
                        </a:rPr>
                        <a:t>поддержки</a:t>
                      </a:r>
                      <a:r>
                        <a:rPr sz="1900" spc="-8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для</a:t>
                      </a:r>
                      <a:r>
                        <a:rPr sz="1900" spc="-1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10" dirty="0">
                          <a:latin typeface="Verdana"/>
                          <a:cs typeface="Verdana"/>
                        </a:rPr>
                        <a:t>получения 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отзывов</a:t>
                      </a:r>
                      <a:r>
                        <a:rPr sz="19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80" dirty="0">
                          <a:latin typeface="Verdana"/>
                          <a:cs typeface="Verdana"/>
                        </a:rPr>
                        <a:t>и</a:t>
                      </a:r>
                      <a:r>
                        <a:rPr sz="19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40" dirty="0">
                          <a:latin typeface="Verdana"/>
                          <a:cs typeface="Verdana"/>
                        </a:rPr>
                        <a:t>мониторинга </a:t>
                      </a:r>
                      <a:r>
                        <a:rPr sz="1900" spc="-20" dirty="0">
                          <a:latin typeface="Verdana"/>
                          <a:cs typeface="Verdana"/>
                        </a:rPr>
                        <a:t>всех</a:t>
                      </a:r>
                      <a:r>
                        <a:rPr sz="19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10" dirty="0">
                          <a:latin typeface="Verdana"/>
                          <a:cs typeface="Verdana"/>
                        </a:rPr>
                        <a:t>возникающих </a:t>
                      </a:r>
                      <a:r>
                        <a:rPr sz="1900" spc="55" dirty="0">
                          <a:latin typeface="Verdana"/>
                          <a:cs typeface="Verdana"/>
                        </a:rPr>
                        <a:t>проблем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5461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6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660400">
                        <a:lnSpc>
                          <a:spcPct val="100000"/>
                        </a:lnSpc>
                      </a:pPr>
                      <a:r>
                        <a:rPr sz="1900" spc="50" dirty="0">
                          <a:latin typeface="Verdana"/>
                          <a:cs typeface="Verdana"/>
                        </a:rPr>
                        <a:t>Вся</a:t>
                      </a:r>
                      <a:r>
                        <a:rPr sz="1900" spc="-1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10" dirty="0">
                          <a:latin typeface="Verdana"/>
                          <a:cs typeface="Verdana"/>
                        </a:rPr>
                        <a:t>команда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118110" marR="107314" indent="1905" algn="ctr">
                        <a:lnSpc>
                          <a:spcPct val="118500"/>
                        </a:lnSpc>
                      </a:pPr>
                      <a:r>
                        <a:rPr sz="1900" dirty="0">
                          <a:latin typeface="Verdana"/>
                          <a:cs typeface="Verdana"/>
                        </a:rPr>
                        <a:t>Срочное</a:t>
                      </a:r>
                      <a:r>
                        <a:rPr sz="1900" spc="2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обращение</a:t>
                      </a:r>
                      <a:r>
                        <a:rPr sz="1900" spc="2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50" dirty="0">
                          <a:latin typeface="Verdana"/>
                          <a:cs typeface="Verdana"/>
                        </a:rPr>
                        <a:t>к </a:t>
                      </a:r>
                      <a:r>
                        <a:rPr sz="1900" spc="-10" dirty="0">
                          <a:latin typeface="Verdana"/>
                          <a:cs typeface="Verdana"/>
                        </a:rPr>
                        <a:t>специалистам, </a:t>
                      </a:r>
                      <a:r>
                        <a:rPr sz="1900" spc="40" dirty="0">
                          <a:latin typeface="Verdana"/>
                          <a:cs typeface="Verdana"/>
                        </a:rPr>
                        <a:t>занимающимися 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разработкой</a:t>
                      </a:r>
                      <a:r>
                        <a:rPr sz="1900" spc="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игры</a:t>
                      </a:r>
                      <a:r>
                        <a:rPr sz="1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80" dirty="0">
                          <a:latin typeface="Verdana"/>
                          <a:cs typeface="Verdana"/>
                        </a:rPr>
                        <a:t>и</a:t>
                      </a:r>
                      <a:r>
                        <a:rPr sz="19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25" dirty="0">
                          <a:latin typeface="Verdana"/>
                          <a:cs typeface="Verdana"/>
                        </a:rPr>
                        <a:t>ее </a:t>
                      </a:r>
                      <a:r>
                        <a:rPr sz="1900" spc="-10" dirty="0">
                          <a:latin typeface="Verdana"/>
                          <a:cs typeface="Verdana"/>
                        </a:rPr>
                        <a:t>защитой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54984" y="2401823"/>
            <a:ext cx="944880" cy="23469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6615" y="6419088"/>
            <a:ext cx="243840" cy="1466088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16022697" y="8654633"/>
            <a:ext cx="2265680" cy="1632585"/>
          </a:xfrm>
          <a:custGeom>
            <a:avLst/>
            <a:gdLst/>
            <a:ahLst/>
            <a:cxnLst/>
            <a:rect l="l" t="t" r="r" b="b"/>
            <a:pathLst>
              <a:path w="2265680" h="1632584">
                <a:moveTo>
                  <a:pt x="2265301" y="0"/>
                </a:moveTo>
                <a:lnTo>
                  <a:pt x="2232360" y="0"/>
                </a:lnTo>
                <a:lnTo>
                  <a:pt x="2186974" y="1037"/>
                </a:lnTo>
                <a:lnTo>
                  <a:pt x="2141541" y="2946"/>
                </a:lnTo>
                <a:lnTo>
                  <a:pt x="2096072" y="5732"/>
                </a:lnTo>
                <a:lnTo>
                  <a:pt x="2050579" y="9398"/>
                </a:lnTo>
                <a:lnTo>
                  <a:pt x="2005074" y="13951"/>
                </a:lnTo>
                <a:lnTo>
                  <a:pt x="1959569" y="19393"/>
                </a:lnTo>
                <a:lnTo>
                  <a:pt x="1914076" y="25729"/>
                </a:lnTo>
                <a:lnTo>
                  <a:pt x="1868606" y="32965"/>
                </a:lnTo>
                <a:lnTo>
                  <a:pt x="1823171" y="41103"/>
                </a:lnTo>
                <a:lnTo>
                  <a:pt x="1777784" y="50150"/>
                </a:lnTo>
                <a:lnTo>
                  <a:pt x="1732454" y="60108"/>
                </a:lnTo>
                <a:lnTo>
                  <a:pt x="1687196" y="70984"/>
                </a:lnTo>
                <a:lnTo>
                  <a:pt x="1642020" y="82781"/>
                </a:lnTo>
                <a:lnTo>
                  <a:pt x="1596937" y="95503"/>
                </a:lnTo>
                <a:lnTo>
                  <a:pt x="1551961" y="109156"/>
                </a:lnTo>
                <a:lnTo>
                  <a:pt x="1507103" y="123743"/>
                </a:lnTo>
                <a:lnTo>
                  <a:pt x="1462374" y="139269"/>
                </a:lnTo>
                <a:lnTo>
                  <a:pt x="1417786" y="155739"/>
                </a:lnTo>
                <a:lnTo>
                  <a:pt x="1373351" y="173157"/>
                </a:lnTo>
                <a:lnTo>
                  <a:pt x="1329081" y="191527"/>
                </a:lnTo>
                <a:lnTo>
                  <a:pt x="1284988" y="210855"/>
                </a:lnTo>
                <a:lnTo>
                  <a:pt x="1241281" y="231051"/>
                </a:lnTo>
                <a:lnTo>
                  <a:pt x="1198173" y="252014"/>
                </a:lnTo>
                <a:lnTo>
                  <a:pt x="1155669" y="273732"/>
                </a:lnTo>
                <a:lnTo>
                  <a:pt x="1113774" y="296194"/>
                </a:lnTo>
                <a:lnTo>
                  <a:pt x="1072491" y="319386"/>
                </a:lnTo>
                <a:lnTo>
                  <a:pt x="1031826" y="343299"/>
                </a:lnTo>
                <a:lnTo>
                  <a:pt x="991782" y="367919"/>
                </a:lnTo>
                <a:lnTo>
                  <a:pt x="952365" y="393235"/>
                </a:lnTo>
                <a:lnTo>
                  <a:pt x="913578" y="419235"/>
                </a:lnTo>
                <a:lnTo>
                  <a:pt x="875426" y="445907"/>
                </a:lnTo>
                <a:lnTo>
                  <a:pt x="837915" y="473241"/>
                </a:lnTo>
                <a:lnTo>
                  <a:pt x="801047" y="501223"/>
                </a:lnTo>
                <a:lnTo>
                  <a:pt x="764828" y="529842"/>
                </a:lnTo>
                <a:lnTo>
                  <a:pt x="729262" y="559086"/>
                </a:lnTo>
                <a:lnTo>
                  <a:pt x="694353" y="588943"/>
                </a:lnTo>
                <a:lnTo>
                  <a:pt x="660107" y="619403"/>
                </a:lnTo>
                <a:lnTo>
                  <a:pt x="626527" y="650452"/>
                </a:lnTo>
                <a:lnTo>
                  <a:pt x="593618" y="682079"/>
                </a:lnTo>
                <a:lnTo>
                  <a:pt x="561385" y="714272"/>
                </a:lnTo>
                <a:lnTo>
                  <a:pt x="529831" y="747020"/>
                </a:lnTo>
                <a:lnTo>
                  <a:pt x="498962" y="780311"/>
                </a:lnTo>
                <a:lnTo>
                  <a:pt x="468781" y="814133"/>
                </a:lnTo>
                <a:lnTo>
                  <a:pt x="439294" y="848473"/>
                </a:lnTo>
                <a:lnTo>
                  <a:pt x="410505" y="883321"/>
                </a:lnTo>
                <a:lnTo>
                  <a:pt x="382418" y="918664"/>
                </a:lnTo>
                <a:lnTo>
                  <a:pt x="355038" y="954491"/>
                </a:lnTo>
                <a:lnTo>
                  <a:pt x="328369" y="990791"/>
                </a:lnTo>
                <a:lnTo>
                  <a:pt x="302415" y="1027550"/>
                </a:lnTo>
                <a:lnTo>
                  <a:pt x="277182" y="1064757"/>
                </a:lnTo>
                <a:lnTo>
                  <a:pt x="252673" y="1102401"/>
                </a:lnTo>
                <a:lnTo>
                  <a:pt x="228894" y="1140470"/>
                </a:lnTo>
                <a:lnTo>
                  <a:pt x="205848" y="1178952"/>
                </a:lnTo>
                <a:lnTo>
                  <a:pt x="183540" y="1217835"/>
                </a:lnTo>
                <a:lnTo>
                  <a:pt x="161974" y="1257107"/>
                </a:lnTo>
                <a:lnTo>
                  <a:pt x="141156" y="1296757"/>
                </a:lnTo>
                <a:lnTo>
                  <a:pt x="121088" y="1336773"/>
                </a:lnTo>
                <a:lnTo>
                  <a:pt x="101777" y="1377143"/>
                </a:lnTo>
                <a:lnTo>
                  <a:pt x="83226" y="1417855"/>
                </a:lnTo>
                <a:lnTo>
                  <a:pt x="65440" y="1458897"/>
                </a:lnTo>
                <a:lnTo>
                  <a:pt x="48424" y="1500258"/>
                </a:lnTo>
                <a:lnTo>
                  <a:pt x="32181" y="1541926"/>
                </a:lnTo>
                <a:lnTo>
                  <a:pt x="16716" y="1583889"/>
                </a:lnTo>
                <a:lnTo>
                  <a:pt x="2034" y="1626135"/>
                </a:lnTo>
                <a:lnTo>
                  <a:pt x="0" y="1632362"/>
                </a:lnTo>
                <a:lnTo>
                  <a:pt x="2265301" y="1632362"/>
                </a:lnTo>
                <a:lnTo>
                  <a:pt x="2265301" y="0"/>
                </a:lnTo>
                <a:close/>
              </a:path>
            </a:pathLst>
          </a:custGeom>
          <a:solidFill>
            <a:srgbClr val="92CCEC">
              <a:alpha val="2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1911985" cy="1831339"/>
          </a:xfrm>
          <a:custGeom>
            <a:avLst/>
            <a:gdLst/>
            <a:ahLst/>
            <a:cxnLst/>
            <a:rect l="l" t="t" r="r" b="b"/>
            <a:pathLst>
              <a:path w="1911985" h="1831339">
                <a:moveTo>
                  <a:pt x="1911406" y="0"/>
                </a:moveTo>
                <a:lnTo>
                  <a:pt x="0" y="0"/>
                </a:lnTo>
                <a:lnTo>
                  <a:pt x="0" y="1830979"/>
                </a:lnTo>
                <a:lnTo>
                  <a:pt x="68180" y="1817845"/>
                </a:lnTo>
                <a:lnTo>
                  <a:pt x="113510" y="1807882"/>
                </a:lnTo>
                <a:lnTo>
                  <a:pt x="158769" y="1797003"/>
                </a:lnTo>
                <a:lnTo>
                  <a:pt x="203946" y="1785203"/>
                </a:lnTo>
                <a:lnTo>
                  <a:pt x="249029" y="1772477"/>
                </a:lnTo>
                <a:lnTo>
                  <a:pt x="294006" y="1758820"/>
                </a:lnTo>
                <a:lnTo>
                  <a:pt x="338866" y="1744229"/>
                </a:lnTo>
                <a:lnTo>
                  <a:pt x="383596" y="1728699"/>
                </a:lnTo>
                <a:lnTo>
                  <a:pt x="428184" y="1712225"/>
                </a:lnTo>
                <a:lnTo>
                  <a:pt x="472620" y="1694802"/>
                </a:lnTo>
                <a:lnTo>
                  <a:pt x="516890" y="1676427"/>
                </a:lnTo>
                <a:lnTo>
                  <a:pt x="560985" y="1657096"/>
                </a:lnTo>
                <a:lnTo>
                  <a:pt x="604686" y="1636901"/>
                </a:lnTo>
                <a:lnTo>
                  <a:pt x="647789" y="1615939"/>
                </a:lnTo>
                <a:lnTo>
                  <a:pt x="690287" y="1594223"/>
                </a:lnTo>
                <a:lnTo>
                  <a:pt x="732178" y="1571764"/>
                </a:lnTo>
                <a:lnTo>
                  <a:pt x="773456" y="1548573"/>
                </a:lnTo>
                <a:lnTo>
                  <a:pt x="814116" y="1524662"/>
                </a:lnTo>
                <a:lnTo>
                  <a:pt x="854155" y="1500044"/>
                </a:lnTo>
                <a:lnTo>
                  <a:pt x="893568" y="1474730"/>
                </a:lnTo>
                <a:lnTo>
                  <a:pt x="932350" y="1448731"/>
                </a:lnTo>
                <a:lnTo>
                  <a:pt x="970497" y="1422060"/>
                </a:lnTo>
                <a:lnTo>
                  <a:pt x="1008005" y="1394729"/>
                </a:lnTo>
                <a:lnTo>
                  <a:pt x="1044869" y="1366748"/>
                </a:lnTo>
                <a:lnTo>
                  <a:pt x="1081084" y="1338131"/>
                </a:lnTo>
                <a:lnTo>
                  <a:pt x="1116646" y="1308888"/>
                </a:lnTo>
                <a:lnTo>
                  <a:pt x="1151551" y="1279032"/>
                </a:lnTo>
                <a:lnTo>
                  <a:pt x="1185794" y="1248575"/>
                </a:lnTo>
                <a:lnTo>
                  <a:pt x="1219370" y="1217527"/>
                </a:lnTo>
                <a:lnTo>
                  <a:pt x="1252276" y="1185901"/>
                </a:lnTo>
                <a:lnTo>
                  <a:pt x="1284506" y="1153709"/>
                </a:lnTo>
                <a:lnTo>
                  <a:pt x="1316057" y="1120963"/>
                </a:lnTo>
                <a:lnTo>
                  <a:pt x="1346923" y="1087674"/>
                </a:lnTo>
                <a:lnTo>
                  <a:pt x="1377101" y="1053854"/>
                </a:lnTo>
                <a:lnTo>
                  <a:pt x="1406586" y="1019515"/>
                </a:lnTo>
                <a:lnTo>
                  <a:pt x="1435372" y="984668"/>
                </a:lnTo>
                <a:lnTo>
                  <a:pt x="1463457" y="949326"/>
                </a:lnTo>
                <a:lnTo>
                  <a:pt x="1490835" y="913501"/>
                </a:lnTo>
                <a:lnTo>
                  <a:pt x="1517502" y="877203"/>
                </a:lnTo>
                <a:lnTo>
                  <a:pt x="1543454" y="840446"/>
                </a:lnTo>
                <a:lnTo>
                  <a:pt x="1568685" y="803239"/>
                </a:lnTo>
                <a:lnTo>
                  <a:pt x="1593192" y="765597"/>
                </a:lnTo>
                <a:lnTo>
                  <a:pt x="1616970" y="727529"/>
                </a:lnTo>
                <a:lnTo>
                  <a:pt x="1640015" y="689049"/>
                </a:lnTo>
                <a:lnTo>
                  <a:pt x="1662322" y="650167"/>
                </a:lnTo>
                <a:lnTo>
                  <a:pt x="1683886" y="610897"/>
                </a:lnTo>
                <a:lnTo>
                  <a:pt x="1704703" y="571248"/>
                </a:lnTo>
                <a:lnTo>
                  <a:pt x="1724770" y="531234"/>
                </a:lnTo>
                <a:lnTo>
                  <a:pt x="1744080" y="490865"/>
                </a:lnTo>
                <a:lnTo>
                  <a:pt x="1762630" y="450155"/>
                </a:lnTo>
                <a:lnTo>
                  <a:pt x="1780416" y="409114"/>
                </a:lnTo>
                <a:lnTo>
                  <a:pt x="1797432" y="367754"/>
                </a:lnTo>
                <a:lnTo>
                  <a:pt x="1813674" y="326088"/>
                </a:lnTo>
                <a:lnTo>
                  <a:pt x="1829139" y="284126"/>
                </a:lnTo>
                <a:lnTo>
                  <a:pt x="1843821" y="241882"/>
                </a:lnTo>
                <a:lnTo>
                  <a:pt x="1857715" y="199366"/>
                </a:lnTo>
                <a:lnTo>
                  <a:pt x="1870819" y="156590"/>
                </a:lnTo>
                <a:lnTo>
                  <a:pt x="1883126" y="113566"/>
                </a:lnTo>
                <a:lnTo>
                  <a:pt x="1894632" y="70306"/>
                </a:lnTo>
                <a:lnTo>
                  <a:pt x="1905334" y="26822"/>
                </a:lnTo>
                <a:lnTo>
                  <a:pt x="1911406" y="0"/>
                </a:lnTo>
                <a:close/>
              </a:path>
            </a:pathLst>
          </a:custGeom>
          <a:solidFill>
            <a:srgbClr val="92CCEC">
              <a:alpha val="2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636457" y="0"/>
            <a:ext cx="4652010" cy="1363980"/>
          </a:xfrm>
          <a:custGeom>
            <a:avLst/>
            <a:gdLst/>
            <a:ahLst/>
            <a:cxnLst/>
            <a:rect l="l" t="t" r="r" b="b"/>
            <a:pathLst>
              <a:path w="4652009" h="1363980">
                <a:moveTo>
                  <a:pt x="0" y="0"/>
                </a:moveTo>
                <a:lnTo>
                  <a:pt x="33320" y="29011"/>
                </a:lnTo>
                <a:lnTo>
                  <a:pt x="67439" y="58234"/>
                </a:lnTo>
                <a:lnTo>
                  <a:pt x="101799" y="87183"/>
                </a:lnTo>
                <a:lnTo>
                  <a:pt x="136398" y="115855"/>
                </a:lnTo>
                <a:lnTo>
                  <a:pt x="171234" y="144248"/>
                </a:lnTo>
                <a:lnTo>
                  <a:pt x="206306" y="172362"/>
                </a:lnTo>
                <a:lnTo>
                  <a:pt x="241611" y="200195"/>
                </a:lnTo>
                <a:lnTo>
                  <a:pt x="277149" y="227744"/>
                </a:lnTo>
                <a:lnTo>
                  <a:pt x="312917" y="255009"/>
                </a:lnTo>
                <a:lnTo>
                  <a:pt x="348914" y="281986"/>
                </a:lnTo>
                <a:lnTo>
                  <a:pt x="385138" y="308676"/>
                </a:lnTo>
                <a:lnTo>
                  <a:pt x="421587" y="335075"/>
                </a:lnTo>
                <a:lnTo>
                  <a:pt x="458260" y="361182"/>
                </a:lnTo>
                <a:lnTo>
                  <a:pt x="495154" y="386996"/>
                </a:lnTo>
                <a:lnTo>
                  <a:pt x="532269" y="412515"/>
                </a:lnTo>
                <a:lnTo>
                  <a:pt x="569603" y="437737"/>
                </a:lnTo>
                <a:lnTo>
                  <a:pt x="607153" y="462661"/>
                </a:lnTo>
                <a:lnTo>
                  <a:pt x="644918" y="487284"/>
                </a:lnTo>
                <a:lnTo>
                  <a:pt x="682897" y="511605"/>
                </a:lnTo>
                <a:lnTo>
                  <a:pt x="721088" y="535623"/>
                </a:lnTo>
                <a:lnTo>
                  <a:pt x="759488" y="559335"/>
                </a:lnTo>
                <a:lnTo>
                  <a:pt x="798097" y="582740"/>
                </a:lnTo>
                <a:lnTo>
                  <a:pt x="836912" y="605836"/>
                </a:lnTo>
                <a:lnTo>
                  <a:pt x="875933" y="628622"/>
                </a:lnTo>
                <a:lnTo>
                  <a:pt x="915156" y="651095"/>
                </a:lnTo>
                <a:lnTo>
                  <a:pt x="954581" y="673255"/>
                </a:lnTo>
                <a:lnTo>
                  <a:pt x="994206" y="695099"/>
                </a:lnTo>
                <a:lnTo>
                  <a:pt x="1034028" y="716626"/>
                </a:lnTo>
                <a:lnTo>
                  <a:pt x="1074048" y="737834"/>
                </a:lnTo>
                <a:lnTo>
                  <a:pt x="1114261" y="758721"/>
                </a:lnTo>
                <a:lnTo>
                  <a:pt x="1154668" y="779285"/>
                </a:lnTo>
                <a:lnTo>
                  <a:pt x="1195266" y="799526"/>
                </a:lnTo>
                <a:lnTo>
                  <a:pt x="1236054" y="819441"/>
                </a:lnTo>
                <a:lnTo>
                  <a:pt x="1277029" y="839028"/>
                </a:lnTo>
                <a:lnTo>
                  <a:pt x="1318191" y="858286"/>
                </a:lnTo>
                <a:lnTo>
                  <a:pt x="1359537" y="877213"/>
                </a:lnTo>
                <a:lnTo>
                  <a:pt x="1401066" y="895807"/>
                </a:lnTo>
                <a:lnTo>
                  <a:pt x="1442775" y="914067"/>
                </a:lnTo>
                <a:lnTo>
                  <a:pt x="1484665" y="931991"/>
                </a:lnTo>
                <a:lnTo>
                  <a:pt x="1526731" y="949577"/>
                </a:lnTo>
                <a:lnTo>
                  <a:pt x="1568974" y="966824"/>
                </a:lnTo>
                <a:lnTo>
                  <a:pt x="1611391" y="983730"/>
                </a:lnTo>
                <a:lnTo>
                  <a:pt x="1653981" y="1000292"/>
                </a:lnTo>
                <a:lnTo>
                  <a:pt x="1696741" y="1016511"/>
                </a:lnTo>
                <a:lnTo>
                  <a:pt x="1739670" y="1032383"/>
                </a:lnTo>
                <a:lnTo>
                  <a:pt x="1782767" y="1047907"/>
                </a:lnTo>
                <a:lnTo>
                  <a:pt x="1826030" y="1063081"/>
                </a:lnTo>
                <a:lnTo>
                  <a:pt x="1869456" y="1077904"/>
                </a:lnTo>
                <a:lnTo>
                  <a:pt x="1913045" y="1092374"/>
                </a:lnTo>
                <a:lnTo>
                  <a:pt x="1956795" y="1106489"/>
                </a:lnTo>
                <a:lnTo>
                  <a:pt x="2000703" y="1120247"/>
                </a:lnTo>
                <a:lnTo>
                  <a:pt x="2044769" y="1133648"/>
                </a:lnTo>
                <a:lnTo>
                  <a:pt x="2088990" y="1146688"/>
                </a:lnTo>
                <a:lnTo>
                  <a:pt x="2133364" y="1159367"/>
                </a:lnTo>
                <a:lnTo>
                  <a:pt x="2177891" y="1171683"/>
                </a:lnTo>
                <a:lnTo>
                  <a:pt x="2222569" y="1183633"/>
                </a:lnTo>
                <a:lnTo>
                  <a:pt x="2267395" y="1195217"/>
                </a:lnTo>
                <a:lnTo>
                  <a:pt x="2312368" y="1206433"/>
                </a:lnTo>
                <a:lnTo>
                  <a:pt x="2357486" y="1217278"/>
                </a:lnTo>
                <a:lnTo>
                  <a:pt x="2402748" y="1227752"/>
                </a:lnTo>
                <a:lnTo>
                  <a:pt x="2448151" y="1237852"/>
                </a:lnTo>
                <a:lnTo>
                  <a:pt x="2493695" y="1247577"/>
                </a:lnTo>
                <a:lnTo>
                  <a:pt x="2539377" y="1256925"/>
                </a:lnTo>
                <a:lnTo>
                  <a:pt x="2585196" y="1265894"/>
                </a:lnTo>
                <a:lnTo>
                  <a:pt x="2631151" y="1274483"/>
                </a:lnTo>
                <a:lnTo>
                  <a:pt x="2677238" y="1282690"/>
                </a:lnTo>
                <a:lnTo>
                  <a:pt x="2723457" y="1290513"/>
                </a:lnTo>
                <a:lnTo>
                  <a:pt x="2769806" y="1297951"/>
                </a:lnTo>
                <a:lnTo>
                  <a:pt x="2816283" y="1305002"/>
                </a:lnTo>
                <a:lnTo>
                  <a:pt x="2862887" y="1311664"/>
                </a:lnTo>
                <a:lnTo>
                  <a:pt x="2909616" y="1317935"/>
                </a:lnTo>
                <a:lnTo>
                  <a:pt x="2956467" y="1323814"/>
                </a:lnTo>
                <a:lnTo>
                  <a:pt x="3003441" y="1329299"/>
                </a:lnTo>
                <a:lnTo>
                  <a:pt x="3050534" y="1334388"/>
                </a:lnTo>
                <a:lnTo>
                  <a:pt x="3097744" y="1339080"/>
                </a:lnTo>
                <a:lnTo>
                  <a:pt x="3145072" y="1343373"/>
                </a:lnTo>
                <a:lnTo>
                  <a:pt x="3192514" y="1347265"/>
                </a:lnTo>
                <a:lnTo>
                  <a:pt x="3240068" y="1350755"/>
                </a:lnTo>
                <a:lnTo>
                  <a:pt x="3287734" y="1353841"/>
                </a:lnTo>
                <a:lnTo>
                  <a:pt x="3335510" y="1356520"/>
                </a:lnTo>
                <a:lnTo>
                  <a:pt x="3383393" y="1358792"/>
                </a:lnTo>
                <a:lnTo>
                  <a:pt x="3431382" y="1360655"/>
                </a:lnTo>
                <a:lnTo>
                  <a:pt x="3479476" y="1362107"/>
                </a:lnTo>
                <a:lnTo>
                  <a:pt x="3527672" y="1363146"/>
                </a:lnTo>
                <a:lnTo>
                  <a:pt x="3575970" y="1363771"/>
                </a:lnTo>
                <a:lnTo>
                  <a:pt x="3624367" y="1363979"/>
                </a:lnTo>
                <a:lnTo>
                  <a:pt x="3672763" y="1363771"/>
                </a:lnTo>
                <a:lnTo>
                  <a:pt x="3721061" y="1363146"/>
                </a:lnTo>
                <a:lnTo>
                  <a:pt x="3769257" y="1362107"/>
                </a:lnTo>
                <a:lnTo>
                  <a:pt x="3817351" y="1360655"/>
                </a:lnTo>
                <a:lnTo>
                  <a:pt x="3865340" y="1358792"/>
                </a:lnTo>
                <a:lnTo>
                  <a:pt x="3913223" y="1356520"/>
                </a:lnTo>
                <a:lnTo>
                  <a:pt x="3960999" y="1353841"/>
                </a:lnTo>
                <a:lnTo>
                  <a:pt x="4008665" y="1350755"/>
                </a:lnTo>
                <a:lnTo>
                  <a:pt x="4056220" y="1347265"/>
                </a:lnTo>
                <a:lnTo>
                  <a:pt x="4103661" y="1343373"/>
                </a:lnTo>
                <a:lnTo>
                  <a:pt x="4150989" y="1339080"/>
                </a:lnTo>
                <a:lnTo>
                  <a:pt x="4198200" y="1334388"/>
                </a:lnTo>
                <a:lnTo>
                  <a:pt x="4245293" y="1329299"/>
                </a:lnTo>
                <a:lnTo>
                  <a:pt x="4292266" y="1323814"/>
                </a:lnTo>
                <a:lnTo>
                  <a:pt x="4339117" y="1317935"/>
                </a:lnTo>
                <a:lnTo>
                  <a:pt x="4385846" y="1311664"/>
                </a:lnTo>
                <a:lnTo>
                  <a:pt x="4432450" y="1305002"/>
                </a:lnTo>
                <a:lnTo>
                  <a:pt x="4478927" y="1297951"/>
                </a:lnTo>
                <a:lnTo>
                  <a:pt x="4525276" y="1290513"/>
                </a:lnTo>
                <a:lnTo>
                  <a:pt x="4571495" y="1282690"/>
                </a:lnTo>
                <a:lnTo>
                  <a:pt x="4617583" y="1274483"/>
                </a:lnTo>
                <a:lnTo>
                  <a:pt x="4651543" y="1268136"/>
                </a:lnTo>
              </a:path>
            </a:pathLst>
          </a:custGeom>
          <a:ln w="515111">
            <a:solidFill>
              <a:srgbClr val="92CC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410700"/>
            <a:ext cx="4277360" cy="876300"/>
          </a:xfrm>
          <a:custGeom>
            <a:avLst/>
            <a:gdLst/>
            <a:ahLst/>
            <a:cxnLst/>
            <a:rect l="l" t="t" r="r" b="b"/>
            <a:pathLst>
              <a:path w="4277360" h="876300">
                <a:moveTo>
                  <a:pt x="4277278" y="876300"/>
                </a:moveTo>
                <a:lnTo>
                  <a:pt x="4239917" y="852374"/>
                </a:lnTo>
                <a:lnTo>
                  <a:pt x="4201726" y="828356"/>
                </a:lnTo>
                <a:lnTo>
                  <a:pt x="4163326" y="804644"/>
                </a:lnTo>
                <a:lnTo>
                  <a:pt x="4124717" y="781239"/>
                </a:lnTo>
                <a:lnTo>
                  <a:pt x="4085902" y="758143"/>
                </a:lnTo>
                <a:lnTo>
                  <a:pt x="4046882" y="735357"/>
                </a:lnTo>
                <a:lnTo>
                  <a:pt x="4007658" y="712884"/>
                </a:lnTo>
                <a:lnTo>
                  <a:pt x="3968233" y="690724"/>
                </a:lnTo>
                <a:lnTo>
                  <a:pt x="3928608" y="668880"/>
                </a:lnTo>
                <a:lnTo>
                  <a:pt x="3888786" y="647353"/>
                </a:lnTo>
                <a:lnTo>
                  <a:pt x="3848767" y="626145"/>
                </a:lnTo>
                <a:lnTo>
                  <a:pt x="3808553" y="605258"/>
                </a:lnTo>
                <a:lnTo>
                  <a:pt x="3768146" y="584694"/>
                </a:lnTo>
                <a:lnTo>
                  <a:pt x="3727548" y="564453"/>
                </a:lnTo>
                <a:lnTo>
                  <a:pt x="3686760" y="544538"/>
                </a:lnTo>
                <a:lnTo>
                  <a:pt x="3645785" y="524951"/>
                </a:lnTo>
                <a:lnTo>
                  <a:pt x="3604623" y="505693"/>
                </a:lnTo>
                <a:lnTo>
                  <a:pt x="3563277" y="486766"/>
                </a:lnTo>
                <a:lnTo>
                  <a:pt x="3521748" y="468172"/>
                </a:lnTo>
                <a:lnTo>
                  <a:pt x="3480039" y="449912"/>
                </a:lnTo>
                <a:lnTo>
                  <a:pt x="3438149" y="431988"/>
                </a:lnTo>
                <a:lnTo>
                  <a:pt x="3396083" y="414402"/>
                </a:lnTo>
                <a:lnTo>
                  <a:pt x="3353840" y="397155"/>
                </a:lnTo>
                <a:lnTo>
                  <a:pt x="3311423" y="380249"/>
                </a:lnTo>
                <a:lnTo>
                  <a:pt x="3268833" y="363687"/>
                </a:lnTo>
                <a:lnTo>
                  <a:pt x="3226073" y="347468"/>
                </a:lnTo>
                <a:lnTo>
                  <a:pt x="3183144" y="331596"/>
                </a:lnTo>
                <a:lnTo>
                  <a:pt x="3140047" y="316072"/>
                </a:lnTo>
                <a:lnTo>
                  <a:pt x="3096784" y="300898"/>
                </a:lnTo>
                <a:lnTo>
                  <a:pt x="3053358" y="286075"/>
                </a:lnTo>
                <a:lnTo>
                  <a:pt x="3009769" y="271605"/>
                </a:lnTo>
                <a:lnTo>
                  <a:pt x="2966019" y="257490"/>
                </a:lnTo>
                <a:lnTo>
                  <a:pt x="2922111" y="243732"/>
                </a:lnTo>
                <a:lnTo>
                  <a:pt x="2878046" y="230331"/>
                </a:lnTo>
                <a:lnTo>
                  <a:pt x="2833824" y="217291"/>
                </a:lnTo>
                <a:lnTo>
                  <a:pt x="2789450" y="204612"/>
                </a:lnTo>
                <a:lnTo>
                  <a:pt x="2744923" y="192296"/>
                </a:lnTo>
                <a:lnTo>
                  <a:pt x="2700245" y="180346"/>
                </a:lnTo>
                <a:lnTo>
                  <a:pt x="2655419" y="168762"/>
                </a:lnTo>
                <a:lnTo>
                  <a:pt x="2610446" y="157546"/>
                </a:lnTo>
                <a:lnTo>
                  <a:pt x="2565328" y="146701"/>
                </a:lnTo>
                <a:lnTo>
                  <a:pt x="2520066" y="136227"/>
                </a:lnTo>
                <a:lnTo>
                  <a:pt x="2474663" y="126127"/>
                </a:lnTo>
                <a:lnTo>
                  <a:pt x="2429119" y="116402"/>
                </a:lnTo>
                <a:lnTo>
                  <a:pt x="2383437" y="107054"/>
                </a:lnTo>
                <a:lnTo>
                  <a:pt x="2337618" y="98085"/>
                </a:lnTo>
                <a:lnTo>
                  <a:pt x="2291664" y="89496"/>
                </a:lnTo>
                <a:lnTo>
                  <a:pt x="2245576" y="81289"/>
                </a:lnTo>
                <a:lnTo>
                  <a:pt x="2199357" y="73466"/>
                </a:lnTo>
                <a:lnTo>
                  <a:pt x="2153008" y="66028"/>
                </a:lnTo>
                <a:lnTo>
                  <a:pt x="2106531" y="58977"/>
                </a:lnTo>
                <a:lnTo>
                  <a:pt x="2059927" y="52315"/>
                </a:lnTo>
                <a:lnTo>
                  <a:pt x="2013198" y="46044"/>
                </a:lnTo>
                <a:lnTo>
                  <a:pt x="1966347" y="40165"/>
                </a:lnTo>
                <a:lnTo>
                  <a:pt x="1919373" y="34680"/>
                </a:lnTo>
                <a:lnTo>
                  <a:pt x="1872281" y="29591"/>
                </a:lnTo>
                <a:lnTo>
                  <a:pt x="1825070" y="24899"/>
                </a:lnTo>
                <a:lnTo>
                  <a:pt x="1777742" y="20606"/>
                </a:lnTo>
                <a:lnTo>
                  <a:pt x="1730301" y="16714"/>
                </a:lnTo>
                <a:lnTo>
                  <a:pt x="1682746" y="13224"/>
                </a:lnTo>
                <a:lnTo>
                  <a:pt x="1635080" y="10138"/>
                </a:lnTo>
                <a:lnTo>
                  <a:pt x="1587304" y="7459"/>
                </a:lnTo>
                <a:lnTo>
                  <a:pt x="1539421" y="5187"/>
                </a:lnTo>
                <a:lnTo>
                  <a:pt x="1491432" y="3324"/>
                </a:lnTo>
                <a:lnTo>
                  <a:pt x="1443338" y="1872"/>
                </a:lnTo>
                <a:lnTo>
                  <a:pt x="1395142" y="833"/>
                </a:lnTo>
                <a:lnTo>
                  <a:pt x="1346844" y="208"/>
                </a:lnTo>
                <a:lnTo>
                  <a:pt x="1298448" y="0"/>
                </a:lnTo>
                <a:lnTo>
                  <a:pt x="1250051" y="208"/>
                </a:lnTo>
                <a:lnTo>
                  <a:pt x="1201753" y="833"/>
                </a:lnTo>
                <a:lnTo>
                  <a:pt x="1153557" y="1872"/>
                </a:lnTo>
                <a:lnTo>
                  <a:pt x="1105463" y="3324"/>
                </a:lnTo>
                <a:lnTo>
                  <a:pt x="1057474" y="5187"/>
                </a:lnTo>
                <a:lnTo>
                  <a:pt x="1009591" y="7459"/>
                </a:lnTo>
                <a:lnTo>
                  <a:pt x="961815" y="10138"/>
                </a:lnTo>
                <a:lnTo>
                  <a:pt x="914149" y="13224"/>
                </a:lnTo>
                <a:lnTo>
                  <a:pt x="866594" y="16714"/>
                </a:lnTo>
                <a:lnTo>
                  <a:pt x="819153" y="20606"/>
                </a:lnTo>
                <a:lnTo>
                  <a:pt x="771825" y="24899"/>
                </a:lnTo>
                <a:lnTo>
                  <a:pt x="724614" y="29591"/>
                </a:lnTo>
                <a:lnTo>
                  <a:pt x="677522" y="34680"/>
                </a:lnTo>
                <a:lnTo>
                  <a:pt x="630548" y="40165"/>
                </a:lnTo>
                <a:lnTo>
                  <a:pt x="583697" y="46044"/>
                </a:lnTo>
                <a:lnTo>
                  <a:pt x="536968" y="52315"/>
                </a:lnTo>
                <a:lnTo>
                  <a:pt x="490364" y="58977"/>
                </a:lnTo>
                <a:lnTo>
                  <a:pt x="443887" y="66028"/>
                </a:lnTo>
                <a:lnTo>
                  <a:pt x="397538" y="73466"/>
                </a:lnTo>
                <a:lnTo>
                  <a:pt x="351319" y="81289"/>
                </a:lnTo>
                <a:lnTo>
                  <a:pt x="305231" y="89496"/>
                </a:lnTo>
                <a:lnTo>
                  <a:pt x="259277" y="98085"/>
                </a:lnTo>
                <a:lnTo>
                  <a:pt x="213458" y="107054"/>
                </a:lnTo>
                <a:lnTo>
                  <a:pt x="167776" y="116402"/>
                </a:lnTo>
                <a:lnTo>
                  <a:pt x="122232" y="126127"/>
                </a:lnTo>
                <a:lnTo>
                  <a:pt x="76829" y="136227"/>
                </a:lnTo>
                <a:lnTo>
                  <a:pt x="31567" y="146701"/>
                </a:lnTo>
                <a:lnTo>
                  <a:pt x="0" y="154289"/>
                </a:lnTo>
              </a:path>
            </a:pathLst>
          </a:custGeom>
          <a:ln w="515112">
            <a:solidFill>
              <a:srgbClr val="92CC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482057"/>
              </p:ext>
            </p:extLst>
          </p:nvPr>
        </p:nvGraphicFramePr>
        <p:xfrm>
          <a:off x="824395" y="1938782"/>
          <a:ext cx="16602075" cy="76733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5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7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21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97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093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900" b="1" spc="-50" dirty="0">
                          <a:latin typeface="Tahoma"/>
                          <a:cs typeface="Tahoma"/>
                        </a:rPr>
                        <a:t>№</a:t>
                      </a:r>
                      <a:endParaRPr sz="1900">
                        <a:latin typeface="Tahoma"/>
                        <a:cs typeface="Tahoma"/>
                      </a:endParaRPr>
                    </a:p>
                  </a:txBody>
                  <a:tcPr marL="0" marR="0" marT="2095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900" b="1" spc="-20" dirty="0">
                          <a:latin typeface="Tahoma"/>
                          <a:cs typeface="Tahoma"/>
                        </a:rPr>
                        <a:t>Даты</a:t>
                      </a:r>
                      <a:endParaRPr sz="1900">
                        <a:latin typeface="Tahoma"/>
                        <a:cs typeface="Tahoma"/>
                      </a:endParaRPr>
                    </a:p>
                  </a:txBody>
                  <a:tcPr marL="0" marR="0" marT="2095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900" b="1" spc="70" dirty="0">
                          <a:latin typeface="Tahoma"/>
                          <a:cs typeface="Tahoma"/>
                        </a:rPr>
                        <a:t>Мероприятие</a:t>
                      </a:r>
                      <a:endParaRPr sz="1900">
                        <a:latin typeface="Tahoma"/>
                        <a:cs typeface="Tahoma"/>
                      </a:endParaRPr>
                    </a:p>
                  </a:txBody>
                  <a:tcPr marL="0" marR="0" marT="2095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900" b="1" spc="50" dirty="0">
                          <a:latin typeface="Tahoma"/>
                          <a:cs typeface="Tahoma"/>
                        </a:rPr>
                        <a:t>Ответственные</a:t>
                      </a:r>
                      <a:endParaRPr sz="1900">
                        <a:latin typeface="Tahoma"/>
                        <a:cs typeface="Tahoma"/>
                      </a:endParaRPr>
                    </a:p>
                  </a:txBody>
                  <a:tcPr marL="0" marR="0" marT="2095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18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15"/>
                        </a:spcBef>
                      </a:pPr>
                      <a:r>
                        <a:rPr sz="1900" b="1" spc="-525" dirty="0">
                          <a:latin typeface="Tahoma"/>
                          <a:cs typeface="Tahoma"/>
                        </a:rPr>
                        <a:t>1</a:t>
                      </a:r>
                      <a:endParaRPr sz="1900">
                        <a:latin typeface="Tahoma"/>
                        <a:cs typeface="Tahoma"/>
                      </a:endParaRPr>
                    </a:p>
                  </a:txBody>
                  <a:tcPr marL="0" marR="0" marT="17970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15"/>
                        </a:spcBef>
                      </a:pPr>
                      <a:r>
                        <a:rPr sz="1900" dirty="0">
                          <a:latin typeface="Verdana"/>
                          <a:cs typeface="Verdana"/>
                        </a:rPr>
                        <a:t>Октябрь</a:t>
                      </a:r>
                      <a:r>
                        <a:rPr sz="1900" spc="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20" dirty="0">
                          <a:latin typeface="Verdana"/>
                          <a:cs typeface="Verdana"/>
                        </a:rPr>
                        <a:t>2024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17970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15"/>
                        </a:spcBef>
                      </a:pPr>
                      <a:r>
                        <a:rPr sz="1900" dirty="0">
                          <a:latin typeface="Verdana"/>
                          <a:cs typeface="Verdana"/>
                        </a:rPr>
                        <a:t>Начало</a:t>
                      </a:r>
                      <a:r>
                        <a:rPr sz="1900" spc="8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реализации</a:t>
                      </a:r>
                      <a:r>
                        <a:rPr sz="1900" spc="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10" dirty="0">
                          <a:latin typeface="Verdana"/>
                          <a:cs typeface="Verdana"/>
                        </a:rPr>
                        <a:t>проекта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17970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15"/>
                        </a:spcBef>
                      </a:pPr>
                      <a:r>
                        <a:rPr sz="1900" spc="50" dirty="0">
                          <a:latin typeface="Verdana"/>
                          <a:cs typeface="Verdana"/>
                        </a:rPr>
                        <a:t>Вся</a:t>
                      </a:r>
                      <a:r>
                        <a:rPr sz="1900" spc="-1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10" dirty="0">
                          <a:latin typeface="Verdana"/>
                          <a:cs typeface="Verdana"/>
                        </a:rPr>
                        <a:t>команда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17970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93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900" b="1" spc="-50" dirty="0">
                          <a:latin typeface="Tahoma"/>
                          <a:cs typeface="Tahoma"/>
                        </a:rPr>
                        <a:t>2</a:t>
                      </a:r>
                      <a:endParaRPr sz="1900">
                        <a:latin typeface="Tahoma"/>
                        <a:cs typeface="Tahoma"/>
                      </a:endParaRPr>
                    </a:p>
                  </a:txBody>
                  <a:tcPr marL="0" marR="0" marT="2159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900" dirty="0">
                          <a:latin typeface="Verdana"/>
                          <a:cs typeface="Verdana"/>
                        </a:rPr>
                        <a:t>Октябрь</a:t>
                      </a:r>
                      <a:r>
                        <a:rPr sz="1900" spc="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20" dirty="0">
                          <a:latin typeface="Verdana"/>
                          <a:cs typeface="Verdana"/>
                        </a:rPr>
                        <a:t>2024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2159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25650" marR="759460" indent="-1259205">
                        <a:lnSpc>
                          <a:spcPct val="119000"/>
                        </a:lnSpc>
                        <a:spcBef>
                          <a:spcPts val="570"/>
                        </a:spcBef>
                      </a:pPr>
                      <a:r>
                        <a:rPr sz="1900" dirty="0">
                          <a:latin typeface="Verdana"/>
                          <a:cs typeface="Verdana"/>
                        </a:rPr>
                        <a:t>Поиск</a:t>
                      </a:r>
                      <a:r>
                        <a:rPr sz="1900" spc="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дизайнеров,</a:t>
                      </a:r>
                      <a:r>
                        <a:rPr sz="1900" spc="9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10" dirty="0">
                          <a:latin typeface="Verdana"/>
                          <a:cs typeface="Verdana"/>
                        </a:rPr>
                        <a:t>аниматоров, айтишников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7239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900" spc="50" dirty="0">
                          <a:latin typeface="Verdana"/>
                          <a:cs typeface="Verdana"/>
                        </a:rPr>
                        <a:t>Леонид</a:t>
                      </a:r>
                      <a:r>
                        <a:rPr sz="19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10" dirty="0">
                          <a:latin typeface="Verdana"/>
                          <a:cs typeface="Verdana"/>
                        </a:rPr>
                        <a:t>Орлов,</a:t>
                      </a:r>
                      <a:r>
                        <a:rPr sz="19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Александра</a:t>
                      </a:r>
                      <a:r>
                        <a:rPr sz="1900" spc="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10" dirty="0">
                          <a:latin typeface="Verdana"/>
                          <a:cs typeface="Verdana"/>
                        </a:rPr>
                        <a:t>Горнасталева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2159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4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9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900" b="1" spc="-50" dirty="0">
                          <a:latin typeface="Tahoma"/>
                          <a:cs typeface="Tahoma"/>
                        </a:rPr>
                        <a:t>3</a:t>
                      </a:r>
                      <a:endParaRPr sz="1900">
                        <a:latin typeface="Tahoma"/>
                        <a:cs typeface="Tahoma"/>
                      </a:endParaRPr>
                    </a:p>
                  </a:txBody>
                  <a:tcPr marL="0" marR="0" marT="18923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9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900" dirty="0">
                          <a:latin typeface="Verdana"/>
                          <a:cs typeface="Verdana"/>
                        </a:rPr>
                        <a:t>Октябрь</a:t>
                      </a:r>
                      <a:r>
                        <a:rPr sz="1900" spc="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20" dirty="0">
                          <a:latin typeface="Verdana"/>
                          <a:cs typeface="Verdana"/>
                        </a:rPr>
                        <a:t>2024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18923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130" marR="141605" algn="ctr">
                        <a:lnSpc>
                          <a:spcPct val="118500"/>
                        </a:lnSpc>
                        <a:spcBef>
                          <a:spcPts val="555"/>
                        </a:spcBef>
                      </a:pPr>
                      <a:r>
                        <a:rPr sz="1900" dirty="0">
                          <a:latin typeface="Verdana"/>
                          <a:cs typeface="Verdana"/>
                        </a:rPr>
                        <a:t>Консультация </a:t>
                      </a:r>
                      <a:r>
                        <a:rPr sz="1900" spc="50" dirty="0">
                          <a:latin typeface="Verdana"/>
                          <a:cs typeface="Verdana"/>
                        </a:rPr>
                        <a:t>с</a:t>
                      </a:r>
                      <a:r>
                        <a:rPr sz="19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психологами,</a:t>
                      </a:r>
                      <a:r>
                        <a:rPr sz="19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10" dirty="0">
                          <a:latin typeface="Verdana"/>
                          <a:cs typeface="Verdana"/>
                        </a:rPr>
                        <a:t>экспертами 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МЧС,</a:t>
                      </a:r>
                      <a:r>
                        <a:rPr sz="1900" spc="-18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экологии,</a:t>
                      </a:r>
                      <a:r>
                        <a:rPr sz="19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lang="ru-RU" sz="1900" spc="-10" dirty="0" smtClean="0">
                          <a:latin typeface="Verdana"/>
                          <a:cs typeface="Verdana"/>
                        </a:rPr>
                        <a:t>м</a:t>
                      </a:r>
                      <a:r>
                        <a:rPr sz="1900" spc="-10" dirty="0" err="1" smtClean="0">
                          <a:latin typeface="Verdana"/>
                          <a:cs typeface="Verdana"/>
                        </a:rPr>
                        <a:t>инистерства</a:t>
                      </a:r>
                      <a:r>
                        <a:rPr sz="1900" spc="-10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Образования,</a:t>
                      </a:r>
                      <a:r>
                        <a:rPr sz="1900" spc="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75" dirty="0">
                          <a:latin typeface="Verdana"/>
                          <a:cs typeface="Verdana"/>
                        </a:rPr>
                        <a:t>БелИРО</a:t>
                      </a:r>
                      <a:endParaRPr sz="1900" dirty="0">
                        <a:latin typeface="Verdana"/>
                        <a:cs typeface="Verdana"/>
                      </a:endParaRPr>
                    </a:p>
                  </a:txBody>
                  <a:tcPr marL="0" marR="0" marT="7048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9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900" spc="50" dirty="0">
                          <a:latin typeface="Verdana"/>
                          <a:cs typeface="Verdana"/>
                        </a:rPr>
                        <a:t>Вся</a:t>
                      </a:r>
                      <a:r>
                        <a:rPr sz="1900" spc="-1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10" dirty="0">
                          <a:latin typeface="Verdana"/>
                          <a:cs typeface="Verdana"/>
                        </a:rPr>
                        <a:t>команда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18923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93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900" b="1" spc="30" dirty="0">
                          <a:latin typeface="Tahoma"/>
                          <a:cs typeface="Tahoma"/>
                        </a:rPr>
                        <a:t>4</a:t>
                      </a:r>
                      <a:endParaRPr sz="1900">
                        <a:latin typeface="Tahoma"/>
                        <a:cs typeface="Tahoma"/>
                      </a:endParaRPr>
                    </a:p>
                  </a:txBody>
                  <a:tcPr marL="0" marR="0" marT="2222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900" spc="55" dirty="0">
                          <a:latin typeface="Verdana"/>
                          <a:cs typeface="Verdana"/>
                        </a:rPr>
                        <a:t>Ноябрь</a:t>
                      </a:r>
                      <a:r>
                        <a:rPr sz="19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20" dirty="0">
                          <a:latin typeface="Verdana"/>
                          <a:cs typeface="Verdana"/>
                        </a:rPr>
                        <a:t>2024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2222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900" dirty="0">
                          <a:latin typeface="Verdana"/>
                          <a:cs typeface="Verdana"/>
                        </a:rPr>
                        <a:t>Разработка</a:t>
                      </a:r>
                      <a:r>
                        <a:rPr sz="1900" spc="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дизайн</a:t>
                      </a:r>
                      <a:r>
                        <a:rPr sz="1900" spc="8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проекта</a:t>
                      </a:r>
                      <a:r>
                        <a:rPr sz="1900" spc="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10" dirty="0">
                          <a:latin typeface="Verdana"/>
                          <a:cs typeface="Verdana"/>
                        </a:rPr>
                        <a:t>БелЧС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2222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900" dirty="0">
                          <a:latin typeface="Verdana"/>
                          <a:cs typeface="Verdana"/>
                        </a:rPr>
                        <a:t>Апфия</a:t>
                      </a:r>
                      <a:r>
                        <a:rPr sz="19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Абрамова,</a:t>
                      </a:r>
                      <a:r>
                        <a:rPr sz="19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10" dirty="0">
                          <a:latin typeface="Verdana"/>
                          <a:cs typeface="Verdana"/>
                        </a:rPr>
                        <a:t>Александра</a:t>
                      </a:r>
                      <a:endParaRPr sz="1900">
                        <a:latin typeface="Verdana"/>
                        <a:cs typeface="Verdana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900" spc="-10" dirty="0">
                          <a:latin typeface="Verdana"/>
                          <a:cs typeface="Verdana"/>
                        </a:rPr>
                        <a:t>Горнасталева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1276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93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900" b="1" spc="-50" dirty="0">
                          <a:latin typeface="Tahoma"/>
                          <a:cs typeface="Tahoma"/>
                        </a:rPr>
                        <a:t>5</a:t>
                      </a:r>
                      <a:endParaRPr sz="1900">
                        <a:latin typeface="Tahoma"/>
                        <a:cs typeface="Tahoma"/>
                      </a:endParaRPr>
                    </a:p>
                  </a:txBody>
                  <a:tcPr marL="0" marR="0" marT="2222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900" spc="55" dirty="0">
                          <a:latin typeface="Verdana"/>
                          <a:cs typeface="Verdana"/>
                        </a:rPr>
                        <a:t>Ноябрь</a:t>
                      </a:r>
                      <a:r>
                        <a:rPr sz="19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20" dirty="0">
                          <a:latin typeface="Verdana"/>
                          <a:cs typeface="Verdana"/>
                        </a:rPr>
                        <a:t>2024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2222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900" dirty="0">
                          <a:latin typeface="Verdana"/>
                          <a:cs typeface="Verdana"/>
                        </a:rPr>
                        <a:t>Разработка</a:t>
                      </a:r>
                      <a:r>
                        <a:rPr sz="1900" spc="1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игрового</a:t>
                      </a:r>
                      <a:r>
                        <a:rPr sz="1900" spc="1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механизма</a:t>
                      </a:r>
                      <a:r>
                        <a:rPr sz="1900" spc="1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30" dirty="0">
                          <a:latin typeface="Verdana"/>
                          <a:cs typeface="Verdana"/>
                        </a:rPr>
                        <a:t>и</a:t>
                      </a:r>
                      <a:endParaRPr sz="1900">
                        <a:latin typeface="Verdana"/>
                        <a:cs typeface="Verdana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900" spc="-10" dirty="0">
                          <a:latin typeface="Verdana"/>
                          <a:cs typeface="Verdana"/>
                        </a:rPr>
                        <a:t>интерфейса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1282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900" spc="50" dirty="0">
                          <a:latin typeface="Verdana"/>
                          <a:cs typeface="Verdana"/>
                        </a:rPr>
                        <a:t>Леонид</a:t>
                      </a:r>
                      <a:r>
                        <a:rPr sz="19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10" dirty="0">
                          <a:latin typeface="Verdana"/>
                          <a:cs typeface="Verdana"/>
                        </a:rPr>
                        <a:t>Орлов,</a:t>
                      </a:r>
                      <a:r>
                        <a:rPr sz="1900" spc="-10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Горнасталева</a:t>
                      </a:r>
                      <a:r>
                        <a:rPr sz="19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10" dirty="0">
                          <a:latin typeface="Verdana"/>
                          <a:cs typeface="Verdana"/>
                        </a:rPr>
                        <a:t>Александра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2222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085"/>
                        </a:spcBef>
                      </a:pPr>
                      <a:r>
                        <a:rPr sz="1900" b="1" spc="-50" dirty="0">
                          <a:latin typeface="Tahoma"/>
                          <a:cs typeface="Tahoma"/>
                        </a:rPr>
                        <a:t>6</a:t>
                      </a:r>
                      <a:endParaRPr sz="1900">
                        <a:latin typeface="Tahoma"/>
                        <a:cs typeface="Tahoma"/>
                      </a:endParaRPr>
                    </a:p>
                  </a:txBody>
                  <a:tcPr marL="0" marR="0" marT="26479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085"/>
                        </a:spcBef>
                      </a:pPr>
                      <a:r>
                        <a:rPr sz="1900" spc="55" dirty="0">
                          <a:latin typeface="Verdana"/>
                          <a:cs typeface="Verdana"/>
                        </a:rPr>
                        <a:t>Ноябрь</a:t>
                      </a:r>
                      <a:r>
                        <a:rPr sz="19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50" dirty="0">
                          <a:latin typeface="Verdana"/>
                          <a:cs typeface="Verdana"/>
                        </a:rPr>
                        <a:t>2024</a:t>
                      </a:r>
                      <a:r>
                        <a:rPr sz="1900" spc="-9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270" dirty="0">
                          <a:latin typeface="Verdana"/>
                          <a:cs typeface="Verdana"/>
                        </a:rPr>
                        <a:t>–</a:t>
                      </a:r>
                      <a:r>
                        <a:rPr sz="19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декабрь</a:t>
                      </a:r>
                      <a:r>
                        <a:rPr sz="1900" spc="-8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20" dirty="0">
                          <a:latin typeface="Verdana"/>
                          <a:cs typeface="Verdana"/>
                        </a:rPr>
                        <a:t>2024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26479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900" dirty="0">
                          <a:latin typeface="Verdana"/>
                          <a:cs typeface="Verdana"/>
                        </a:rPr>
                        <a:t>Создание</a:t>
                      </a:r>
                      <a:r>
                        <a:rPr sz="19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60" dirty="0">
                          <a:latin typeface="Verdana"/>
                          <a:cs typeface="Verdana"/>
                        </a:rPr>
                        <a:t>программного</a:t>
                      </a:r>
                      <a:r>
                        <a:rPr sz="1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кода</a:t>
                      </a:r>
                      <a:r>
                        <a:rPr sz="19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10" dirty="0">
                          <a:latin typeface="Verdana"/>
                          <a:cs typeface="Verdana"/>
                        </a:rPr>
                        <a:t>игры.</a:t>
                      </a:r>
                      <a:endParaRPr sz="1900">
                        <a:latin typeface="Verdana"/>
                        <a:cs typeface="Verdana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900" dirty="0">
                          <a:latin typeface="Verdana"/>
                          <a:cs typeface="Verdana"/>
                        </a:rPr>
                        <a:t>Работа</a:t>
                      </a:r>
                      <a:r>
                        <a:rPr sz="1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над</a:t>
                      </a:r>
                      <a:r>
                        <a:rPr sz="1900" spc="-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20" dirty="0">
                          <a:latin typeface="Verdana"/>
                          <a:cs typeface="Verdana"/>
                        </a:rPr>
                        <a:t>графикой,</a:t>
                      </a:r>
                      <a:r>
                        <a:rPr sz="1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10" dirty="0">
                          <a:latin typeface="Verdana"/>
                          <a:cs typeface="Verdana"/>
                        </a:rPr>
                        <a:t>звуками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9271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085"/>
                        </a:spcBef>
                      </a:pPr>
                      <a:r>
                        <a:rPr sz="1900" spc="50" dirty="0">
                          <a:latin typeface="Verdana"/>
                          <a:cs typeface="Verdana"/>
                        </a:rPr>
                        <a:t>Леонид</a:t>
                      </a:r>
                      <a:r>
                        <a:rPr sz="19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10" dirty="0">
                          <a:latin typeface="Verdana"/>
                          <a:cs typeface="Verdana"/>
                        </a:rPr>
                        <a:t>Орлов,</a:t>
                      </a:r>
                      <a:r>
                        <a:rPr sz="1900" spc="-10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Горнасталева</a:t>
                      </a:r>
                      <a:r>
                        <a:rPr sz="19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10" dirty="0">
                          <a:latin typeface="Verdana"/>
                          <a:cs typeface="Verdana"/>
                        </a:rPr>
                        <a:t>Александра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26479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18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30"/>
                        </a:spcBef>
                      </a:pPr>
                      <a:r>
                        <a:rPr sz="1900" b="1" spc="-50" dirty="0">
                          <a:latin typeface="Tahoma"/>
                          <a:cs typeface="Tahoma"/>
                        </a:rPr>
                        <a:t>7</a:t>
                      </a:r>
                      <a:endParaRPr sz="1900">
                        <a:latin typeface="Tahoma"/>
                        <a:cs typeface="Tahoma"/>
                      </a:endParaRPr>
                    </a:p>
                  </a:txBody>
                  <a:tcPr marL="0" marR="0" marT="18161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30"/>
                        </a:spcBef>
                      </a:pPr>
                      <a:r>
                        <a:rPr sz="1900" dirty="0">
                          <a:latin typeface="Verdana"/>
                          <a:cs typeface="Verdana"/>
                        </a:rPr>
                        <a:t>Декабрь</a:t>
                      </a:r>
                      <a:r>
                        <a:rPr sz="1900" spc="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20" dirty="0">
                          <a:latin typeface="Verdana"/>
                          <a:cs typeface="Verdana"/>
                        </a:rPr>
                        <a:t>2024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18161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30"/>
                        </a:spcBef>
                      </a:pPr>
                      <a:r>
                        <a:rPr sz="1900" dirty="0">
                          <a:latin typeface="Verdana"/>
                          <a:cs typeface="Verdana"/>
                        </a:rPr>
                        <a:t>Прописка</a:t>
                      </a:r>
                      <a:r>
                        <a:rPr sz="1900" spc="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сценария</a:t>
                      </a:r>
                      <a:r>
                        <a:rPr sz="1900" spc="9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игры</a:t>
                      </a:r>
                      <a:r>
                        <a:rPr sz="19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55" dirty="0">
                          <a:latin typeface="Verdana"/>
                          <a:cs typeface="Verdana"/>
                        </a:rPr>
                        <a:t>по</a:t>
                      </a:r>
                      <a:r>
                        <a:rPr sz="1900" spc="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4</a:t>
                      </a:r>
                      <a:r>
                        <a:rPr sz="19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35" dirty="0">
                          <a:latin typeface="Verdana"/>
                          <a:cs typeface="Verdana"/>
                        </a:rPr>
                        <a:t>модулям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18161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30"/>
                        </a:spcBef>
                      </a:pPr>
                      <a:r>
                        <a:rPr sz="1900" spc="50" dirty="0">
                          <a:latin typeface="Verdana"/>
                          <a:cs typeface="Verdana"/>
                        </a:rPr>
                        <a:t>Вся</a:t>
                      </a:r>
                      <a:r>
                        <a:rPr sz="1900" spc="-1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10" dirty="0">
                          <a:latin typeface="Verdana"/>
                          <a:cs typeface="Verdana"/>
                        </a:rPr>
                        <a:t>команда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18161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sz="1900" b="1" spc="-50" dirty="0">
                          <a:latin typeface="Tahoma"/>
                          <a:cs typeface="Tahoma"/>
                        </a:rPr>
                        <a:t>8</a:t>
                      </a:r>
                      <a:endParaRPr sz="1900">
                        <a:latin typeface="Tahoma"/>
                        <a:cs typeface="Tahoma"/>
                      </a:endParaRPr>
                    </a:p>
                  </a:txBody>
                  <a:tcPr marL="0" marR="0" marT="15049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sz="1900" dirty="0">
                          <a:latin typeface="Verdana"/>
                          <a:cs typeface="Verdana"/>
                        </a:rPr>
                        <a:t>Январь</a:t>
                      </a:r>
                      <a:r>
                        <a:rPr sz="1900" spc="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20" dirty="0">
                          <a:latin typeface="Verdana"/>
                          <a:cs typeface="Verdana"/>
                        </a:rPr>
                        <a:t>2025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15049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sz="1900" dirty="0">
                          <a:latin typeface="Verdana"/>
                          <a:cs typeface="Verdana"/>
                        </a:rPr>
                        <a:t>Тестирование</a:t>
                      </a:r>
                      <a:r>
                        <a:rPr sz="1900" spc="2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игрового</a:t>
                      </a:r>
                      <a:r>
                        <a:rPr sz="1900" spc="18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10" dirty="0">
                          <a:latin typeface="Verdana"/>
                          <a:cs typeface="Verdana"/>
                        </a:rPr>
                        <a:t>процесса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15049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sz="1900" dirty="0">
                          <a:latin typeface="Verdana"/>
                          <a:cs typeface="Verdana"/>
                        </a:rPr>
                        <a:t>Татаренко</a:t>
                      </a:r>
                      <a:r>
                        <a:rPr sz="1900" spc="-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10" dirty="0">
                          <a:latin typeface="Verdana"/>
                          <a:cs typeface="Verdana"/>
                        </a:rPr>
                        <a:t>Матвей,</a:t>
                      </a:r>
                      <a:r>
                        <a:rPr sz="1900" spc="-1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20" dirty="0">
                          <a:latin typeface="Verdana"/>
                          <a:cs typeface="Verdana"/>
                        </a:rPr>
                        <a:t>Захар</a:t>
                      </a:r>
                      <a:r>
                        <a:rPr sz="19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10" dirty="0">
                          <a:latin typeface="Verdana"/>
                          <a:cs typeface="Verdana"/>
                        </a:rPr>
                        <a:t>Благодарный</a:t>
                      </a:r>
                      <a:endParaRPr sz="1900" dirty="0">
                        <a:latin typeface="Verdana"/>
                        <a:cs typeface="Verdana"/>
                      </a:endParaRPr>
                    </a:p>
                  </a:txBody>
                  <a:tcPr marL="0" marR="0" marT="15049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316095" y="479805"/>
            <a:ext cx="9653905" cy="962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150" spc="360" dirty="0"/>
              <a:t>КАЛЕНДАРНЫЙ</a:t>
            </a:r>
            <a:r>
              <a:rPr sz="6150" spc="-110" dirty="0"/>
              <a:t> </a:t>
            </a:r>
            <a:r>
              <a:rPr sz="6150" spc="325" dirty="0"/>
              <a:t>ПЛАН</a:t>
            </a:r>
            <a:endParaRPr sz="6150"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98823" y="1490472"/>
            <a:ext cx="944880" cy="23774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6615" y="7793735"/>
            <a:ext cx="243840" cy="1466088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-23813" y="-23812"/>
            <a:ext cx="1888489" cy="1958339"/>
            <a:chOff x="-23813" y="-23812"/>
            <a:chExt cx="1888489" cy="1958339"/>
          </a:xfrm>
        </p:grpSpPr>
        <p:sp>
          <p:nvSpPr>
            <p:cNvPr id="9" name="object 9"/>
            <p:cNvSpPr/>
            <p:nvPr/>
          </p:nvSpPr>
          <p:spPr>
            <a:xfrm>
              <a:off x="0" y="0"/>
              <a:ext cx="1711960" cy="1779905"/>
            </a:xfrm>
            <a:custGeom>
              <a:avLst/>
              <a:gdLst/>
              <a:ahLst/>
              <a:cxnLst/>
              <a:rect l="l" t="t" r="r" b="b"/>
              <a:pathLst>
                <a:path w="1711960" h="1779905">
                  <a:moveTo>
                    <a:pt x="1711640" y="0"/>
                  </a:moveTo>
                  <a:lnTo>
                    <a:pt x="0" y="0"/>
                  </a:lnTo>
                  <a:lnTo>
                    <a:pt x="0" y="1779806"/>
                  </a:lnTo>
                  <a:lnTo>
                    <a:pt x="50807" y="1765589"/>
                  </a:lnTo>
                  <a:lnTo>
                    <a:pt x="95784" y="1751936"/>
                  </a:lnTo>
                  <a:lnTo>
                    <a:pt x="140644" y="1737349"/>
                  </a:lnTo>
                  <a:lnTo>
                    <a:pt x="185374" y="1721823"/>
                  </a:lnTo>
                  <a:lnTo>
                    <a:pt x="229963" y="1705353"/>
                  </a:lnTo>
                  <a:lnTo>
                    <a:pt x="274398" y="1687935"/>
                  </a:lnTo>
                  <a:lnTo>
                    <a:pt x="318669" y="1669565"/>
                  </a:lnTo>
                  <a:lnTo>
                    <a:pt x="362763" y="1650238"/>
                  </a:lnTo>
                  <a:lnTo>
                    <a:pt x="406468" y="1630043"/>
                  </a:lnTo>
                  <a:lnTo>
                    <a:pt x="449574" y="1609081"/>
                  </a:lnTo>
                  <a:lnTo>
                    <a:pt x="492076" y="1587365"/>
                  </a:lnTo>
                  <a:lnTo>
                    <a:pt x="533970" y="1564905"/>
                  </a:lnTo>
                  <a:lnTo>
                    <a:pt x="575250" y="1541715"/>
                  </a:lnTo>
                  <a:lnTo>
                    <a:pt x="615913" y="1517804"/>
                  </a:lnTo>
                  <a:lnTo>
                    <a:pt x="655955" y="1493186"/>
                  </a:lnTo>
                  <a:lnTo>
                    <a:pt x="695370" y="1467871"/>
                  </a:lnTo>
                  <a:lnTo>
                    <a:pt x="734154" y="1441873"/>
                  </a:lnTo>
                  <a:lnTo>
                    <a:pt x="772303" y="1415202"/>
                  </a:lnTo>
                  <a:lnTo>
                    <a:pt x="809813" y="1387870"/>
                  </a:lnTo>
                  <a:lnTo>
                    <a:pt x="846678" y="1359890"/>
                  </a:lnTo>
                  <a:lnTo>
                    <a:pt x="882895" y="1331272"/>
                  </a:lnTo>
                  <a:lnTo>
                    <a:pt x="918458" y="1302030"/>
                  </a:lnTo>
                  <a:lnTo>
                    <a:pt x="953364" y="1272173"/>
                  </a:lnTo>
                  <a:lnTo>
                    <a:pt x="987608" y="1241716"/>
                  </a:lnTo>
                  <a:lnTo>
                    <a:pt x="1021186" y="1210668"/>
                  </a:lnTo>
                  <a:lnTo>
                    <a:pt x="1054092" y="1179042"/>
                  </a:lnTo>
                  <a:lnTo>
                    <a:pt x="1086323" y="1146850"/>
                  </a:lnTo>
                  <a:lnTo>
                    <a:pt x="1117874" y="1114103"/>
                  </a:lnTo>
                  <a:lnTo>
                    <a:pt x="1148741" y="1080814"/>
                  </a:lnTo>
                  <a:lnTo>
                    <a:pt x="1178919" y="1046993"/>
                  </a:lnTo>
                  <a:lnTo>
                    <a:pt x="1208403" y="1012654"/>
                  </a:lnTo>
                  <a:lnTo>
                    <a:pt x="1237190" y="977807"/>
                  </a:lnTo>
                  <a:lnTo>
                    <a:pt x="1265275" y="942465"/>
                  </a:lnTo>
                  <a:lnTo>
                    <a:pt x="1292653" y="906639"/>
                  </a:lnTo>
                  <a:lnTo>
                    <a:pt x="1319319" y="870341"/>
                  </a:lnTo>
                  <a:lnTo>
                    <a:pt x="1345270" y="833582"/>
                  </a:lnTo>
                  <a:lnTo>
                    <a:pt x="1370501" y="796376"/>
                  </a:lnTo>
                  <a:lnTo>
                    <a:pt x="1395008" y="758733"/>
                  </a:lnTo>
                  <a:lnTo>
                    <a:pt x="1418785" y="720665"/>
                  </a:lnTo>
                  <a:lnTo>
                    <a:pt x="1441829" y="682183"/>
                  </a:lnTo>
                  <a:lnTo>
                    <a:pt x="1464135" y="643301"/>
                  </a:lnTo>
                  <a:lnTo>
                    <a:pt x="1485698" y="604030"/>
                  </a:lnTo>
                  <a:lnTo>
                    <a:pt x="1506515" y="564380"/>
                  </a:lnTo>
                  <a:lnTo>
                    <a:pt x="1526580" y="524365"/>
                  </a:lnTo>
                  <a:lnTo>
                    <a:pt x="1545889" y="483996"/>
                  </a:lnTo>
                  <a:lnTo>
                    <a:pt x="1564438" y="443284"/>
                  </a:lnTo>
                  <a:lnTo>
                    <a:pt x="1582222" y="402242"/>
                  </a:lnTo>
                  <a:lnTo>
                    <a:pt x="1599237" y="360882"/>
                  </a:lnTo>
                  <a:lnTo>
                    <a:pt x="1615478" y="319214"/>
                  </a:lnTo>
                  <a:lnTo>
                    <a:pt x="1630941" y="277251"/>
                  </a:lnTo>
                  <a:lnTo>
                    <a:pt x="1645622" y="235005"/>
                  </a:lnTo>
                  <a:lnTo>
                    <a:pt x="1659515" y="192488"/>
                  </a:lnTo>
                  <a:lnTo>
                    <a:pt x="1672616" y="149711"/>
                  </a:lnTo>
                  <a:lnTo>
                    <a:pt x="1684922" y="106686"/>
                  </a:lnTo>
                  <a:lnTo>
                    <a:pt x="1696427" y="63424"/>
                  </a:lnTo>
                  <a:lnTo>
                    <a:pt x="1707127" y="19939"/>
                  </a:lnTo>
                  <a:lnTo>
                    <a:pt x="1711640" y="0"/>
                  </a:lnTo>
                  <a:close/>
                </a:path>
              </a:pathLst>
            </a:custGeom>
            <a:solidFill>
              <a:srgbClr val="92C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0"/>
              <a:ext cx="1840864" cy="1910714"/>
            </a:xfrm>
            <a:custGeom>
              <a:avLst/>
              <a:gdLst/>
              <a:ahLst/>
              <a:cxnLst/>
              <a:rect l="l" t="t" r="r" b="b"/>
              <a:pathLst>
                <a:path w="1840864" h="1910714">
                  <a:moveTo>
                    <a:pt x="0" y="1910121"/>
                  </a:moveTo>
                  <a:lnTo>
                    <a:pt x="56300" y="1895168"/>
                  </a:lnTo>
                  <a:lnTo>
                    <a:pt x="101520" y="1882068"/>
                  </a:lnTo>
                  <a:lnTo>
                    <a:pt x="146635" y="1868077"/>
                  </a:lnTo>
                  <a:lnTo>
                    <a:pt x="191634" y="1853190"/>
                  </a:lnTo>
                  <a:lnTo>
                    <a:pt x="236506" y="1837402"/>
                  </a:lnTo>
                  <a:lnTo>
                    <a:pt x="281241" y="1820711"/>
                  </a:lnTo>
                  <a:lnTo>
                    <a:pt x="325829" y="1803112"/>
                  </a:lnTo>
                  <a:lnTo>
                    <a:pt x="370257" y="1784600"/>
                  </a:lnTo>
                  <a:lnTo>
                    <a:pt x="414516" y="1765173"/>
                  </a:lnTo>
                  <a:lnTo>
                    <a:pt x="458400" y="1744919"/>
                  </a:lnTo>
                  <a:lnTo>
                    <a:pt x="501711" y="1723931"/>
                  </a:lnTo>
                  <a:lnTo>
                    <a:pt x="544445" y="1702219"/>
                  </a:lnTo>
                  <a:lnTo>
                    <a:pt x="586597" y="1679794"/>
                  </a:lnTo>
                  <a:lnTo>
                    <a:pt x="628163" y="1656667"/>
                  </a:lnTo>
                  <a:lnTo>
                    <a:pt x="669139" y="1632849"/>
                  </a:lnTo>
                  <a:lnTo>
                    <a:pt x="709522" y="1608350"/>
                  </a:lnTo>
                  <a:lnTo>
                    <a:pt x="749307" y="1583181"/>
                  </a:lnTo>
                  <a:lnTo>
                    <a:pt x="788490" y="1557353"/>
                  </a:lnTo>
                  <a:lnTo>
                    <a:pt x="827067" y="1530877"/>
                  </a:lnTo>
                  <a:lnTo>
                    <a:pt x="865033" y="1503763"/>
                  </a:lnTo>
                  <a:lnTo>
                    <a:pt x="902385" y="1476023"/>
                  </a:lnTo>
                  <a:lnTo>
                    <a:pt x="939119" y="1447666"/>
                  </a:lnTo>
                  <a:lnTo>
                    <a:pt x="975231" y="1418704"/>
                  </a:lnTo>
                  <a:lnTo>
                    <a:pt x="1010716" y="1389148"/>
                  </a:lnTo>
                  <a:lnTo>
                    <a:pt x="1045571" y="1359007"/>
                  </a:lnTo>
                  <a:lnTo>
                    <a:pt x="1079790" y="1328294"/>
                  </a:lnTo>
                  <a:lnTo>
                    <a:pt x="1113372" y="1297019"/>
                  </a:lnTo>
                  <a:lnTo>
                    <a:pt x="1146310" y="1265192"/>
                  </a:lnTo>
                  <a:lnTo>
                    <a:pt x="1178601" y="1232824"/>
                  </a:lnTo>
                  <a:lnTo>
                    <a:pt x="1210242" y="1199926"/>
                  </a:lnTo>
                  <a:lnTo>
                    <a:pt x="1241227" y="1166510"/>
                  </a:lnTo>
                  <a:lnTo>
                    <a:pt x="1271554" y="1132584"/>
                  </a:lnTo>
                  <a:lnTo>
                    <a:pt x="1301217" y="1098162"/>
                  </a:lnTo>
                  <a:lnTo>
                    <a:pt x="1330212" y="1063252"/>
                  </a:lnTo>
                  <a:lnTo>
                    <a:pt x="1358537" y="1027866"/>
                  </a:lnTo>
                  <a:lnTo>
                    <a:pt x="1386186" y="992015"/>
                  </a:lnTo>
                  <a:lnTo>
                    <a:pt x="1413155" y="955709"/>
                  </a:lnTo>
                  <a:lnTo>
                    <a:pt x="1439441" y="918959"/>
                  </a:lnTo>
                  <a:lnTo>
                    <a:pt x="1465039" y="881776"/>
                  </a:lnTo>
                  <a:lnTo>
                    <a:pt x="1489945" y="844171"/>
                  </a:lnTo>
                  <a:lnTo>
                    <a:pt x="1514155" y="806154"/>
                  </a:lnTo>
                  <a:lnTo>
                    <a:pt x="1537666" y="767737"/>
                  </a:lnTo>
                  <a:lnTo>
                    <a:pt x="1560472" y="728929"/>
                  </a:lnTo>
                  <a:lnTo>
                    <a:pt x="1582570" y="689743"/>
                  </a:lnTo>
                  <a:lnTo>
                    <a:pt x="1603956" y="650187"/>
                  </a:lnTo>
                  <a:lnTo>
                    <a:pt x="1624626" y="610274"/>
                  </a:lnTo>
                  <a:lnTo>
                    <a:pt x="1644575" y="570014"/>
                  </a:lnTo>
                  <a:lnTo>
                    <a:pt x="1663800" y="529418"/>
                  </a:lnTo>
                  <a:lnTo>
                    <a:pt x="1682297" y="488496"/>
                  </a:lnTo>
                  <a:lnTo>
                    <a:pt x="1700061" y="447260"/>
                  </a:lnTo>
                  <a:lnTo>
                    <a:pt x="1717088" y="405720"/>
                  </a:lnTo>
                  <a:lnTo>
                    <a:pt x="1733374" y="363886"/>
                  </a:lnTo>
                  <a:lnTo>
                    <a:pt x="1748915" y="321770"/>
                  </a:lnTo>
                  <a:lnTo>
                    <a:pt x="1763708" y="279383"/>
                  </a:lnTo>
                  <a:lnTo>
                    <a:pt x="1777748" y="236735"/>
                  </a:lnTo>
                  <a:lnTo>
                    <a:pt x="1791030" y="193836"/>
                  </a:lnTo>
                  <a:lnTo>
                    <a:pt x="1803551" y="150698"/>
                  </a:lnTo>
                  <a:lnTo>
                    <a:pt x="1815307" y="107332"/>
                  </a:lnTo>
                  <a:lnTo>
                    <a:pt x="1826294" y="63748"/>
                  </a:lnTo>
                  <a:lnTo>
                    <a:pt x="1836507" y="19956"/>
                  </a:lnTo>
                  <a:lnTo>
                    <a:pt x="1840788" y="0"/>
                  </a:lnTo>
                </a:path>
              </a:pathLst>
            </a:custGeom>
            <a:ln w="47625">
              <a:solidFill>
                <a:srgbClr val="3462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6912187" y="9174798"/>
            <a:ext cx="1400175" cy="1136015"/>
            <a:chOff x="16912187" y="9174798"/>
            <a:chExt cx="1400175" cy="1136015"/>
          </a:xfrm>
        </p:grpSpPr>
        <p:sp>
          <p:nvSpPr>
            <p:cNvPr id="12" name="object 12"/>
            <p:cNvSpPr/>
            <p:nvPr/>
          </p:nvSpPr>
          <p:spPr>
            <a:xfrm>
              <a:off x="17084501" y="9332122"/>
              <a:ext cx="1203960" cy="955040"/>
            </a:xfrm>
            <a:custGeom>
              <a:avLst/>
              <a:gdLst/>
              <a:ahLst/>
              <a:cxnLst/>
              <a:rect l="l" t="t" r="r" b="b"/>
              <a:pathLst>
                <a:path w="1203959" h="955040">
                  <a:moveTo>
                    <a:pt x="1203498" y="0"/>
                  </a:moveTo>
                  <a:lnTo>
                    <a:pt x="1159892" y="16107"/>
                  </a:lnTo>
                  <a:lnTo>
                    <a:pt x="1115458" y="33525"/>
                  </a:lnTo>
                  <a:lnTo>
                    <a:pt x="1071188" y="51896"/>
                  </a:lnTo>
                  <a:lnTo>
                    <a:pt x="1027095" y="71224"/>
                  </a:lnTo>
                  <a:lnTo>
                    <a:pt x="983392" y="91420"/>
                  </a:lnTo>
                  <a:lnTo>
                    <a:pt x="940289" y="112383"/>
                  </a:lnTo>
                  <a:lnTo>
                    <a:pt x="897789" y="134101"/>
                  </a:lnTo>
                  <a:lnTo>
                    <a:pt x="855898" y="156562"/>
                  </a:lnTo>
                  <a:lnTo>
                    <a:pt x="814619" y="179754"/>
                  </a:lnTo>
                  <a:lnTo>
                    <a:pt x="773958" y="203666"/>
                  </a:lnTo>
                  <a:lnTo>
                    <a:pt x="733918" y="228285"/>
                  </a:lnTo>
                  <a:lnTo>
                    <a:pt x="694505" y="253601"/>
                  </a:lnTo>
                  <a:lnTo>
                    <a:pt x="655722" y="279601"/>
                  </a:lnTo>
                  <a:lnTo>
                    <a:pt x="617574" y="306273"/>
                  </a:lnTo>
                  <a:lnTo>
                    <a:pt x="580065" y="333606"/>
                  </a:lnTo>
                  <a:lnTo>
                    <a:pt x="543201" y="361587"/>
                  </a:lnTo>
                  <a:lnTo>
                    <a:pt x="506985" y="390206"/>
                  </a:lnTo>
                  <a:lnTo>
                    <a:pt x="471422" y="419450"/>
                  </a:lnTo>
                  <a:lnTo>
                    <a:pt x="436517" y="449307"/>
                  </a:lnTo>
                  <a:lnTo>
                    <a:pt x="402274" y="479766"/>
                  </a:lnTo>
                  <a:lnTo>
                    <a:pt x="368696" y="510815"/>
                  </a:lnTo>
                  <a:lnTo>
                    <a:pt x="335790" y="542442"/>
                  </a:lnTo>
                  <a:lnTo>
                    <a:pt x="303559" y="574635"/>
                  </a:lnTo>
                  <a:lnTo>
                    <a:pt x="272008" y="607383"/>
                  </a:lnTo>
                  <a:lnTo>
                    <a:pt x="241141" y="640673"/>
                  </a:lnTo>
                  <a:lnTo>
                    <a:pt x="210963" y="674494"/>
                  </a:lnTo>
                  <a:lnTo>
                    <a:pt x="181478" y="708835"/>
                  </a:lnTo>
                  <a:lnTo>
                    <a:pt x="152691" y="743682"/>
                  </a:lnTo>
                  <a:lnTo>
                    <a:pt x="124605" y="779026"/>
                  </a:lnTo>
                  <a:lnTo>
                    <a:pt x="97227" y="814852"/>
                  </a:lnTo>
                  <a:lnTo>
                    <a:pt x="70559" y="851151"/>
                  </a:lnTo>
                  <a:lnTo>
                    <a:pt x="44608" y="887910"/>
                  </a:lnTo>
                  <a:lnTo>
                    <a:pt x="19376" y="925118"/>
                  </a:lnTo>
                  <a:lnTo>
                    <a:pt x="0" y="954880"/>
                  </a:lnTo>
                  <a:lnTo>
                    <a:pt x="1203498" y="954880"/>
                  </a:lnTo>
                  <a:lnTo>
                    <a:pt x="1203498" y="0"/>
                  </a:lnTo>
                  <a:close/>
                </a:path>
              </a:pathLst>
            </a:custGeom>
            <a:solidFill>
              <a:srgbClr val="92C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936000" y="9198611"/>
              <a:ext cx="1352550" cy="1088390"/>
            </a:xfrm>
            <a:custGeom>
              <a:avLst/>
              <a:gdLst/>
              <a:ahLst/>
              <a:cxnLst/>
              <a:rect l="l" t="t" r="r" b="b"/>
              <a:pathLst>
                <a:path w="1352550" h="1088390">
                  <a:moveTo>
                    <a:pt x="1351999" y="0"/>
                  </a:moveTo>
                  <a:lnTo>
                    <a:pt x="1301802" y="17547"/>
                  </a:lnTo>
                  <a:lnTo>
                    <a:pt x="1257064" y="34237"/>
                  </a:lnTo>
                  <a:lnTo>
                    <a:pt x="1212474" y="51836"/>
                  </a:lnTo>
                  <a:lnTo>
                    <a:pt x="1168042" y="70347"/>
                  </a:lnTo>
                  <a:lnTo>
                    <a:pt x="1123780" y="89775"/>
                  </a:lnTo>
                  <a:lnTo>
                    <a:pt x="1079896" y="110030"/>
                  </a:lnTo>
                  <a:lnTo>
                    <a:pt x="1036586" y="131020"/>
                  </a:lnTo>
                  <a:lnTo>
                    <a:pt x="993853" y="152733"/>
                  </a:lnTo>
                  <a:lnTo>
                    <a:pt x="951701" y="175160"/>
                  </a:lnTo>
                  <a:lnTo>
                    <a:pt x="910136" y="198288"/>
                  </a:lnTo>
                  <a:lnTo>
                    <a:pt x="869160" y="222108"/>
                  </a:lnTo>
                  <a:lnTo>
                    <a:pt x="828779" y="246608"/>
                  </a:lnTo>
                  <a:lnTo>
                    <a:pt x="788995" y="271778"/>
                  </a:lnTo>
                  <a:lnTo>
                    <a:pt x="749813" y="297608"/>
                  </a:lnTo>
                  <a:lnTo>
                    <a:pt x="711238" y="324085"/>
                  </a:lnTo>
                  <a:lnTo>
                    <a:pt x="673272" y="351200"/>
                  </a:lnTo>
                  <a:lnTo>
                    <a:pt x="635921" y="378942"/>
                  </a:lnTo>
                  <a:lnTo>
                    <a:pt x="599189" y="407300"/>
                  </a:lnTo>
                  <a:lnTo>
                    <a:pt x="563078" y="436263"/>
                  </a:lnTo>
                  <a:lnTo>
                    <a:pt x="527595" y="465821"/>
                  </a:lnTo>
                  <a:lnTo>
                    <a:pt x="492742" y="495962"/>
                  </a:lnTo>
                  <a:lnTo>
                    <a:pt x="458523" y="526676"/>
                  </a:lnTo>
                  <a:lnTo>
                    <a:pt x="424944" y="557952"/>
                  </a:lnTo>
                  <a:lnTo>
                    <a:pt x="392007" y="589780"/>
                  </a:lnTo>
                  <a:lnTo>
                    <a:pt x="359717" y="622149"/>
                  </a:lnTo>
                  <a:lnTo>
                    <a:pt x="328078" y="655047"/>
                  </a:lnTo>
                  <a:lnTo>
                    <a:pt x="297094" y="688465"/>
                  </a:lnTo>
                  <a:lnTo>
                    <a:pt x="266770" y="722391"/>
                  </a:lnTo>
                  <a:lnTo>
                    <a:pt x="237108" y="756814"/>
                  </a:lnTo>
                  <a:lnTo>
                    <a:pt x="208114" y="791725"/>
                  </a:lnTo>
                  <a:lnTo>
                    <a:pt x="179792" y="827111"/>
                  </a:lnTo>
                  <a:lnTo>
                    <a:pt x="152144" y="862963"/>
                  </a:lnTo>
                  <a:lnTo>
                    <a:pt x="125177" y="899270"/>
                  </a:lnTo>
                  <a:lnTo>
                    <a:pt x="98893" y="936020"/>
                  </a:lnTo>
                  <a:lnTo>
                    <a:pt x="73296" y="973203"/>
                  </a:lnTo>
                  <a:lnTo>
                    <a:pt x="48392" y="1010809"/>
                  </a:lnTo>
                  <a:lnTo>
                    <a:pt x="24183" y="1048826"/>
                  </a:lnTo>
                  <a:lnTo>
                    <a:pt x="674" y="1087244"/>
                  </a:lnTo>
                  <a:lnTo>
                    <a:pt x="0" y="1088392"/>
                  </a:lnTo>
                </a:path>
              </a:pathLst>
            </a:custGeom>
            <a:ln w="47624">
              <a:solidFill>
                <a:srgbClr val="3462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636457" y="0"/>
            <a:ext cx="4652010" cy="1363980"/>
          </a:xfrm>
          <a:custGeom>
            <a:avLst/>
            <a:gdLst/>
            <a:ahLst/>
            <a:cxnLst/>
            <a:rect l="l" t="t" r="r" b="b"/>
            <a:pathLst>
              <a:path w="4652009" h="1363980">
                <a:moveTo>
                  <a:pt x="0" y="0"/>
                </a:moveTo>
                <a:lnTo>
                  <a:pt x="33320" y="29011"/>
                </a:lnTo>
                <a:lnTo>
                  <a:pt x="67439" y="58234"/>
                </a:lnTo>
                <a:lnTo>
                  <a:pt x="101799" y="87183"/>
                </a:lnTo>
                <a:lnTo>
                  <a:pt x="136398" y="115855"/>
                </a:lnTo>
                <a:lnTo>
                  <a:pt x="171234" y="144248"/>
                </a:lnTo>
                <a:lnTo>
                  <a:pt x="206306" y="172362"/>
                </a:lnTo>
                <a:lnTo>
                  <a:pt x="241611" y="200195"/>
                </a:lnTo>
                <a:lnTo>
                  <a:pt x="277149" y="227744"/>
                </a:lnTo>
                <a:lnTo>
                  <a:pt x="312917" y="255009"/>
                </a:lnTo>
                <a:lnTo>
                  <a:pt x="348914" y="281986"/>
                </a:lnTo>
                <a:lnTo>
                  <a:pt x="385138" y="308676"/>
                </a:lnTo>
                <a:lnTo>
                  <a:pt x="421587" y="335075"/>
                </a:lnTo>
                <a:lnTo>
                  <a:pt x="458260" y="361182"/>
                </a:lnTo>
                <a:lnTo>
                  <a:pt x="495154" y="386996"/>
                </a:lnTo>
                <a:lnTo>
                  <a:pt x="532269" y="412515"/>
                </a:lnTo>
                <a:lnTo>
                  <a:pt x="569603" y="437737"/>
                </a:lnTo>
                <a:lnTo>
                  <a:pt x="607153" y="462661"/>
                </a:lnTo>
                <a:lnTo>
                  <a:pt x="644918" y="487284"/>
                </a:lnTo>
                <a:lnTo>
                  <a:pt x="682897" y="511605"/>
                </a:lnTo>
                <a:lnTo>
                  <a:pt x="721088" y="535623"/>
                </a:lnTo>
                <a:lnTo>
                  <a:pt x="759488" y="559335"/>
                </a:lnTo>
                <a:lnTo>
                  <a:pt x="798097" y="582740"/>
                </a:lnTo>
                <a:lnTo>
                  <a:pt x="836912" y="605836"/>
                </a:lnTo>
                <a:lnTo>
                  <a:pt x="875933" y="628622"/>
                </a:lnTo>
                <a:lnTo>
                  <a:pt x="915156" y="651095"/>
                </a:lnTo>
                <a:lnTo>
                  <a:pt x="954581" y="673255"/>
                </a:lnTo>
                <a:lnTo>
                  <a:pt x="994206" y="695099"/>
                </a:lnTo>
                <a:lnTo>
                  <a:pt x="1034028" y="716626"/>
                </a:lnTo>
                <a:lnTo>
                  <a:pt x="1074048" y="737834"/>
                </a:lnTo>
                <a:lnTo>
                  <a:pt x="1114261" y="758721"/>
                </a:lnTo>
                <a:lnTo>
                  <a:pt x="1154668" y="779285"/>
                </a:lnTo>
                <a:lnTo>
                  <a:pt x="1195266" y="799526"/>
                </a:lnTo>
                <a:lnTo>
                  <a:pt x="1236054" y="819441"/>
                </a:lnTo>
                <a:lnTo>
                  <a:pt x="1277029" y="839028"/>
                </a:lnTo>
                <a:lnTo>
                  <a:pt x="1318191" y="858286"/>
                </a:lnTo>
                <a:lnTo>
                  <a:pt x="1359537" y="877213"/>
                </a:lnTo>
                <a:lnTo>
                  <a:pt x="1401066" y="895807"/>
                </a:lnTo>
                <a:lnTo>
                  <a:pt x="1442775" y="914067"/>
                </a:lnTo>
                <a:lnTo>
                  <a:pt x="1484665" y="931991"/>
                </a:lnTo>
                <a:lnTo>
                  <a:pt x="1526731" y="949577"/>
                </a:lnTo>
                <a:lnTo>
                  <a:pt x="1568974" y="966824"/>
                </a:lnTo>
                <a:lnTo>
                  <a:pt x="1611391" y="983730"/>
                </a:lnTo>
                <a:lnTo>
                  <a:pt x="1653981" y="1000292"/>
                </a:lnTo>
                <a:lnTo>
                  <a:pt x="1696741" y="1016511"/>
                </a:lnTo>
                <a:lnTo>
                  <a:pt x="1739670" y="1032383"/>
                </a:lnTo>
                <a:lnTo>
                  <a:pt x="1782767" y="1047907"/>
                </a:lnTo>
                <a:lnTo>
                  <a:pt x="1826030" y="1063081"/>
                </a:lnTo>
                <a:lnTo>
                  <a:pt x="1869456" y="1077904"/>
                </a:lnTo>
                <a:lnTo>
                  <a:pt x="1913045" y="1092374"/>
                </a:lnTo>
                <a:lnTo>
                  <a:pt x="1956795" y="1106489"/>
                </a:lnTo>
                <a:lnTo>
                  <a:pt x="2000703" y="1120247"/>
                </a:lnTo>
                <a:lnTo>
                  <a:pt x="2044769" y="1133648"/>
                </a:lnTo>
                <a:lnTo>
                  <a:pt x="2088990" y="1146688"/>
                </a:lnTo>
                <a:lnTo>
                  <a:pt x="2133364" y="1159367"/>
                </a:lnTo>
                <a:lnTo>
                  <a:pt x="2177891" y="1171683"/>
                </a:lnTo>
                <a:lnTo>
                  <a:pt x="2222569" y="1183633"/>
                </a:lnTo>
                <a:lnTo>
                  <a:pt x="2267395" y="1195217"/>
                </a:lnTo>
                <a:lnTo>
                  <a:pt x="2312368" y="1206433"/>
                </a:lnTo>
                <a:lnTo>
                  <a:pt x="2357486" y="1217278"/>
                </a:lnTo>
                <a:lnTo>
                  <a:pt x="2402748" y="1227752"/>
                </a:lnTo>
                <a:lnTo>
                  <a:pt x="2448151" y="1237852"/>
                </a:lnTo>
                <a:lnTo>
                  <a:pt x="2493695" y="1247577"/>
                </a:lnTo>
                <a:lnTo>
                  <a:pt x="2539377" y="1256925"/>
                </a:lnTo>
                <a:lnTo>
                  <a:pt x="2585196" y="1265894"/>
                </a:lnTo>
                <a:lnTo>
                  <a:pt x="2631151" y="1274483"/>
                </a:lnTo>
                <a:lnTo>
                  <a:pt x="2677238" y="1282690"/>
                </a:lnTo>
                <a:lnTo>
                  <a:pt x="2723457" y="1290513"/>
                </a:lnTo>
                <a:lnTo>
                  <a:pt x="2769806" y="1297951"/>
                </a:lnTo>
                <a:lnTo>
                  <a:pt x="2816283" y="1305002"/>
                </a:lnTo>
                <a:lnTo>
                  <a:pt x="2862887" y="1311664"/>
                </a:lnTo>
                <a:lnTo>
                  <a:pt x="2909616" y="1317935"/>
                </a:lnTo>
                <a:lnTo>
                  <a:pt x="2956467" y="1323814"/>
                </a:lnTo>
                <a:lnTo>
                  <a:pt x="3003441" y="1329299"/>
                </a:lnTo>
                <a:lnTo>
                  <a:pt x="3050534" y="1334388"/>
                </a:lnTo>
                <a:lnTo>
                  <a:pt x="3097744" y="1339080"/>
                </a:lnTo>
                <a:lnTo>
                  <a:pt x="3145072" y="1343373"/>
                </a:lnTo>
                <a:lnTo>
                  <a:pt x="3192514" y="1347265"/>
                </a:lnTo>
                <a:lnTo>
                  <a:pt x="3240068" y="1350755"/>
                </a:lnTo>
                <a:lnTo>
                  <a:pt x="3287734" y="1353841"/>
                </a:lnTo>
                <a:lnTo>
                  <a:pt x="3335510" y="1356520"/>
                </a:lnTo>
                <a:lnTo>
                  <a:pt x="3383393" y="1358792"/>
                </a:lnTo>
                <a:lnTo>
                  <a:pt x="3431382" y="1360655"/>
                </a:lnTo>
                <a:lnTo>
                  <a:pt x="3479476" y="1362107"/>
                </a:lnTo>
                <a:lnTo>
                  <a:pt x="3527672" y="1363146"/>
                </a:lnTo>
                <a:lnTo>
                  <a:pt x="3575970" y="1363771"/>
                </a:lnTo>
                <a:lnTo>
                  <a:pt x="3624367" y="1363979"/>
                </a:lnTo>
                <a:lnTo>
                  <a:pt x="3672763" y="1363771"/>
                </a:lnTo>
                <a:lnTo>
                  <a:pt x="3721061" y="1363146"/>
                </a:lnTo>
                <a:lnTo>
                  <a:pt x="3769257" y="1362107"/>
                </a:lnTo>
                <a:lnTo>
                  <a:pt x="3817351" y="1360655"/>
                </a:lnTo>
                <a:lnTo>
                  <a:pt x="3865340" y="1358792"/>
                </a:lnTo>
                <a:lnTo>
                  <a:pt x="3913223" y="1356520"/>
                </a:lnTo>
                <a:lnTo>
                  <a:pt x="3960999" y="1353841"/>
                </a:lnTo>
                <a:lnTo>
                  <a:pt x="4008665" y="1350755"/>
                </a:lnTo>
                <a:lnTo>
                  <a:pt x="4056220" y="1347265"/>
                </a:lnTo>
                <a:lnTo>
                  <a:pt x="4103661" y="1343373"/>
                </a:lnTo>
                <a:lnTo>
                  <a:pt x="4150989" y="1339080"/>
                </a:lnTo>
                <a:lnTo>
                  <a:pt x="4198200" y="1334388"/>
                </a:lnTo>
                <a:lnTo>
                  <a:pt x="4245293" y="1329299"/>
                </a:lnTo>
                <a:lnTo>
                  <a:pt x="4292266" y="1323814"/>
                </a:lnTo>
                <a:lnTo>
                  <a:pt x="4339117" y="1317935"/>
                </a:lnTo>
                <a:lnTo>
                  <a:pt x="4385846" y="1311664"/>
                </a:lnTo>
                <a:lnTo>
                  <a:pt x="4432450" y="1305002"/>
                </a:lnTo>
                <a:lnTo>
                  <a:pt x="4478927" y="1297951"/>
                </a:lnTo>
                <a:lnTo>
                  <a:pt x="4525276" y="1290513"/>
                </a:lnTo>
                <a:lnTo>
                  <a:pt x="4571495" y="1282690"/>
                </a:lnTo>
                <a:lnTo>
                  <a:pt x="4617583" y="1274483"/>
                </a:lnTo>
                <a:lnTo>
                  <a:pt x="4651543" y="1268136"/>
                </a:lnTo>
              </a:path>
            </a:pathLst>
          </a:custGeom>
          <a:ln w="515111">
            <a:solidFill>
              <a:srgbClr val="92CC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410700"/>
            <a:ext cx="4277360" cy="876300"/>
          </a:xfrm>
          <a:custGeom>
            <a:avLst/>
            <a:gdLst/>
            <a:ahLst/>
            <a:cxnLst/>
            <a:rect l="l" t="t" r="r" b="b"/>
            <a:pathLst>
              <a:path w="4277360" h="876300">
                <a:moveTo>
                  <a:pt x="4277278" y="876300"/>
                </a:moveTo>
                <a:lnTo>
                  <a:pt x="4239917" y="852374"/>
                </a:lnTo>
                <a:lnTo>
                  <a:pt x="4201726" y="828356"/>
                </a:lnTo>
                <a:lnTo>
                  <a:pt x="4163326" y="804644"/>
                </a:lnTo>
                <a:lnTo>
                  <a:pt x="4124717" y="781239"/>
                </a:lnTo>
                <a:lnTo>
                  <a:pt x="4085902" y="758143"/>
                </a:lnTo>
                <a:lnTo>
                  <a:pt x="4046882" y="735357"/>
                </a:lnTo>
                <a:lnTo>
                  <a:pt x="4007658" y="712884"/>
                </a:lnTo>
                <a:lnTo>
                  <a:pt x="3968233" y="690724"/>
                </a:lnTo>
                <a:lnTo>
                  <a:pt x="3928608" y="668880"/>
                </a:lnTo>
                <a:lnTo>
                  <a:pt x="3888786" y="647353"/>
                </a:lnTo>
                <a:lnTo>
                  <a:pt x="3848767" y="626145"/>
                </a:lnTo>
                <a:lnTo>
                  <a:pt x="3808553" y="605258"/>
                </a:lnTo>
                <a:lnTo>
                  <a:pt x="3768146" y="584694"/>
                </a:lnTo>
                <a:lnTo>
                  <a:pt x="3727548" y="564453"/>
                </a:lnTo>
                <a:lnTo>
                  <a:pt x="3686760" y="544538"/>
                </a:lnTo>
                <a:lnTo>
                  <a:pt x="3645785" y="524951"/>
                </a:lnTo>
                <a:lnTo>
                  <a:pt x="3604623" y="505693"/>
                </a:lnTo>
                <a:lnTo>
                  <a:pt x="3563277" y="486766"/>
                </a:lnTo>
                <a:lnTo>
                  <a:pt x="3521748" y="468172"/>
                </a:lnTo>
                <a:lnTo>
                  <a:pt x="3480039" y="449912"/>
                </a:lnTo>
                <a:lnTo>
                  <a:pt x="3438149" y="431988"/>
                </a:lnTo>
                <a:lnTo>
                  <a:pt x="3396083" y="414402"/>
                </a:lnTo>
                <a:lnTo>
                  <a:pt x="3353840" y="397155"/>
                </a:lnTo>
                <a:lnTo>
                  <a:pt x="3311423" y="380249"/>
                </a:lnTo>
                <a:lnTo>
                  <a:pt x="3268833" y="363687"/>
                </a:lnTo>
                <a:lnTo>
                  <a:pt x="3226073" y="347468"/>
                </a:lnTo>
                <a:lnTo>
                  <a:pt x="3183144" y="331596"/>
                </a:lnTo>
                <a:lnTo>
                  <a:pt x="3140047" y="316072"/>
                </a:lnTo>
                <a:lnTo>
                  <a:pt x="3096784" y="300898"/>
                </a:lnTo>
                <a:lnTo>
                  <a:pt x="3053358" y="286075"/>
                </a:lnTo>
                <a:lnTo>
                  <a:pt x="3009769" y="271605"/>
                </a:lnTo>
                <a:lnTo>
                  <a:pt x="2966019" y="257490"/>
                </a:lnTo>
                <a:lnTo>
                  <a:pt x="2922111" y="243732"/>
                </a:lnTo>
                <a:lnTo>
                  <a:pt x="2878046" y="230331"/>
                </a:lnTo>
                <a:lnTo>
                  <a:pt x="2833824" y="217291"/>
                </a:lnTo>
                <a:lnTo>
                  <a:pt x="2789450" y="204612"/>
                </a:lnTo>
                <a:lnTo>
                  <a:pt x="2744923" y="192296"/>
                </a:lnTo>
                <a:lnTo>
                  <a:pt x="2700245" y="180346"/>
                </a:lnTo>
                <a:lnTo>
                  <a:pt x="2655419" y="168762"/>
                </a:lnTo>
                <a:lnTo>
                  <a:pt x="2610446" y="157546"/>
                </a:lnTo>
                <a:lnTo>
                  <a:pt x="2565328" y="146701"/>
                </a:lnTo>
                <a:lnTo>
                  <a:pt x="2520066" y="136227"/>
                </a:lnTo>
                <a:lnTo>
                  <a:pt x="2474663" y="126127"/>
                </a:lnTo>
                <a:lnTo>
                  <a:pt x="2429119" y="116402"/>
                </a:lnTo>
                <a:lnTo>
                  <a:pt x="2383437" y="107054"/>
                </a:lnTo>
                <a:lnTo>
                  <a:pt x="2337618" y="98085"/>
                </a:lnTo>
                <a:lnTo>
                  <a:pt x="2291664" y="89496"/>
                </a:lnTo>
                <a:lnTo>
                  <a:pt x="2245576" y="81289"/>
                </a:lnTo>
                <a:lnTo>
                  <a:pt x="2199357" y="73466"/>
                </a:lnTo>
                <a:lnTo>
                  <a:pt x="2153008" y="66028"/>
                </a:lnTo>
                <a:lnTo>
                  <a:pt x="2106531" y="58977"/>
                </a:lnTo>
                <a:lnTo>
                  <a:pt x="2059927" y="52315"/>
                </a:lnTo>
                <a:lnTo>
                  <a:pt x="2013198" y="46044"/>
                </a:lnTo>
                <a:lnTo>
                  <a:pt x="1966347" y="40165"/>
                </a:lnTo>
                <a:lnTo>
                  <a:pt x="1919373" y="34680"/>
                </a:lnTo>
                <a:lnTo>
                  <a:pt x="1872281" y="29591"/>
                </a:lnTo>
                <a:lnTo>
                  <a:pt x="1825070" y="24899"/>
                </a:lnTo>
                <a:lnTo>
                  <a:pt x="1777742" y="20606"/>
                </a:lnTo>
                <a:lnTo>
                  <a:pt x="1730301" y="16714"/>
                </a:lnTo>
                <a:lnTo>
                  <a:pt x="1682746" y="13224"/>
                </a:lnTo>
                <a:lnTo>
                  <a:pt x="1635080" y="10138"/>
                </a:lnTo>
                <a:lnTo>
                  <a:pt x="1587304" y="7459"/>
                </a:lnTo>
                <a:lnTo>
                  <a:pt x="1539421" y="5187"/>
                </a:lnTo>
                <a:lnTo>
                  <a:pt x="1491432" y="3324"/>
                </a:lnTo>
                <a:lnTo>
                  <a:pt x="1443338" y="1872"/>
                </a:lnTo>
                <a:lnTo>
                  <a:pt x="1395142" y="833"/>
                </a:lnTo>
                <a:lnTo>
                  <a:pt x="1346844" y="208"/>
                </a:lnTo>
                <a:lnTo>
                  <a:pt x="1298448" y="0"/>
                </a:lnTo>
                <a:lnTo>
                  <a:pt x="1250051" y="208"/>
                </a:lnTo>
                <a:lnTo>
                  <a:pt x="1201753" y="833"/>
                </a:lnTo>
                <a:lnTo>
                  <a:pt x="1153557" y="1872"/>
                </a:lnTo>
                <a:lnTo>
                  <a:pt x="1105463" y="3324"/>
                </a:lnTo>
                <a:lnTo>
                  <a:pt x="1057474" y="5187"/>
                </a:lnTo>
                <a:lnTo>
                  <a:pt x="1009591" y="7459"/>
                </a:lnTo>
                <a:lnTo>
                  <a:pt x="961815" y="10138"/>
                </a:lnTo>
                <a:lnTo>
                  <a:pt x="914149" y="13224"/>
                </a:lnTo>
                <a:lnTo>
                  <a:pt x="866594" y="16714"/>
                </a:lnTo>
                <a:lnTo>
                  <a:pt x="819153" y="20606"/>
                </a:lnTo>
                <a:lnTo>
                  <a:pt x="771825" y="24899"/>
                </a:lnTo>
                <a:lnTo>
                  <a:pt x="724614" y="29591"/>
                </a:lnTo>
                <a:lnTo>
                  <a:pt x="677522" y="34680"/>
                </a:lnTo>
                <a:lnTo>
                  <a:pt x="630548" y="40165"/>
                </a:lnTo>
                <a:lnTo>
                  <a:pt x="583697" y="46044"/>
                </a:lnTo>
                <a:lnTo>
                  <a:pt x="536968" y="52315"/>
                </a:lnTo>
                <a:lnTo>
                  <a:pt x="490364" y="58977"/>
                </a:lnTo>
                <a:lnTo>
                  <a:pt x="443887" y="66028"/>
                </a:lnTo>
                <a:lnTo>
                  <a:pt x="397538" y="73466"/>
                </a:lnTo>
                <a:lnTo>
                  <a:pt x="351319" y="81289"/>
                </a:lnTo>
                <a:lnTo>
                  <a:pt x="305231" y="89496"/>
                </a:lnTo>
                <a:lnTo>
                  <a:pt x="259277" y="98085"/>
                </a:lnTo>
                <a:lnTo>
                  <a:pt x="213458" y="107054"/>
                </a:lnTo>
                <a:lnTo>
                  <a:pt x="167776" y="116402"/>
                </a:lnTo>
                <a:lnTo>
                  <a:pt x="122232" y="126127"/>
                </a:lnTo>
                <a:lnTo>
                  <a:pt x="76829" y="136227"/>
                </a:lnTo>
                <a:lnTo>
                  <a:pt x="31567" y="146701"/>
                </a:lnTo>
                <a:lnTo>
                  <a:pt x="0" y="154289"/>
                </a:lnTo>
              </a:path>
            </a:pathLst>
          </a:custGeom>
          <a:ln w="515112">
            <a:solidFill>
              <a:srgbClr val="92CC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24395" y="2839973"/>
          <a:ext cx="16602075" cy="54159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5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7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21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97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12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900" b="1" spc="-50" dirty="0">
                          <a:latin typeface="Tahoma"/>
                          <a:cs typeface="Tahoma"/>
                        </a:rPr>
                        <a:t>№</a:t>
                      </a:r>
                      <a:endParaRPr sz="1900">
                        <a:latin typeface="Tahoma"/>
                        <a:cs typeface="Tahoma"/>
                      </a:endParaRPr>
                    </a:p>
                  </a:txBody>
                  <a:tcPr marL="0" marR="0" marT="2222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900" b="1" spc="-20" dirty="0">
                          <a:latin typeface="Tahoma"/>
                          <a:cs typeface="Tahoma"/>
                        </a:rPr>
                        <a:t>Даты</a:t>
                      </a:r>
                      <a:endParaRPr sz="1900">
                        <a:latin typeface="Tahoma"/>
                        <a:cs typeface="Tahoma"/>
                      </a:endParaRPr>
                    </a:p>
                  </a:txBody>
                  <a:tcPr marL="0" marR="0" marT="2222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900" b="1" spc="70" dirty="0">
                          <a:latin typeface="Tahoma"/>
                          <a:cs typeface="Tahoma"/>
                        </a:rPr>
                        <a:t>Мероприятие</a:t>
                      </a:r>
                      <a:endParaRPr sz="1900">
                        <a:latin typeface="Tahoma"/>
                        <a:cs typeface="Tahoma"/>
                      </a:endParaRPr>
                    </a:p>
                  </a:txBody>
                  <a:tcPr marL="0" marR="0" marT="2222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900" b="1" spc="50" dirty="0">
                          <a:latin typeface="Tahoma"/>
                          <a:cs typeface="Tahoma"/>
                        </a:rPr>
                        <a:t>Ответственные</a:t>
                      </a:r>
                      <a:endParaRPr sz="1900">
                        <a:latin typeface="Tahoma"/>
                        <a:cs typeface="Tahoma"/>
                      </a:endParaRPr>
                    </a:p>
                  </a:txBody>
                  <a:tcPr marL="0" marR="0" marT="2222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3115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900"/>
                        </a:spcBef>
                      </a:pPr>
                      <a:r>
                        <a:rPr sz="1900" b="1" spc="-50" dirty="0">
                          <a:latin typeface="Tahoma"/>
                          <a:cs typeface="Tahoma"/>
                        </a:rPr>
                        <a:t>9</a:t>
                      </a:r>
                      <a:endParaRPr sz="1900">
                        <a:latin typeface="Tahoma"/>
                        <a:cs typeface="Tahoma"/>
                      </a:endParaRPr>
                    </a:p>
                  </a:txBody>
                  <a:tcPr marL="0" marR="0" marT="24130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0"/>
                        </a:spcBef>
                      </a:pPr>
                      <a:r>
                        <a:rPr sz="1900" dirty="0">
                          <a:latin typeface="Verdana"/>
                          <a:cs typeface="Verdana"/>
                        </a:rPr>
                        <a:t>Январь</a:t>
                      </a:r>
                      <a:r>
                        <a:rPr sz="1900" spc="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20" dirty="0">
                          <a:latin typeface="Verdana"/>
                          <a:cs typeface="Verdana"/>
                        </a:rPr>
                        <a:t>2025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24130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900"/>
                        </a:spcBef>
                      </a:pPr>
                      <a:r>
                        <a:rPr sz="1900" spc="-10" dirty="0">
                          <a:latin typeface="Verdana"/>
                          <a:cs typeface="Verdana"/>
                        </a:rPr>
                        <a:t>Откладка</a:t>
                      </a:r>
                      <a:r>
                        <a:rPr sz="1900" spc="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80" dirty="0">
                          <a:latin typeface="Verdana"/>
                          <a:cs typeface="Verdana"/>
                        </a:rPr>
                        <a:t>и</a:t>
                      </a:r>
                      <a:r>
                        <a:rPr sz="19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исправление</a:t>
                      </a:r>
                      <a:r>
                        <a:rPr sz="1900" spc="9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10" dirty="0">
                          <a:latin typeface="Verdana"/>
                          <a:cs typeface="Verdana"/>
                        </a:rPr>
                        <a:t>ошибок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24130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900"/>
                        </a:spcBef>
                      </a:pPr>
                      <a:r>
                        <a:rPr sz="1900" dirty="0">
                          <a:latin typeface="Verdana"/>
                          <a:cs typeface="Verdana"/>
                        </a:rPr>
                        <a:t>Татаренко</a:t>
                      </a:r>
                      <a:r>
                        <a:rPr sz="1900" spc="-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10" dirty="0">
                          <a:latin typeface="Verdana"/>
                          <a:cs typeface="Verdana"/>
                        </a:rPr>
                        <a:t>Матвей,</a:t>
                      </a:r>
                      <a:r>
                        <a:rPr sz="1900" spc="-1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25" dirty="0">
                          <a:latin typeface="Verdana"/>
                          <a:cs typeface="Verdana"/>
                        </a:rPr>
                        <a:t>Захар</a:t>
                      </a:r>
                      <a:r>
                        <a:rPr sz="19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10" dirty="0">
                          <a:latin typeface="Verdana"/>
                          <a:cs typeface="Verdana"/>
                        </a:rPr>
                        <a:t>Благодарный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24130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09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900" b="1" spc="-25" dirty="0">
                          <a:latin typeface="Tahoma"/>
                          <a:cs typeface="Tahoma"/>
                        </a:rPr>
                        <a:t>10</a:t>
                      </a:r>
                      <a:endParaRPr sz="1900">
                        <a:latin typeface="Tahoma"/>
                        <a:cs typeface="Tahoma"/>
                      </a:endParaRPr>
                    </a:p>
                  </a:txBody>
                  <a:tcPr marL="0" marR="0" marT="32384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900" dirty="0">
                          <a:latin typeface="Verdana"/>
                          <a:cs typeface="Verdana"/>
                        </a:rPr>
                        <a:t>Февраль</a:t>
                      </a:r>
                      <a:r>
                        <a:rPr sz="1900" spc="1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20" dirty="0">
                          <a:latin typeface="Verdana"/>
                          <a:cs typeface="Verdana"/>
                        </a:rPr>
                        <a:t>2025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900" dirty="0">
                          <a:latin typeface="Verdana"/>
                          <a:cs typeface="Verdana"/>
                        </a:rPr>
                        <a:t>Выпуск</a:t>
                      </a:r>
                      <a:r>
                        <a:rPr sz="1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45" dirty="0">
                          <a:latin typeface="Verdana"/>
                          <a:cs typeface="Verdana"/>
                        </a:rPr>
                        <a:t>первого</a:t>
                      </a:r>
                      <a:r>
                        <a:rPr sz="1900" spc="-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уровня</a:t>
                      </a:r>
                      <a:r>
                        <a:rPr sz="19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20" dirty="0">
                          <a:latin typeface="Verdana"/>
                          <a:cs typeface="Verdana"/>
                        </a:rPr>
                        <a:t>игры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900" spc="50" dirty="0">
                          <a:latin typeface="Verdana"/>
                          <a:cs typeface="Verdana"/>
                        </a:rPr>
                        <a:t>Вся</a:t>
                      </a:r>
                      <a:r>
                        <a:rPr sz="1900" spc="-1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10" dirty="0">
                          <a:latin typeface="Verdana"/>
                          <a:cs typeface="Verdana"/>
                        </a:rPr>
                        <a:t>команда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02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900" b="1" spc="-500" dirty="0">
                          <a:latin typeface="Tahoma"/>
                          <a:cs typeface="Tahoma"/>
                        </a:rPr>
                        <a:t>11</a:t>
                      </a:r>
                      <a:endParaRPr sz="1900">
                        <a:latin typeface="Tahoma"/>
                        <a:cs typeface="Tahoma"/>
                      </a:endParaRPr>
                    </a:p>
                  </a:txBody>
                  <a:tcPr marL="0" marR="0" marT="32384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900" dirty="0">
                          <a:latin typeface="Verdana"/>
                          <a:cs typeface="Verdana"/>
                        </a:rPr>
                        <a:t>Февраль</a:t>
                      </a:r>
                      <a:r>
                        <a:rPr sz="1900" spc="1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20" dirty="0">
                          <a:latin typeface="Verdana"/>
                          <a:cs typeface="Verdana"/>
                        </a:rPr>
                        <a:t>2025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900" spc="60" dirty="0">
                          <a:latin typeface="Verdana"/>
                          <a:cs typeface="Verdana"/>
                        </a:rPr>
                        <a:t>Внедрение</a:t>
                      </a:r>
                      <a:r>
                        <a:rPr sz="19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игры</a:t>
                      </a:r>
                      <a:r>
                        <a:rPr sz="1900" spc="-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в</a:t>
                      </a:r>
                      <a:r>
                        <a:rPr sz="1900" spc="-8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школьный</a:t>
                      </a:r>
                      <a:r>
                        <a:rPr sz="1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40" dirty="0">
                          <a:latin typeface="Verdana"/>
                          <a:cs typeface="Verdana"/>
                        </a:rPr>
                        <a:t>процесс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900" spc="50" dirty="0">
                          <a:latin typeface="Verdana"/>
                          <a:cs typeface="Verdana"/>
                        </a:rPr>
                        <a:t>Вся</a:t>
                      </a:r>
                      <a:r>
                        <a:rPr sz="1900" spc="-1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10" dirty="0">
                          <a:latin typeface="Verdana"/>
                          <a:cs typeface="Verdana"/>
                        </a:rPr>
                        <a:t>команда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01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900" b="1" spc="-320" dirty="0">
                          <a:latin typeface="Tahoma"/>
                          <a:cs typeface="Tahoma"/>
                        </a:rPr>
                        <a:t>12</a:t>
                      </a:r>
                      <a:endParaRPr sz="1900">
                        <a:latin typeface="Tahoma"/>
                        <a:cs typeface="Tahoma"/>
                      </a:endParaRPr>
                    </a:p>
                  </a:txBody>
                  <a:tcPr marL="0" marR="0" marT="2730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900" dirty="0">
                          <a:latin typeface="Verdana"/>
                          <a:cs typeface="Verdana"/>
                        </a:rPr>
                        <a:t>Февраль</a:t>
                      </a:r>
                      <a:r>
                        <a:rPr sz="1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270" dirty="0">
                          <a:latin typeface="Verdana"/>
                          <a:cs typeface="Verdana"/>
                        </a:rPr>
                        <a:t>–</a:t>
                      </a:r>
                      <a:r>
                        <a:rPr sz="19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50" dirty="0">
                          <a:latin typeface="Verdana"/>
                          <a:cs typeface="Verdana"/>
                        </a:rPr>
                        <a:t>Март</a:t>
                      </a:r>
                      <a:r>
                        <a:rPr sz="19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20" dirty="0">
                          <a:latin typeface="Verdana"/>
                          <a:cs typeface="Verdana"/>
                        </a:rPr>
                        <a:t>2025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2730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900" dirty="0">
                          <a:latin typeface="Verdana"/>
                          <a:cs typeface="Verdana"/>
                        </a:rPr>
                        <a:t>Выпуск</a:t>
                      </a:r>
                      <a:r>
                        <a:rPr sz="1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20" dirty="0">
                          <a:latin typeface="Verdana"/>
                          <a:cs typeface="Verdana"/>
                        </a:rPr>
                        <a:t>всех</a:t>
                      </a:r>
                      <a:r>
                        <a:rPr sz="19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уровней</a:t>
                      </a:r>
                      <a:r>
                        <a:rPr sz="19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20" dirty="0">
                          <a:latin typeface="Verdana"/>
                          <a:cs typeface="Verdana"/>
                        </a:rPr>
                        <a:t>игры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2730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900" spc="50" dirty="0">
                          <a:latin typeface="Verdana"/>
                          <a:cs typeface="Verdana"/>
                        </a:rPr>
                        <a:t>Вся</a:t>
                      </a:r>
                      <a:r>
                        <a:rPr sz="1900" spc="-1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10" dirty="0">
                          <a:latin typeface="Verdana"/>
                          <a:cs typeface="Verdana"/>
                        </a:rPr>
                        <a:t>команда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2730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02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900" b="1" spc="-310" dirty="0">
                          <a:latin typeface="Tahoma"/>
                          <a:cs typeface="Tahoma"/>
                        </a:rPr>
                        <a:t>13</a:t>
                      </a:r>
                      <a:endParaRPr sz="1900">
                        <a:latin typeface="Tahoma"/>
                        <a:cs typeface="Tahoma"/>
                      </a:endParaRPr>
                    </a:p>
                  </a:txBody>
                  <a:tcPr marL="0" marR="0" marT="3302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900" spc="55" dirty="0">
                          <a:latin typeface="Verdana"/>
                          <a:cs typeface="Verdana"/>
                        </a:rPr>
                        <a:t>Март</a:t>
                      </a:r>
                      <a:r>
                        <a:rPr sz="1900" spc="-1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105" dirty="0">
                          <a:latin typeface="Verdana"/>
                          <a:cs typeface="Verdana"/>
                        </a:rPr>
                        <a:t>2025</a:t>
                      </a:r>
                      <a:r>
                        <a:rPr sz="1900" spc="-1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145" dirty="0">
                          <a:latin typeface="Verdana"/>
                          <a:cs typeface="Verdana"/>
                        </a:rPr>
                        <a:t>-</a:t>
                      </a:r>
                      <a:r>
                        <a:rPr sz="1900" spc="-1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380" dirty="0">
                          <a:latin typeface="Verdana"/>
                          <a:cs typeface="Verdana"/>
                        </a:rPr>
                        <a:t>…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3302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900" spc="60" dirty="0">
                          <a:latin typeface="Verdana"/>
                          <a:cs typeface="Verdana"/>
                        </a:rPr>
                        <a:t>Расширение</a:t>
                      </a:r>
                      <a:r>
                        <a:rPr sz="1900" spc="8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границ</a:t>
                      </a:r>
                      <a:r>
                        <a:rPr sz="1900" spc="-10" dirty="0">
                          <a:latin typeface="Verdana"/>
                          <a:cs typeface="Verdana"/>
                        </a:rPr>
                        <a:t> проекта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3302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900" spc="50" dirty="0">
                          <a:latin typeface="Verdana"/>
                          <a:cs typeface="Verdana"/>
                        </a:rPr>
                        <a:t>Вся</a:t>
                      </a:r>
                      <a:r>
                        <a:rPr sz="1900" spc="-1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10" dirty="0">
                          <a:latin typeface="Verdana"/>
                          <a:cs typeface="Verdana"/>
                        </a:rPr>
                        <a:t>команда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3302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88695" rIns="0" bIns="0" rtlCol="0">
            <a:spAutoFit/>
          </a:bodyPr>
          <a:lstStyle/>
          <a:p>
            <a:pPr marL="3818254">
              <a:lnSpc>
                <a:spcPct val="100000"/>
              </a:lnSpc>
              <a:spcBef>
                <a:spcPts val="95"/>
              </a:spcBef>
            </a:pPr>
            <a:r>
              <a:rPr sz="6150" spc="345" dirty="0"/>
              <a:t>КАЛЕНДАРНЫЙ</a:t>
            </a:r>
            <a:r>
              <a:rPr sz="6150" spc="-125" dirty="0"/>
              <a:t> </a:t>
            </a:r>
            <a:r>
              <a:rPr sz="6150" spc="325" dirty="0"/>
              <a:t>ПЛАН</a:t>
            </a:r>
            <a:endParaRPr sz="6150"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98823" y="2286000"/>
            <a:ext cx="944880" cy="23469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6615" y="6790943"/>
            <a:ext cx="243840" cy="1466087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-23813" y="-23812"/>
            <a:ext cx="1888489" cy="1958339"/>
            <a:chOff x="-23813" y="-23812"/>
            <a:chExt cx="1888489" cy="1958339"/>
          </a:xfrm>
        </p:grpSpPr>
        <p:sp>
          <p:nvSpPr>
            <p:cNvPr id="9" name="object 9"/>
            <p:cNvSpPr/>
            <p:nvPr/>
          </p:nvSpPr>
          <p:spPr>
            <a:xfrm>
              <a:off x="0" y="0"/>
              <a:ext cx="1711960" cy="1779905"/>
            </a:xfrm>
            <a:custGeom>
              <a:avLst/>
              <a:gdLst/>
              <a:ahLst/>
              <a:cxnLst/>
              <a:rect l="l" t="t" r="r" b="b"/>
              <a:pathLst>
                <a:path w="1711960" h="1779905">
                  <a:moveTo>
                    <a:pt x="1711640" y="0"/>
                  </a:moveTo>
                  <a:lnTo>
                    <a:pt x="0" y="0"/>
                  </a:lnTo>
                  <a:lnTo>
                    <a:pt x="0" y="1779806"/>
                  </a:lnTo>
                  <a:lnTo>
                    <a:pt x="50807" y="1765589"/>
                  </a:lnTo>
                  <a:lnTo>
                    <a:pt x="95784" y="1751936"/>
                  </a:lnTo>
                  <a:lnTo>
                    <a:pt x="140644" y="1737349"/>
                  </a:lnTo>
                  <a:lnTo>
                    <a:pt x="185374" y="1721823"/>
                  </a:lnTo>
                  <a:lnTo>
                    <a:pt x="229963" y="1705353"/>
                  </a:lnTo>
                  <a:lnTo>
                    <a:pt x="274398" y="1687935"/>
                  </a:lnTo>
                  <a:lnTo>
                    <a:pt x="318669" y="1669565"/>
                  </a:lnTo>
                  <a:lnTo>
                    <a:pt x="362763" y="1650238"/>
                  </a:lnTo>
                  <a:lnTo>
                    <a:pt x="406468" y="1630043"/>
                  </a:lnTo>
                  <a:lnTo>
                    <a:pt x="449574" y="1609081"/>
                  </a:lnTo>
                  <a:lnTo>
                    <a:pt x="492076" y="1587365"/>
                  </a:lnTo>
                  <a:lnTo>
                    <a:pt x="533970" y="1564905"/>
                  </a:lnTo>
                  <a:lnTo>
                    <a:pt x="575250" y="1541715"/>
                  </a:lnTo>
                  <a:lnTo>
                    <a:pt x="615913" y="1517804"/>
                  </a:lnTo>
                  <a:lnTo>
                    <a:pt x="655955" y="1493186"/>
                  </a:lnTo>
                  <a:lnTo>
                    <a:pt x="695370" y="1467871"/>
                  </a:lnTo>
                  <a:lnTo>
                    <a:pt x="734154" y="1441873"/>
                  </a:lnTo>
                  <a:lnTo>
                    <a:pt x="772303" y="1415202"/>
                  </a:lnTo>
                  <a:lnTo>
                    <a:pt x="809813" y="1387870"/>
                  </a:lnTo>
                  <a:lnTo>
                    <a:pt x="846678" y="1359890"/>
                  </a:lnTo>
                  <a:lnTo>
                    <a:pt x="882895" y="1331272"/>
                  </a:lnTo>
                  <a:lnTo>
                    <a:pt x="918458" y="1302030"/>
                  </a:lnTo>
                  <a:lnTo>
                    <a:pt x="953364" y="1272173"/>
                  </a:lnTo>
                  <a:lnTo>
                    <a:pt x="987608" y="1241716"/>
                  </a:lnTo>
                  <a:lnTo>
                    <a:pt x="1021186" y="1210668"/>
                  </a:lnTo>
                  <a:lnTo>
                    <a:pt x="1054092" y="1179042"/>
                  </a:lnTo>
                  <a:lnTo>
                    <a:pt x="1086323" y="1146850"/>
                  </a:lnTo>
                  <a:lnTo>
                    <a:pt x="1117874" y="1114103"/>
                  </a:lnTo>
                  <a:lnTo>
                    <a:pt x="1148741" y="1080814"/>
                  </a:lnTo>
                  <a:lnTo>
                    <a:pt x="1178919" y="1046993"/>
                  </a:lnTo>
                  <a:lnTo>
                    <a:pt x="1208403" y="1012654"/>
                  </a:lnTo>
                  <a:lnTo>
                    <a:pt x="1237190" y="977807"/>
                  </a:lnTo>
                  <a:lnTo>
                    <a:pt x="1265275" y="942465"/>
                  </a:lnTo>
                  <a:lnTo>
                    <a:pt x="1292653" y="906639"/>
                  </a:lnTo>
                  <a:lnTo>
                    <a:pt x="1319319" y="870341"/>
                  </a:lnTo>
                  <a:lnTo>
                    <a:pt x="1345270" y="833582"/>
                  </a:lnTo>
                  <a:lnTo>
                    <a:pt x="1370501" y="796376"/>
                  </a:lnTo>
                  <a:lnTo>
                    <a:pt x="1395008" y="758733"/>
                  </a:lnTo>
                  <a:lnTo>
                    <a:pt x="1418785" y="720665"/>
                  </a:lnTo>
                  <a:lnTo>
                    <a:pt x="1441829" y="682183"/>
                  </a:lnTo>
                  <a:lnTo>
                    <a:pt x="1464135" y="643301"/>
                  </a:lnTo>
                  <a:lnTo>
                    <a:pt x="1485698" y="604030"/>
                  </a:lnTo>
                  <a:lnTo>
                    <a:pt x="1506515" y="564380"/>
                  </a:lnTo>
                  <a:lnTo>
                    <a:pt x="1526580" y="524365"/>
                  </a:lnTo>
                  <a:lnTo>
                    <a:pt x="1545889" y="483996"/>
                  </a:lnTo>
                  <a:lnTo>
                    <a:pt x="1564438" y="443284"/>
                  </a:lnTo>
                  <a:lnTo>
                    <a:pt x="1582222" y="402242"/>
                  </a:lnTo>
                  <a:lnTo>
                    <a:pt x="1599237" y="360882"/>
                  </a:lnTo>
                  <a:lnTo>
                    <a:pt x="1615478" y="319214"/>
                  </a:lnTo>
                  <a:lnTo>
                    <a:pt x="1630941" y="277251"/>
                  </a:lnTo>
                  <a:lnTo>
                    <a:pt x="1645622" y="235005"/>
                  </a:lnTo>
                  <a:lnTo>
                    <a:pt x="1659515" y="192488"/>
                  </a:lnTo>
                  <a:lnTo>
                    <a:pt x="1672616" y="149711"/>
                  </a:lnTo>
                  <a:lnTo>
                    <a:pt x="1684922" y="106686"/>
                  </a:lnTo>
                  <a:lnTo>
                    <a:pt x="1696427" y="63424"/>
                  </a:lnTo>
                  <a:lnTo>
                    <a:pt x="1707127" y="19939"/>
                  </a:lnTo>
                  <a:lnTo>
                    <a:pt x="1711640" y="0"/>
                  </a:lnTo>
                  <a:close/>
                </a:path>
              </a:pathLst>
            </a:custGeom>
            <a:solidFill>
              <a:srgbClr val="92C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0"/>
              <a:ext cx="1840864" cy="1910714"/>
            </a:xfrm>
            <a:custGeom>
              <a:avLst/>
              <a:gdLst/>
              <a:ahLst/>
              <a:cxnLst/>
              <a:rect l="l" t="t" r="r" b="b"/>
              <a:pathLst>
                <a:path w="1840864" h="1910714">
                  <a:moveTo>
                    <a:pt x="0" y="1910121"/>
                  </a:moveTo>
                  <a:lnTo>
                    <a:pt x="56300" y="1895168"/>
                  </a:lnTo>
                  <a:lnTo>
                    <a:pt x="101520" y="1882068"/>
                  </a:lnTo>
                  <a:lnTo>
                    <a:pt x="146635" y="1868077"/>
                  </a:lnTo>
                  <a:lnTo>
                    <a:pt x="191634" y="1853190"/>
                  </a:lnTo>
                  <a:lnTo>
                    <a:pt x="236506" y="1837402"/>
                  </a:lnTo>
                  <a:lnTo>
                    <a:pt x="281241" y="1820711"/>
                  </a:lnTo>
                  <a:lnTo>
                    <a:pt x="325829" y="1803112"/>
                  </a:lnTo>
                  <a:lnTo>
                    <a:pt x="370257" y="1784600"/>
                  </a:lnTo>
                  <a:lnTo>
                    <a:pt x="414516" y="1765173"/>
                  </a:lnTo>
                  <a:lnTo>
                    <a:pt x="458400" y="1744919"/>
                  </a:lnTo>
                  <a:lnTo>
                    <a:pt x="501711" y="1723931"/>
                  </a:lnTo>
                  <a:lnTo>
                    <a:pt x="544445" y="1702219"/>
                  </a:lnTo>
                  <a:lnTo>
                    <a:pt x="586597" y="1679794"/>
                  </a:lnTo>
                  <a:lnTo>
                    <a:pt x="628163" y="1656667"/>
                  </a:lnTo>
                  <a:lnTo>
                    <a:pt x="669139" y="1632849"/>
                  </a:lnTo>
                  <a:lnTo>
                    <a:pt x="709522" y="1608350"/>
                  </a:lnTo>
                  <a:lnTo>
                    <a:pt x="749307" y="1583181"/>
                  </a:lnTo>
                  <a:lnTo>
                    <a:pt x="788490" y="1557353"/>
                  </a:lnTo>
                  <a:lnTo>
                    <a:pt x="827067" y="1530877"/>
                  </a:lnTo>
                  <a:lnTo>
                    <a:pt x="865033" y="1503763"/>
                  </a:lnTo>
                  <a:lnTo>
                    <a:pt x="902385" y="1476023"/>
                  </a:lnTo>
                  <a:lnTo>
                    <a:pt x="939119" y="1447666"/>
                  </a:lnTo>
                  <a:lnTo>
                    <a:pt x="975231" y="1418704"/>
                  </a:lnTo>
                  <a:lnTo>
                    <a:pt x="1010716" y="1389148"/>
                  </a:lnTo>
                  <a:lnTo>
                    <a:pt x="1045571" y="1359007"/>
                  </a:lnTo>
                  <a:lnTo>
                    <a:pt x="1079790" y="1328294"/>
                  </a:lnTo>
                  <a:lnTo>
                    <a:pt x="1113372" y="1297019"/>
                  </a:lnTo>
                  <a:lnTo>
                    <a:pt x="1146310" y="1265192"/>
                  </a:lnTo>
                  <a:lnTo>
                    <a:pt x="1178601" y="1232824"/>
                  </a:lnTo>
                  <a:lnTo>
                    <a:pt x="1210242" y="1199926"/>
                  </a:lnTo>
                  <a:lnTo>
                    <a:pt x="1241227" y="1166510"/>
                  </a:lnTo>
                  <a:lnTo>
                    <a:pt x="1271554" y="1132584"/>
                  </a:lnTo>
                  <a:lnTo>
                    <a:pt x="1301217" y="1098162"/>
                  </a:lnTo>
                  <a:lnTo>
                    <a:pt x="1330212" y="1063252"/>
                  </a:lnTo>
                  <a:lnTo>
                    <a:pt x="1358537" y="1027866"/>
                  </a:lnTo>
                  <a:lnTo>
                    <a:pt x="1386186" y="992015"/>
                  </a:lnTo>
                  <a:lnTo>
                    <a:pt x="1413155" y="955709"/>
                  </a:lnTo>
                  <a:lnTo>
                    <a:pt x="1439441" y="918959"/>
                  </a:lnTo>
                  <a:lnTo>
                    <a:pt x="1465039" y="881776"/>
                  </a:lnTo>
                  <a:lnTo>
                    <a:pt x="1489945" y="844171"/>
                  </a:lnTo>
                  <a:lnTo>
                    <a:pt x="1514155" y="806154"/>
                  </a:lnTo>
                  <a:lnTo>
                    <a:pt x="1537666" y="767737"/>
                  </a:lnTo>
                  <a:lnTo>
                    <a:pt x="1560472" y="728929"/>
                  </a:lnTo>
                  <a:lnTo>
                    <a:pt x="1582570" y="689743"/>
                  </a:lnTo>
                  <a:lnTo>
                    <a:pt x="1603956" y="650187"/>
                  </a:lnTo>
                  <a:lnTo>
                    <a:pt x="1624626" y="610274"/>
                  </a:lnTo>
                  <a:lnTo>
                    <a:pt x="1644575" y="570014"/>
                  </a:lnTo>
                  <a:lnTo>
                    <a:pt x="1663800" y="529418"/>
                  </a:lnTo>
                  <a:lnTo>
                    <a:pt x="1682297" y="488496"/>
                  </a:lnTo>
                  <a:lnTo>
                    <a:pt x="1700061" y="447260"/>
                  </a:lnTo>
                  <a:lnTo>
                    <a:pt x="1717088" y="405720"/>
                  </a:lnTo>
                  <a:lnTo>
                    <a:pt x="1733374" y="363886"/>
                  </a:lnTo>
                  <a:lnTo>
                    <a:pt x="1748915" y="321770"/>
                  </a:lnTo>
                  <a:lnTo>
                    <a:pt x="1763708" y="279383"/>
                  </a:lnTo>
                  <a:lnTo>
                    <a:pt x="1777748" y="236735"/>
                  </a:lnTo>
                  <a:lnTo>
                    <a:pt x="1791030" y="193836"/>
                  </a:lnTo>
                  <a:lnTo>
                    <a:pt x="1803551" y="150698"/>
                  </a:lnTo>
                  <a:lnTo>
                    <a:pt x="1815307" y="107332"/>
                  </a:lnTo>
                  <a:lnTo>
                    <a:pt x="1826294" y="63748"/>
                  </a:lnTo>
                  <a:lnTo>
                    <a:pt x="1836507" y="19956"/>
                  </a:lnTo>
                  <a:lnTo>
                    <a:pt x="1840788" y="0"/>
                  </a:lnTo>
                </a:path>
              </a:pathLst>
            </a:custGeom>
            <a:ln w="47625">
              <a:solidFill>
                <a:srgbClr val="3462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6912187" y="9174798"/>
            <a:ext cx="1400175" cy="1136015"/>
            <a:chOff x="16912187" y="9174798"/>
            <a:chExt cx="1400175" cy="1136015"/>
          </a:xfrm>
        </p:grpSpPr>
        <p:sp>
          <p:nvSpPr>
            <p:cNvPr id="12" name="object 12"/>
            <p:cNvSpPr/>
            <p:nvPr/>
          </p:nvSpPr>
          <p:spPr>
            <a:xfrm>
              <a:off x="17084501" y="9332122"/>
              <a:ext cx="1203960" cy="955040"/>
            </a:xfrm>
            <a:custGeom>
              <a:avLst/>
              <a:gdLst/>
              <a:ahLst/>
              <a:cxnLst/>
              <a:rect l="l" t="t" r="r" b="b"/>
              <a:pathLst>
                <a:path w="1203959" h="955040">
                  <a:moveTo>
                    <a:pt x="1203498" y="0"/>
                  </a:moveTo>
                  <a:lnTo>
                    <a:pt x="1159892" y="16107"/>
                  </a:lnTo>
                  <a:lnTo>
                    <a:pt x="1115458" y="33525"/>
                  </a:lnTo>
                  <a:lnTo>
                    <a:pt x="1071188" y="51896"/>
                  </a:lnTo>
                  <a:lnTo>
                    <a:pt x="1027095" y="71224"/>
                  </a:lnTo>
                  <a:lnTo>
                    <a:pt x="983392" y="91420"/>
                  </a:lnTo>
                  <a:lnTo>
                    <a:pt x="940289" y="112383"/>
                  </a:lnTo>
                  <a:lnTo>
                    <a:pt x="897789" y="134101"/>
                  </a:lnTo>
                  <a:lnTo>
                    <a:pt x="855898" y="156562"/>
                  </a:lnTo>
                  <a:lnTo>
                    <a:pt x="814619" y="179754"/>
                  </a:lnTo>
                  <a:lnTo>
                    <a:pt x="773958" y="203666"/>
                  </a:lnTo>
                  <a:lnTo>
                    <a:pt x="733918" y="228285"/>
                  </a:lnTo>
                  <a:lnTo>
                    <a:pt x="694505" y="253601"/>
                  </a:lnTo>
                  <a:lnTo>
                    <a:pt x="655722" y="279601"/>
                  </a:lnTo>
                  <a:lnTo>
                    <a:pt x="617574" y="306273"/>
                  </a:lnTo>
                  <a:lnTo>
                    <a:pt x="580065" y="333606"/>
                  </a:lnTo>
                  <a:lnTo>
                    <a:pt x="543201" y="361587"/>
                  </a:lnTo>
                  <a:lnTo>
                    <a:pt x="506985" y="390206"/>
                  </a:lnTo>
                  <a:lnTo>
                    <a:pt x="471422" y="419450"/>
                  </a:lnTo>
                  <a:lnTo>
                    <a:pt x="436517" y="449307"/>
                  </a:lnTo>
                  <a:lnTo>
                    <a:pt x="402274" y="479766"/>
                  </a:lnTo>
                  <a:lnTo>
                    <a:pt x="368696" y="510815"/>
                  </a:lnTo>
                  <a:lnTo>
                    <a:pt x="335790" y="542442"/>
                  </a:lnTo>
                  <a:lnTo>
                    <a:pt x="303559" y="574635"/>
                  </a:lnTo>
                  <a:lnTo>
                    <a:pt x="272008" y="607383"/>
                  </a:lnTo>
                  <a:lnTo>
                    <a:pt x="241141" y="640673"/>
                  </a:lnTo>
                  <a:lnTo>
                    <a:pt x="210963" y="674494"/>
                  </a:lnTo>
                  <a:lnTo>
                    <a:pt x="181478" y="708835"/>
                  </a:lnTo>
                  <a:lnTo>
                    <a:pt x="152691" y="743682"/>
                  </a:lnTo>
                  <a:lnTo>
                    <a:pt x="124605" y="779026"/>
                  </a:lnTo>
                  <a:lnTo>
                    <a:pt x="97227" y="814852"/>
                  </a:lnTo>
                  <a:lnTo>
                    <a:pt x="70559" y="851151"/>
                  </a:lnTo>
                  <a:lnTo>
                    <a:pt x="44608" y="887910"/>
                  </a:lnTo>
                  <a:lnTo>
                    <a:pt x="19376" y="925118"/>
                  </a:lnTo>
                  <a:lnTo>
                    <a:pt x="0" y="954880"/>
                  </a:lnTo>
                  <a:lnTo>
                    <a:pt x="1203498" y="954880"/>
                  </a:lnTo>
                  <a:lnTo>
                    <a:pt x="1203498" y="0"/>
                  </a:lnTo>
                  <a:close/>
                </a:path>
              </a:pathLst>
            </a:custGeom>
            <a:solidFill>
              <a:srgbClr val="92C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936000" y="9198611"/>
              <a:ext cx="1352550" cy="1088390"/>
            </a:xfrm>
            <a:custGeom>
              <a:avLst/>
              <a:gdLst/>
              <a:ahLst/>
              <a:cxnLst/>
              <a:rect l="l" t="t" r="r" b="b"/>
              <a:pathLst>
                <a:path w="1352550" h="1088390">
                  <a:moveTo>
                    <a:pt x="1351999" y="0"/>
                  </a:moveTo>
                  <a:lnTo>
                    <a:pt x="1301802" y="17547"/>
                  </a:lnTo>
                  <a:lnTo>
                    <a:pt x="1257064" y="34237"/>
                  </a:lnTo>
                  <a:lnTo>
                    <a:pt x="1212474" y="51836"/>
                  </a:lnTo>
                  <a:lnTo>
                    <a:pt x="1168042" y="70347"/>
                  </a:lnTo>
                  <a:lnTo>
                    <a:pt x="1123780" y="89775"/>
                  </a:lnTo>
                  <a:lnTo>
                    <a:pt x="1079896" y="110030"/>
                  </a:lnTo>
                  <a:lnTo>
                    <a:pt x="1036586" y="131020"/>
                  </a:lnTo>
                  <a:lnTo>
                    <a:pt x="993853" y="152733"/>
                  </a:lnTo>
                  <a:lnTo>
                    <a:pt x="951701" y="175160"/>
                  </a:lnTo>
                  <a:lnTo>
                    <a:pt x="910136" y="198288"/>
                  </a:lnTo>
                  <a:lnTo>
                    <a:pt x="869160" y="222108"/>
                  </a:lnTo>
                  <a:lnTo>
                    <a:pt x="828779" y="246608"/>
                  </a:lnTo>
                  <a:lnTo>
                    <a:pt x="788995" y="271778"/>
                  </a:lnTo>
                  <a:lnTo>
                    <a:pt x="749813" y="297608"/>
                  </a:lnTo>
                  <a:lnTo>
                    <a:pt x="711238" y="324085"/>
                  </a:lnTo>
                  <a:lnTo>
                    <a:pt x="673272" y="351200"/>
                  </a:lnTo>
                  <a:lnTo>
                    <a:pt x="635921" y="378942"/>
                  </a:lnTo>
                  <a:lnTo>
                    <a:pt x="599189" y="407300"/>
                  </a:lnTo>
                  <a:lnTo>
                    <a:pt x="563078" y="436263"/>
                  </a:lnTo>
                  <a:lnTo>
                    <a:pt x="527595" y="465821"/>
                  </a:lnTo>
                  <a:lnTo>
                    <a:pt x="492742" y="495962"/>
                  </a:lnTo>
                  <a:lnTo>
                    <a:pt x="458523" y="526676"/>
                  </a:lnTo>
                  <a:lnTo>
                    <a:pt x="424944" y="557952"/>
                  </a:lnTo>
                  <a:lnTo>
                    <a:pt x="392007" y="589780"/>
                  </a:lnTo>
                  <a:lnTo>
                    <a:pt x="359717" y="622149"/>
                  </a:lnTo>
                  <a:lnTo>
                    <a:pt x="328078" y="655047"/>
                  </a:lnTo>
                  <a:lnTo>
                    <a:pt x="297094" y="688465"/>
                  </a:lnTo>
                  <a:lnTo>
                    <a:pt x="266770" y="722391"/>
                  </a:lnTo>
                  <a:lnTo>
                    <a:pt x="237108" y="756814"/>
                  </a:lnTo>
                  <a:lnTo>
                    <a:pt x="208114" y="791725"/>
                  </a:lnTo>
                  <a:lnTo>
                    <a:pt x="179792" y="827111"/>
                  </a:lnTo>
                  <a:lnTo>
                    <a:pt x="152144" y="862963"/>
                  </a:lnTo>
                  <a:lnTo>
                    <a:pt x="125177" y="899270"/>
                  </a:lnTo>
                  <a:lnTo>
                    <a:pt x="98893" y="936020"/>
                  </a:lnTo>
                  <a:lnTo>
                    <a:pt x="73296" y="973203"/>
                  </a:lnTo>
                  <a:lnTo>
                    <a:pt x="48392" y="1010809"/>
                  </a:lnTo>
                  <a:lnTo>
                    <a:pt x="24183" y="1048826"/>
                  </a:lnTo>
                  <a:lnTo>
                    <a:pt x="674" y="1087244"/>
                  </a:lnTo>
                  <a:lnTo>
                    <a:pt x="0" y="1088392"/>
                  </a:lnTo>
                </a:path>
              </a:pathLst>
            </a:custGeom>
            <a:ln w="47624">
              <a:solidFill>
                <a:srgbClr val="3462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33400" y="1642110"/>
          <a:ext cx="17186271" cy="78219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5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2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44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644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644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644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039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900" b="1" spc="-50" dirty="0">
                          <a:latin typeface="Tahoma"/>
                          <a:cs typeface="Tahoma"/>
                        </a:rPr>
                        <a:t>№</a:t>
                      </a:r>
                      <a:endParaRPr sz="1900">
                        <a:latin typeface="Tahoma"/>
                        <a:cs typeface="Tahoma"/>
                      </a:endParaRPr>
                    </a:p>
                  </a:txBody>
                  <a:tcPr marL="0" marR="0" marT="6858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900" b="1" spc="55" dirty="0">
                          <a:latin typeface="Tahoma"/>
                          <a:cs typeface="Tahoma"/>
                        </a:rPr>
                        <a:t>Наименование</a:t>
                      </a:r>
                      <a:endParaRPr sz="1900">
                        <a:latin typeface="Tahoma"/>
                        <a:cs typeface="Tahoma"/>
                      </a:endParaRPr>
                    </a:p>
                  </a:txBody>
                  <a:tcPr marL="0" marR="0" marT="6858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900" b="1" spc="75" dirty="0">
                          <a:latin typeface="Tahoma"/>
                          <a:cs typeface="Tahoma"/>
                        </a:rPr>
                        <a:t>Единица</a:t>
                      </a:r>
                      <a:r>
                        <a:rPr sz="1900" b="1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900" b="1" spc="70" dirty="0">
                          <a:latin typeface="Tahoma"/>
                          <a:cs typeface="Tahoma"/>
                        </a:rPr>
                        <a:t>измерения</a:t>
                      </a:r>
                      <a:endParaRPr sz="1900">
                        <a:latin typeface="Tahoma"/>
                        <a:cs typeface="Tahoma"/>
                      </a:endParaRPr>
                    </a:p>
                  </a:txBody>
                  <a:tcPr marL="0" marR="0" marT="6858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3280" marR="304800" indent="-533400">
                        <a:lnSpc>
                          <a:spcPct val="118900"/>
                        </a:lnSpc>
                        <a:spcBef>
                          <a:spcPts val="944"/>
                        </a:spcBef>
                      </a:pPr>
                      <a:r>
                        <a:rPr sz="1900" b="1" spc="65" dirty="0">
                          <a:latin typeface="Tahoma"/>
                          <a:cs typeface="Tahoma"/>
                        </a:rPr>
                        <a:t>Цена</a:t>
                      </a:r>
                      <a:r>
                        <a:rPr sz="1900" b="1" spc="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900" b="1" dirty="0">
                          <a:latin typeface="Tahoma"/>
                          <a:cs typeface="Tahoma"/>
                        </a:rPr>
                        <a:t>за</a:t>
                      </a:r>
                      <a:r>
                        <a:rPr sz="1900" b="1" spc="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900" b="1" spc="75" dirty="0">
                          <a:latin typeface="Tahoma"/>
                          <a:cs typeface="Tahoma"/>
                        </a:rPr>
                        <a:t>единицу </a:t>
                      </a:r>
                      <a:r>
                        <a:rPr sz="1900" b="1" spc="-10" dirty="0">
                          <a:latin typeface="Tahoma"/>
                          <a:cs typeface="Tahoma"/>
                        </a:rPr>
                        <a:t>тыс./руб.</a:t>
                      </a:r>
                      <a:endParaRPr sz="1900">
                        <a:latin typeface="Tahoma"/>
                        <a:cs typeface="Tahoma"/>
                      </a:endParaRPr>
                    </a:p>
                  </a:txBody>
                  <a:tcPr marL="0" marR="0" marT="120014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900" b="1" spc="45" dirty="0">
                          <a:latin typeface="Tahoma"/>
                          <a:cs typeface="Tahoma"/>
                        </a:rPr>
                        <a:t>Количество</a:t>
                      </a:r>
                      <a:endParaRPr sz="1900">
                        <a:latin typeface="Tahoma"/>
                        <a:cs typeface="Tahoma"/>
                      </a:endParaRPr>
                    </a:p>
                  </a:txBody>
                  <a:tcPr marL="0" marR="0" marT="6858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900" b="1" spc="65" dirty="0">
                          <a:latin typeface="Tahoma"/>
                          <a:cs typeface="Tahoma"/>
                        </a:rPr>
                        <a:t>Сумма</a:t>
                      </a:r>
                      <a:r>
                        <a:rPr sz="1900" b="1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900" b="1" spc="-10" dirty="0">
                          <a:latin typeface="Tahoma"/>
                          <a:cs typeface="Tahoma"/>
                        </a:rPr>
                        <a:t>тыс./руб.</a:t>
                      </a:r>
                      <a:endParaRPr sz="1900">
                        <a:latin typeface="Tahoma"/>
                        <a:cs typeface="Tahoma"/>
                      </a:endParaRPr>
                    </a:p>
                  </a:txBody>
                  <a:tcPr marL="0" marR="0" marT="6858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39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900" b="1" spc="-525" dirty="0">
                          <a:latin typeface="Tahoma"/>
                          <a:cs typeface="Tahoma"/>
                        </a:rPr>
                        <a:t>1</a:t>
                      </a:r>
                      <a:endParaRPr sz="1900">
                        <a:latin typeface="Tahoma"/>
                        <a:cs typeface="Tahoma"/>
                      </a:endParaRPr>
                    </a:p>
                  </a:txBody>
                  <a:tcPr marL="0" marR="0" marT="6858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900" spc="50" dirty="0">
                          <a:latin typeface="Verdana"/>
                          <a:cs typeface="Verdana"/>
                        </a:rPr>
                        <a:t>Подписки</a:t>
                      </a:r>
                      <a:r>
                        <a:rPr sz="1900" spc="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на</a:t>
                      </a:r>
                      <a:r>
                        <a:rPr sz="1900" spc="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специализированные</a:t>
                      </a:r>
                      <a:r>
                        <a:rPr sz="1900" spc="2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45" dirty="0">
                          <a:latin typeface="Verdana"/>
                          <a:cs typeface="Verdana"/>
                        </a:rPr>
                        <a:t>программы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6858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39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900" b="1" spc="-380" dirty="0">
                          <a:latin typeface="Tahoma"/>
                          <a:cs typeface="Tahoma"/>
                        </a:rPr>
                        <a:t>1.1</a:t>
                      </a:r>
                      <a:endParaRPr sz="1900">
                        <a:latin typeface="Tahoma"/>
                        <a:cs typeface="Tahoma"/>
                      </a:endParaRPr>
                    </a:p>
                  </a:txBody>
                  <a:tcPr marL="0" marR="0" marT="6858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900" dirty="0">
                          <a:latin typeface="Verdana"/>
                          <a:cs typeface="Verdana"/>
                        </a:rPr>
                        <a:t>Конструктор</a:t>
                      </a:r>
                      <a:r>
                        <a:rPr sz="1900" spc="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сайтов</a:t>
                      </a:r>
                      <a:r>
                        <a:rPr sz="1900" spc="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10" dirty="0">
                          <a:latin typeface="Verdana"/>
                          <a:cs typeface="Verdana"/>
                        </a:rPr>
                        <a:t>«Tilda»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6858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900" spc="-10" dirty="0">
                          <a:latin typeface="Verdana"/>
                          <a:cs typeface="Verdana"/>
                        </a:rPr>
                        <a:t>Подписка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6858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900" spc="-355" dirty="0">
                          <a:latin typeface="Verdana"/>
                          <a:cs typeface="Verdana"/>
                        </a:rPr>
                        <a:t>12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6858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900" spc="-585" dirty="0">
                          <a:latin typeface="Verdana"/>
                          <a:cs typeface="Verdana"/>
                        </a:rPr>
                        <a:t>1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6858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900" spc="-355" dirty="0">
                          <a:latin typeface="Verdana"/>
                          <a:cs typeface="Verdana"/>
                        </a:rPr>
                        <a:t>12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6858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43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5"/>
                        </a:spcBef>
                      </a:pPr>
                      <a:r>
                        <a:rPr sz="1900" b="1" spc="-25" dirty="0">
                          <a:latin typeface="Tahoma"/>
                          <a:cs typeface="Tahoma"/>
                        </a:rPr>
                        <a:t>1.2</a:t>
                      </a:r>
                      <a:endParaRPr sz="1900">
                        <a:latin typeface="Tahoma"/>
                        <a:cs typeface="Tahoma"/>
                      </a:endParaRPr>
                    </a:p>
                  </a:txBody>
                  <a:tcPr marL="0" marR="0" marT="2419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3170" marR="810895" indent="-41783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900" dirty="0">
                          <a:latin typeface="Verdana"/>
                          <a:cs typeface="Verdana"/>
                        </a:rPr>
                        <a:t>Векторный</a:t>
                      </a:r>
                      <a:r>
                        <a:rPr sz="1900" spc="2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10" dirty="0">
                          <a:latin typeface="Verdana"/>
                          <a:cs typeface="Verdana"/>
                        </a:rPr>
                        <a:t>графический 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редактор</a:t>
                      </a:r>
                      <a:r>
                        <a:rPr sz="1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160" dirty="0">
                          <a:latin typeface="Verdana"/>
                          <a:cs typeface="Verdana"/>
                        </a:rPr>
                        <a:t>“S</a:t>
                      </a:r>
                      <a:r>
                        <a:rPr sz="1900" spc="-9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10" dirty="0">
                          <a:latin typeface="Verdana"/>
                          <a:cs typeface="Verdana"/>
                        </a:rPr>
                        <a:t>ketch”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9652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905"/>
                        </a:spcBef>
                      </a:pPr>
                      <a:r>
                        <a:rPr sz="1900" spc="-10" dirty="0">
                          <a:latin typeface="Verdana"/>
                          <a:cs typeface="Verdana"/>
                        </a:rPr>
                        <a:t>Подписка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2419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905"/>
                        </a:spcBef>
                      </a:pPr>
                      <a:r>
                        <a:rPr sz="1900" spc="-20" dirty="0">
                          <a:latin typeface="Verdana"/>
                          <a:cs typeface="Verdana"/>
                        </a:rPr>
                        <a:t>10,7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2419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905"/>
                        </a:spcBef>
                      </a:pPr>
                      <a:r>
                        <a:rPr sz="1900" spc="-585" dirty="0">
                          <a:latin typeface="Verdana"/>
                          <a:cs typeface="Verdana"/>
                        </a:rPr>
                        <a:t>1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2419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905"/>
                        </a:spcBef>
                      </a:pPr>
                      <a:r>
                        <a:rPr sz="1900" spc="-20" dirty="0">
                          <a:latin typeface="Verdana"/>
                          <a:cs typeface="Verdana"/>
                        </a:rPr>
                        <a:t>10,7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2419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39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900" b="1" spc="-25" dirty="0">
                          <a:latin typeface="Tahoma"/>
                          <a:cs typeface="Tahoma"/>
                        </a:rPr>
                        <a:t>1.3</a:t>
                      </a:r>
                      <a:endParaRPr sz="1900">
                        <a:latin typeface="Tahoma"/>
                        <a:cs typeface="Tahoma"/>
                      </a:endParaRPr>
                    </a:p>
                  </a:txBody>
                  <a:tcPr marL="0" marR="0" marT="6921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5"/>
                        </a:spcBef>
                      </a:pPr>
                      <a:r>
                        <a:rPr sz="1900" dirty="0">
                          <a:latin typeface="Verdana"/>
                          <a:cs typeface="Verdana"/>
                        </a:rPr>
                        <a:t>Инструмент</a:t>
                      </a:r>
                      <a:r>
                        <a:rPr sz="1900" spc="1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для</a:t>
                      </a:r>
                      <a:r>
                        <a:rPr sz="1900" spc="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обработки</a:t>
                      </a:r>
                      <a:r>
                        <a:rPr sz="1900" spc="1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30" dirty="0">
                          <a:latin typeface="Verdana"/>
                          <a:cs typeface="Verdana"/>
                        </a:rPr>
                        <a:t>и</a:t>
                      </a:r>
                      <a:endParaRPr sz="1900">
                        <a:latin typeface="Verdana"/>
                        <a:cs typeface="Verdan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900" dirty="0">
                          <a:latin typeface="Verdana"/>
                          <a:cs typeface="Verdana"/>
                        </a:rPr>
                        <a:t>дизайна</a:t>
                      </a:r>
                      <a:r>
                        <a:rPr sz="1900" spc="8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10" dirty="0">
                          <a:latin typeface="Verdana"/>
                          <a:cs typeface="Verdana"/>
                        </a:rPr>
                        <a:t>“Picsart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20129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900" spc="-10" dirty="0">
                          <a:latin typeface="Verdana"/>
                          <a:cs typeface="Verdana"/>
                        </a:rPr>
                        <a:t>Подписка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6921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900" spc="-50" dirty="0">
                          <a:latin typeface="Calibri"/>
                          <a:cs typeface="Calibri"/>
                        </a:rPr>
                        <a:t>3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6921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900" spc="-585" dirty="0">
                          <a:latin typeface="Verdana"/>
                          <a:cs typeface="Verdana"/>
                        </a:rPr>
                        <a:t>1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6921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900" spc="-50" dirty="0">
                          <a:latin typeface="Verdana"/>
                          <a:cs typeface="Verdana"/>
                        </a:rPr>
                        <a:t>3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6921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39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900" b="1" spc="-50" dirty="0">
                          <a:latin typeface="Tahoma"/>
                          <a:cs typeface="Tahoma"/>
                        </a:rPr>
                        <a:t>2</a:t>
                      </a:r>
                      <a:endParaRPr sz="1900">
                        <a:latin typeface="Tahoma"/>
                        <a:cs typeface="Tahoma"/>
                      </a:endParaRPr>
                    </a:p>
                  </a:txBody>
                  <a:tcPr marL="0" marR="0" marT="6985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1900" spc="-10" dirty="0">
                          <a:latin typeface="Verdana"/>
                          <a:cs typeface="Verdana"/>
                        </a:rPr>
                        <a:t>Услуги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17589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039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900" b="1" spc="-25" dirty="0">
                          <a:latin typeface="Tahoma"/>
                          <a:cs typeface="Tahoma"/>
                        </a:rPr>
                        <a:t>2.1</a:t>
                      </a:r>
                      <a:endParaRPr sz="1900">
                        <a:latin typeface="Tahoma"/>
                        <a:cs typeface="Tahoma"/>
                      </a:endParaRPr>
                    </a:p>
                  </a:txBody>
                  <a:tcPr marL="0" marR="0" marT="6985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900" spc="-10" dirty="0">
                          <a:latin typeface="Verdana"/>
                          <a:cs typeface="Verdana"/>
                        </a:rPr>
                        <a:t>Иллюстратор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6985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900" spc="50" dirty="0">
                          <a:latin typeface="Verdana"/>
                          <a:cs typeface="Verdana"/>
                        </a:rPr>
                        <a:t>месяц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6985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900" spc="-25" dirty="0">
                          <a:latin typeface="Verdana"/>
                          <a:cs typeface="Verdana"/>
                        </a:rPr>
                        <a:t>70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6985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900" spc="-50" dirty="0">
                          <a:latin typeface="Verdana"/>
                          <a:cs typeface="Verdana"/>
                        </a:rPr>
                        <a:t>3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6985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900" spc="-25" dirty="0">
                          <a:latin typeface="Verdana"/>
                          <a:cs typeface="Verdana"/>
                        </a:rPr>
                        <a:t>210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6985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039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900" b="1" spc="-25" dirty="0">
                          <a:latin typeface="Tahoma"/>
                          <a:cs typeface="Tahoma"/>
                        </a:rPr>
                        <a:t>2.2</a:t>
                      </a:r>
                      <a:endParaRPr sz="1900">
                        <a:latin typeface="Tahoma"/>
                        <a:cs typeface="Tahoma"/>
                      </a:endParaRPr>
                    </a:p>
                  </a:txBody>
                  <a:tcPr marL="0" marR="0" marT="7048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900" spc="50" dirty="0">
                          <a:latin typeface="Verdana"/>
                          <a:cs typeface="Verdana"/>
                        </a:rPr>
                        <a:t>Программист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7048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900" spc="60" dirty="0">
                          <a:latin typeface="Verdana"/>
                          <a:cs typeface="Verdana"/>
                        </a:rPr>
                        <a:t>Месяц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7048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900" spc="-420" dirty="0">
                          <a:latin typeface="Verdana"/>
                          <a:cs typeface="Verdana"/>
                        </a:rPr>
                        <a:t>115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7048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900" spc="-50" dirty="0">
                          <a:latin typeface="Verdana"/>
                          <a:cs typeface="Verdana"/>
                        </a:rPr>
                        <a:t>3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7048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900" spc="-25" dirty="0">
                          <a:latin typeface="Verdana"/>
                          <a:cs typeface="Verdana"/>
                        </a:rPr>
                        <a:t>345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7048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08245" y="350901"/>
            <a:ext cx="8273415" cy="962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150" spc="195" dirty="0"/>
              <a:t>БЮДЖЕТ</a:t>
            </a:r>
            <a:r>
              <a:rPr sz="6150" spc="-90" dirty="0"/>
              <a:t> </a:t>
            </a:r>
            <a:r>
              <a:rPr sz="6150" spc="325" dirty="0"/>
              <a:t>ПРОЕКТА</a:t>
            </a:r>
            <a:endParaRPr sz="6150"/>
          </a:p>
        </p:txBody>
      </p:sp>
      <p:grpSp>
        <p:nvGrpSpPr>
          <p:cNvPr id="4" name="object 4"/>
          <p:cNvGrpSpPr/>
          <p:nvPr/>
        </p:nvGrpSpPr>
        <p:grpSpPr>
          <a:xfrm>
            <a:off x="13378901" y="-257556"/>
            <a:ext cx="5166995" cy="1879600"/>
            <a:chOff x="13378901" y="-257556"/>
            <a:chExt cx="5166995" cy="1879600"/>
          </a:xfrm>
        </p:grpSpPr>
        <p:sp>
          <p:nvSpPr>
            <p:cNvPr id="5" name="object 5"/>
            <p:cNvSpPr/>
            <p:nvPr/>
          </p:nvSpPr>
          <p:spPr>
            <a:xfrm>
              <a:off x="13636457" y="0"/>
              <a:ext cx="4652010" cy="1363980"/>
            </a:xfrm>
            <a:custGeom>
              <a:avLst/>
              <a:gdLst/>
              <a:ahLst/>
              <a:cxnLst/>
              <a:rect l="l" t="t" r="r" b="b"/>
              <a:pathLst>
                <a:path w="4652009" h="1363980">
                  <a:moveTo>
                    <a:pt x="0" y="0"/>
                  </a:moveTo>
                  <a:lnTo>
                    <a:pt x="33320" y="29011"/>
                  </a:lnTo>
                  <a:lnTo>
                    <a:pt x="67439" y="58234"/>
                  </a:lnTo>
                  <a:lnTo>
                    <a:pt x="101799" y="87183"/>
                  </a:lnTo>
                  <a:lnTo>
                    <a:pt x="136398" y="115855"/>
                  </a:lnTo>
                  <a:lnTo>
                    <a:pt x="171234" y="144248"/>
                  </a:lnTo>
                  <a:lnTo>
                    <a:pt x="206306" y="172362"/>
                  </a:lnTo>
                  <a:lnTo>
                    <a:pt x="241611" y="200195"/>
                  </a:lnTo>
                  <a:lnTo>
                    <a:pt x="277149" y="227744"/>
                  </a:lnTo>
                  <a:lnTo>
                    <a:pt x="312917" y="255009"/>
                  </a:lnTo>
                  <a:lnTo>
                    <a:pt x="348914" y="281986"/>
                  </a:lnTo>
                  <a:lnTo>
                    <a:pt x="385138" y="308676"/>
                  </a:lnTo>
                  <a:lnTo>
                    <a:pt x="421587" y="335075"/>
                  </a:lnTo>
                  <a:lnTo>
                    <a:pt x="458260" y="361182"/>
                  </a:lnTo>
                  <a:lnTo>
                    <a:pt x="495154" y="386996"/>
                  </a:lnTo>
                  <a:lnTo>
                    <a:pt x="532269" y="412515"/>
                  </a:lnTo>
                  <a:lnTo>
                    <a:pt x="569603" y="437737"/>
                  </a:lnTo>
                  <a:lnTo>
                    <a:pt x="607153" y="462661"/>
                  </a:lnTo>
                  <a:lnTo>
                    <a:pt x="644918" y="487284"/>
                  </a:lnTo>
                  <a:lnTo>
                    <a:pt x="682897" y="511605"/>
                  </a:lnTo>
                  <a:lnTo>
                    <a:pt x="721088" y="535623"/>
                  </a:lnTo>
                  <a:lnTo>
                    <a:pt x="759488" y="559335"/>
                  </a:lnTo>
                  <a:lnTo>
                    <a:pt x="798097" y="582740"/>
                  </a:lnTo>
                  <a:lnTo>
                    <a:pt x="836912" y="605836"/>
                  </a:lnTo>
                  <a:lnTo>
                    <a:pt x="875933" y="628622"/>
                  </a:lnTo>
                  <a:lnTo>
                    <a:pt x="915156" y="651095"/>
                  </a:lnTo>
                  <a:lnTo>
                    <a:pt x="954581" y="673255"/>
                  </a:lnTo>
                  <a:lnTo>
                    <a:pt x="994206" y="695099"/>
                  </a:lnTo>
                  <a:lnTo>
                    <a:pt x="1034028" y="716626"/>
                  </a:lnTo>
                  <a:lnTo>
                    <a:pt x="1074048" y="737834"/>
                  </a:lnTo>
                  <a:lnTo>
                    <a:pt x="1114261" y="758721"/>
                  </a:lnTo>
                  <a:lnTo>
                    <a:pt x="1154668" y="779285"/>
                  </a:lnTo>
                  <a:lnTo>
                    <a:pt x="1195266" y="799526"/>
                  </a:lnTo>
                  <a:lnTo>
                    <a:pt x="1236054" y="819441"/>
                  </a:lnTo>
                  <a:lnTo>
                    <a:pt x="1277029" y="839028"/>
                  </a:lnTo>
                  <a:lnTo>
                    <a:pt x="1318191" y="858286"/>
                  </a:lnTo>
                  <a:lnTo>
                    <a:pt x="1359537" y="877213"/>
                  </a:lnTo>
                  <a:lnTo>
                    <a:pt x="1401066" y="895807"/>
                  </a:lnTo>
                  <a:lnTo>
                    <a:pt x="1442775" y="914067"/>
                  </a:lnTo>
                  <a:lnTo>
                    <a:pt x="1484665" y="931991"/>
                  </a:lnTo>
                  <a:lnTo>
                    <a:pt x="1526731" y="949577"/>
                  </a:lnTo>
                  <a:lnTo>
                    <a:pt x="1568974" y="966824"/>
                  </a:lnTo>
                  <a:lnTo>
                    <a:pt x="1611391" y="983730"/>
                  </a:lnTo>
                  <a:lnTo>
                    <a:pt x="1653981" y="1000292"/>
                  </a:lnTo>
                  <a:lnTo>
                    <a:pt x="1696741" y="1016511"/>
                  </a:lnTo>
                  <a:lnTo>
                    <a:pt x="1739670" y="1032383"/>
                  </a:lnTo>
                  <a:lnTo>
                    <a:pt x="1782767" y="1047907"/>
                  </a:lnTo>
                  <a:lnTo>
                    <a:pt x="1826030" y="1063081"/>
                  </a:lnTo>
                  <a:lnTo>
                    <a:pt x="1869456" y="1077904"/>
                  </a:lnTo>
                  <a:lnTo>
                    <a:pt x="1913045" y="1092374"/>
                  </a:lnTo>
                  <a:lnTo>
                    <a:pt x="1956795" y="1106489"/>
                  </a:lnTo>
                  <a:lnTo>
                    <a:pt x="2000703" y="1120247"/>
                  </a:lnTo>
                  <a:lnTo>
                    <a:pt x="2044769" y="1133648"/>
                  </a:lnTo>
                  <a:lnTo>
                    <a:pt x="2088990" y="1146688"/>
                  </a:lnTo>
                  <a:lnTo>
                    <a:pt x="2133364" y="1159367"/>
                  </a:lnTo>
                  <a:lnTo>
                    <a:pt x="2177891" y="1171683"/>
                  </a:lnTo>
                  <a:lnTo>
                    <a:pt x="2222569" y="1183633"/>
                  </a:lnTo>
                  <a:lnTo>
                    <a:pt x="2267395" y="1195217"/>
                  </a:lnTo>
                  <a:lnTo>
                    <a:pt x="2312368" y="1206433"/>
                  </a:lnTo>
                  <a:lnTo>
                    <a:pt x="2357486" y="1217278"/>
                  </a:lnTo>
                  <a:lnTo>
                    <a:pt x="2402748" y="1227752"/>
                  </a:lnTo>
                  <a:lnTo>
                    <a:pt x="2448151" y="1237852"/>
                  </a:lnTo>
                  <a:lnTo>
                    <a:pt x="2493695" y="1247577"/>
                  </a:lnTo>
                  <a:lnTo>
                    <a:pt x="2539377" y="1256925"/>
                  </a:lnTo>
                  <a:lnTo>
                    <a:pt x="2585196" y="1265894"/>
                  </a:lnTo>
                  <a:lnTo>
                    <a:pt x="2631151" y="1274483"/>
                  </a:lnTo>
                  <a:lnTo>
                    <a:pt x="2677238" y="1282690"/>
                  </a:lnTo>
                  <a:lnTo>
                    <a:pt x="2723457" y="1290513"/>
                  </a:lnTo>
                  <a:lnTo>
                    <a:pt x="2769806" y="1297951"/>
                  </a:lnTo>
                  <a:lnTo>
                    <a:pt x="2816283" y="1305002"/>
                  </a:lnTo>
                  <a:lnTo>
                    <a:pt x="2862887" y="1311664"/>
                  </a:lnTo>
                  <a:lnTo>
                    <a:pt x="2909616" y="1317935"/>
                  </a:lnTo>
                  <a:lnTo>
                    <a:pt x="2956467" y="1323814"/>
                  </a:lnTo>
                  <a:lnTo>
                    <a:pt x="3003441" y="1329299"/>
                  </a:lnTo>
                  <a:lnTo>
                    <a:pt x="3050534" y="1334388"/>
                  </a:lnTo>
                  <a:lnTo>
                    <a:pt x="3097744" y="1339080"/>
                  </a:lnTo>
                  <a:lnTo>
                    <a:pt x="3145072" y="1343373"/>
                  </a:lnTo>
                  <a:lnTo>
                    <a:pt x="3192514" y="1347265"/>
                  </a:lnTo>
                  <a:lnTo>
                    <a:pt x="3240068" y="1350755"/>
                  </a:lnTo>
                  <a:lnTo>
                    <a:pt x="3287734" y="1353841"/>
                  </a:lnTo>
                  <a:lnTo>
                    <a:pt x="3335510" y="1356520"/>
                  </a:lnTo>
                  <a:lnTo>
                    <a:pt x="3383393" y="1358792"/>
                  </a:lnTo>
                  <a:lnTo>
                    <a:pt x="3431382" y="1360655"/>
                  </a:lnTo>
                  <a:lnTo>
                    <a:pt x="3479476" y="1362107"/>
                  </a:lnTo>
                  <a:lnTo>
                    <a:pt x="3527672" y="1363146"/>
                  </a:lnTo>
                  <a:lnTo>
                    <a:pt x="3575970" y="1363771"/>
                  </a:lnTo>
                  <a:lnTo>
                    <a:pt x="3624367" y="1363979"/>
                  </a:lnTo>
                  <a:lnTo>
                    <a:pt x="3672763" y="1363771"/>
                  </a:lnTo>
                  <a:lnTo>
                    <a:pt x="3721061" y="1363146"/>
                  </a:lnTo>
                  <a:lnTo>
                    <a:pt x="3769257" y="1362107"/>
                  </a:lnTo>
                  <a:lnTo>
                    <a:pt x="3817351" y="1360655"/>
                  </a:lnTo>
                  <a:lnTo>
                    <a:pt x="3865340" y="1358792"/>
                  </a:lnTo>
                  <a:lnTo>
                    <a:pt x="3913223" y="1356520"/>
                  </a:lnTo>
                  <a:lnTo>
                    <a:pt x="3960999" y="1353841"/>
                  </a:lnTo>
                  <a:lnTo>
                    <a:pt x="4008665" y="1350755"/>
                  </a:lnTo>
                  <a:lnTo>
                    <a:pt x="4056220" y="1347265"/>
                  </a:lnTo>
                  <a:lnTo>
                    <a:pt x="4103661" y="1343373"/>
                  </a:lnTo>
                  <a:lnTo>
                    <a:pt x="4150989" y="1339080"/>
                  </a:lnTo>
                  <a:lnTo>
                    <a:pt x="4198200" y="1334388"/>
                  </a:lnTo>
                  <a:lnTo>
                    <a:pt x="4245293" y="1329299"/>
                  </a:lnTo>
                  <a:lnTo>
                    <a:pt x="4292266" y="1323814"/>
                  </a:lnTo>
                  <a:lnTo>
                    <a:pt x="4339117" y="1317935"/>
                  </a:lnTo>
                  <a:lnTo>
                    <a:pt x="4385846" y="1311664"/>
                  </a:lnTo>
                  <a:lnTo>
                    <a:pt x="4432450" y="1305002"/>
                  </a:lnTo>
                  <a:lnTo>
                    <a:pt x="4478927" y="1297951"/>
                  </a:lnTo>
                  <a:lnTo>
                    <a:pt x="4525276" y="1290513"/>
                  </a:lnTo>
                  <a:lnTo>
                    <a:pt x="4571495" y="1282690"/>
                  </a:lnTo>
                  <a:lnTo>
                    <a:pt x="4617583" y="1274483"/>
                  </a:lnTo>
                  <a:lnTo>
                    <a:pt x="4651543" y="1268136"/>
                  </a:lnTo>
                </a:path>
              </a:pathLst>
            </a:custGeom>
            <a:ln w="515111">
              <a:solidFill>
                <a:srgbClr val="92CC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88384" y="1243583"/>
              <a:ext cx="947928" cy="237744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0" y="9410700"/>
            <a:ext cx="4277360" cy="876300"/>
          </a:xfrm>
          <a:custGeom>
            <a:avLst/>
            <a:gdLst/>
            <a:ahLst/>
            <a:cxnLst/>
            <a:rect l="l" t="t" r="r" b="b"/>
            <a:pathLst>
              <a:path w="4277360" h="876300">
                <a:moveTo>
                  <a:pt x="4277278" y="876300"/>
                </a:moveTo>
                <a:lnTo>
                  <a:pt x="4239917" y="852374"/>
                </a:lnTo>
                <a:lnTo>
                  <a:pt x="4201726" y="828356"/>
                </a:lnTo>
                <a:lnTo>
                  <a:pt x="4163326" y="804644"/>
                </a:lnTo>
                <a:lnTo>
                  <a:pt x="4124717" y="781239"/>
                </a:lnTo>
                <a:lnTo>
                  <a:pt x="4085902" y="758143"/>
                </a:lnTo>
                <a:lnTo>
                  <a:pt x="4046882" y="735357"/>
                </a:lnTo>
                <a:lnTo>
                  <a:pt x="4007658" y="712884"/>
                </a:lnTo>
                <a:lnTo>
                  <a:pt x="3968233" y="690724"/>
                </a:lnTo>
                <a:lnTo>
                  <a:pt x="3928608" y="668880"/>
                </a:lnTo>
                <a:lnTo>
                  <a:pt x="3888786" y="647353"/>
                </a:lnTo>
                <a:lnTo>
                  <a:pt x="3848767" y="626145"/>
                </a:lnTo>
                <a:lnTo>
                  <a:pt x="3808553" y="605258"/>
                </a:lnTo>
                <a:lnTo>
                  <a:pt x="3768146" y="584694"/>
                </a:lnTo>
                <a:lnTo>
                  <a:pt x="3727548" y="564453"/>
                </a:lnTo>
                <a:lnTo>
                  <a:pt x="3686760" y="544538"/>
                </a:lnTo>
                <a:lnTo>
                  <a:pt x="3645785" y="524951"/>
                </a:lnTo>
                <a:lnTo>
                  <a:pt x="3604623" y="505693"/>
                </a:lnTo>
                <a:lnTo>
                  <a:pt x="3563277" y="486766"/>
                </a:lnTo>
                <a:lnTo>
                  <a:pt x="3521748" y="468172"/>
                </a:lnTo>
                <a:lnTo>
                  <a:pt x="3480039" y="449912"/>
                </a:lnTo>
                <a:lnTo>
                  <a:pt x="3438149" y="431988"/>
                </a:lnTo>
                <a:lnTo>
                  <a:pt x="3396083" y="414402"/>
                </a:lnTo>
                <a:lnTo>
                  <a:pt x="3353840" y="397155"/>
                </a:lnTo>
                <a:lnTo>
                  <a:pt x="3311423" y="380249"/>
                </a:lnTo>
                <a:lnTo>
                  <a:pt x="3268833" y="363687"/>
                </a:lnTo>
                <a:lnTo>
                  <a:pt x="3226073" y="347468"/>
                </a:lnTo>
                <a:lnTo>
                  <a:pt x="3183144" y="331596"/>
                </a:lnTo>
                <a:lnTo>
                  <a:pt x="3140047" y="316072"/>
                </a:lnTo>
                <a:lnTo>
                  <a:pt x="3096784" y="300898"/>
                </a:lnTo>
                <a:lnTo>
                  <a:pt x="3053358" y="286075"/>
                </a:lnTo>
                <a:lnTo>
                  <a:pt x="3009769" y="271605"/>
                </a:lnTo>
                <a:lnTo>
                  <a:pt x="2966019" y="257490"/>
                </a:lnTo>
                <a:lnTo>
                  <a:pt x="2922111" y="243732"/>
                </a:lnTo>
                <a:lnTo>
                  <a:pt x="2878046" y="230331"/>
                </a:lnTo>
                <a:lnTo>
                  <a:pt x="2833824" y="217291"/>
                </a:lnTo>
                <a:lnTo>
                  <a:pt x="2789450" y="204612"/>
                </a:lnTo>
                <a:lnTo>
                  <a:pt x="2744923" y="192296"/>
                </a:lnTo>
                <a:lnTo>
                  <a:pt x="2700245" y="180346"/>
                </a:lnTo>
                <a:lnTo>
                  <a:pt x="2655419" y="168762"/>
                </a:lnTo>
                <a:lnTo>
                  <a:pt x="2610446" y="157546"/>
                </a:lnTo>
                <a:lnTo>
                  <a:pt x="2565328" y="146701"/>
                </a:lnTo>
                <a:lnTo>
                  <a:pt x="2520066" y="136227"/>
                </a:lnTo>
                <a:lnTo>
                  <a:pt x="2474663" y="126127"/>
                </a:lnTo>
                <a:lnTo>
                  <a:pt x="2429119" y="116402"/>
                </a:lnTo>
                <a:lnTo>
                  <a:pt x="2383437" y="107054"/>
                </a:lnTo>
                <a:lnTo>
                  <a:pt x="2337618" y="98085"/>
                </a:lnTo>
                <a:lnTo>
                  <a:pt x="2291664" y="89496"/>
                </a:lnTo>
                <a:lnTo>
                  <a:pt x="2245576" y="81289"/>
                </a:lnTo>
                <a:lnTo>
                  <a:pt x="2199357" y="73466"/>
                </a:lnTo>
                <a:lnTo>
                  <a:pt x="2153008" y="66028"/>
                </a:lnTo>
                <a:lnTo>
                  <a:pt x="2106531" y="58977"/>
                </a:lnTo>
                <a:lnTo>
                  <a:pt x="2059927" y="52315"/>
                </a:lnTo>
                <a:lnTo>
                  <a:pt x="2013198" y="46044"/>
                </a:lnTo>
                <a:lnTo>
                  <a:pt x="1966347" y="40165"/>
                </a:lnTo>
                <a:lnTo>
                  <a:pt x="1919373" y="34680"/>
                </a:lnTo>
                <a:lnTo>
                  <a:pt x="1872281" y="29591"/>
                </a:lnTo>
                <a:lnTo>
                  <a:pt x="1825070" y="24899"/>
                </a:lnTo>
                <a:lnTo>
                  <a:pt x="1777742" y="20606"/>
                </a:lnTo>
                <a:lnTo>
                  <a:pt x="1730301" y="16714"/>
                </a:lnTo>
                <a:lnTo>
                  <a:pt x="1682746" y="13224"/>
                </a:lnTo>
                <a:lnTo>
                  <a:pt x="1635080" y="10138"/>
                </a:lnTo>
                <a:lnTo>
                  <a:pt x="1587304" y="7459"/>
                </a:lnTo>
                <a:lnTo>
                  <a:pt x="1539421" y="5187"/>
                </a:lnTo>
                <a:lnTo>
                  <a:pt x="1491432" y="3324"/>
                </a:lnTo>
                <a:lnTo>
                  <a:pt x="1443338" y="1872"/>
                </a:lnTo>
                <a:lnTo>
                  <a:pt x="1395142" y="833"/>
                </a:lnTo>
                <a:lnTo>
                  <a:pt x="1346844" y="208"/>
                </a:lnTo>
                <a:lnTo>
                  <a:pt x="1298448" y="0"/>
                </a:lnTo>
                <a:lnTo>
                  <a:pt x="1250051" y="208"/>
                </a:lnTo>
                <a:lnTo>
                  <a:pt x="1201753" y="833"/>
                </a:lnTo>
                <a:lnTo>
                  <a:pt x="1153557" y="1872"/>
                </a:lnTo>
                <a:lnTo>
                  <a:pt x="1105463" y="3324"/>
                </a:lnTo>
                <a:lnTo>
                  <a:pt x="1057474" y="5187"/>
                </a:lnTo>
                <a:lnTo>
                  <a:pt x="1009591" y="7459"/>
                </a:lnTo>
                <a:lnTo>
                  <a:pt x="961815" y="10138"/>
                </a:lnTo>
                <a:lnTo>
                  <a:pt x="914149" y="13224"/>
                </a:lnTo>
                <a:lnTo>
                  <a:pt x="866594" y="16714"/>
                </a:lnTo>
                <a:lnTo>
                  <a:pt x="819153" y="20606"/>
                </a:lnTo>
                <a:lnTo>
                  <a:pt x="771825" y="24899"/>
                </a:lnTo>
                <a:lnTo>
                  <a:pt x="724614" y="29591"/>
                </a:lnTo>
                <a:lnTo>
                  <a:pt x="677522" y="34680"/>
                </a:lnTo>
                <a:lnTo>
                  <a:pt x="630548" y="40165"/>
                </a:lnTo>
                <a:lnTo>
                  <a:pt x="583697" y="46044"/>
                </a:lnTo>
                <a:lnTo>
                  <a:pt x="536968" y="52315"/>
                </a:lnTo>
                <a:lnTo>
                  <a:pt x="490364" y="58977"/>
                </a:lnTo>
                <a:lnTo>
                  <a:pt x="443887" y="66028"/>
                </a:lnTo>
                <a:lnTo>
                  <a:pt x="397538" y="73466"/>
                </a:lnTo>
                <a:lnTo>
                  <a:pt x="351319" y="81289"/>
                </a:lnTo>
                <a:lnTo>
                  <a:pt x="305231" y="89496"/>
                </a:lnTo>
                <a:lnTo>
                  <a:pt x="259277" y="98085"/>
                </a:lnTo>
                <a:lnTo>
                  <a:pt x="213458" y="107054"/>
                </a:lnTo>
                <a:lnTo>
                  <a:pt x="167776" y="116402"/>
                </a:lnTo>
                <a:lnTo>
                  <a:pt x="122232" y="126127"/>
                </a:lnTo>
                <a:lnTo>
                  <a:pt x="76829" y="136227"/>
                </a:lnTo>
                <a:lnTo>
                  <a:pt x="31567" y="146701"/>
                </a:lnTo>
                <a:lnTo>
                  <a:pt x="0" y="154289"/>
                </a:lnTo>
              </a:path>
            </a:pathLst>
          </a:custGeom>
          <a:ln w="515112">
            <a:solidFill>
              <a:srgbClr val="92CC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439185" y="8627598"/>
            <a:ext cx="1849120" cy="1659889"/>
          </a:xfrm>
          <a:custGeom>
            <a:avLst/>
            <a:gdLst/>
            <a:ahLst/>
            <a:cxnLst/>
            <a:rect l="l" t="t" r="r" b="b"/>
            <a:pathLst>
              <a:path w="1849119" h="1659890">
                <a:moveTo>
                  <a:pt x="1848814" y="0"/>
                </a:moveTo>
                <a:lnTo>
                  <a:pt x="1799065" y="9831"/>
                </a:lnTo>
                <a:lnTo>
                  <a:pt x="1753736" y="19793"/>
                </a:lnTo>
                <a:lnTo>
                  <a:pt x="1708478" y="30672"/>
                </a:lnTo>
                <a:lnTo>
                  <a:pt x="1663301" y="42473"/>
                </a:lnTo>
                <a:lnTo>
                  <a:pt x="1618219" y="55199"/>
                </a:lnTo>
                <a:lnTo>
                  <a:pt x="1573243" y="68855"/>
                </a:lnTo>
                <a:lnTo>
                  <a:pt x="1528384" y="83446"/>
                </a:lnTo>
                <a:lnTo>
                  <a:pt x="1483655" y="98977"/>
                </a:lnTo>
                <a:lnTo>
                  <a:pt x="1439068" y="115451"/>
                </a:lnTo>
                <a:lnTo>
                  <a:pt x="1394633" y="132873"/>
                </a:lnTo>
                <a:lnTo>
                  <a:pt x="1350363" y="151248"/>
                </a:lnTo>
                <a:lnTo>
                  <a:pt x="1306270" y="170580"/>
                </a:lnTo>
                <a:lnTo>
                  <a:pt x="1262567" y="190775"/>
                </a:lnTo>
                <a:lnTo>
                  <a:pt x="1219464" y="211737"/>
                </a:lnTo>
                <a:lnTo>
                  <a:pt x="1176964" y="233454"/>
                </a:lnTo>
                <a:lnTo>
                  <a:pt x="1135073" y="255914"/>
                </a:lnTo>
                <a:lnTo>
                  <a:pt x="1093794" y="279105"/>
                </a:lnTo>
                <a:lnTo>
                  <a:pt x="1053133" y="303016"/>
                </a:lnTo>
                <a:lnTo>
                  <a:pt x="1013093" y="327635"/>
                </a:lnTo>
                <a:lnTo>
                  <a:pt x="973680" y="352950"/>
                </a:lnTo>
                <a:lnTo>
                  <a:pt x="934897" y="378949"/>
                </a:lnTo>
                <a:lnTo>
                  <a:pt x="896749" y="405620"/>
                </a:lnTo>
                <a:lnTo>
                  <a:pt x="859241" y="432953"/>
                </a:lnTo>
                <a:lnTo>
                  <a:pt x="822376" y="460933"/>
                </a:lnTo>
                <a:lnTo>
                  <a:pt x="786160" y="489551"/>
                </a:lnTo>
                <a:lnTo>
                  <a:pt x="750598" y="518794"/>
                </a:lnTo>
                <a:lnTo>
                  <a:pt x="715692" y="548651"/>
                </a:lnTo>
                <a:lnTo>
                  <a:pt x="681449" y="579109"/>
                </a:lnTo>
                <a:lnTo>
                  <a:pt x="647872" y="610157"/>
                </a:lnTo>
                <a:lnTo>
                  <a:pt x="614965" y="641784"/>
                </a:lnTo>
                <a:lnTo>
                  <a:pt x="582734" y="673976"/>
                </a:lnTo>
                <a:lnTo>
                  <a:pt x="551183" y="706723"/>
                </a:lnTo>
                <a:lnTo>
                  <a:pt x="520316" y="740013"/>
                </a:lnTo>
                <a:lnTo>
                  <a:pt x="490138" y="773833"/>
                </a:lnTo>
                <a:lnTo>
                  <a:pt x="460653" y="808173"/>
                </a:lnTo>
                <a:lnTo>
                  <a:pt x="431866" y="843020"/>
                </a:lnTo>
                <a:lnTo>
                  <a:pt x="403781" y="878362"/>
                </a:lnTo>
                <a:lnTo>
                  <a:pt x="376402" y="914188"/>
                </a:lnTo>
                <a:lnTo>
                  <a:pt x="349735" y="950486"/>
                </a:lnTo>
                <a:lnTo>
                  <a:pt x="323783" y="987244"/>
                </a:lnTo>
                <a:lnTo>
                  <a:pt x="298551" y="1024451"/>
                </a:lnTo>
                <a:lnTo>
                  <a:pt x="274043" y="1062094"/>
                </a:lnTo>
                <a:lnTo>
                  <a:pt x="250265" y="1100162"/>
                </a:lnTo>
                <a:lnTo>
                  <a:pt x="227220" y="1138643"/>
                </a:lnTo>
                <a:lnTo>
                  <a:pt x="204913" y="1177525"/>
                </a:lnTo>
                <a:lnTo>
                  <a:pt x="183348" y="1216796"/>
                </a:lnTo>
                <a:lnTo>
                  <a:pt x="162531" y="1256445"/>
                </a:lnTo>
                <a:lnTo>
                  <a:pt x="142464" y="1296459"/>
                </a:lnTo>
                <a:lnTo>
                  <a:pt x="123153" y="1336828"/>
                </a:lnTo>
                <a:lnTo>
                  <a:pt x="104603" y="1377539"/>
                </a:lnTo>
                <a:lnTo>
                  <a:pt x="86817" y="1418580"/>
                </a:lnTo>
                <a:lnTo>
                  <a:pt x="69801" y="1459940"/>
                </a:lnTo>
                <a:lnTo>
                  <a:pt x="53558" y="1501607"/>
                </a:lnTo>
                <a:lnTo>
                  <a:pt x="38093" y="1543568"/>
                </a:lnTo>
                <a:lnTo>
                  <a:pt x="23411" y="1585813"/>
                </a:lnTo>
                <a:lnTo>
                  <a:pt x="9516" y="1628330"/>
                </a:lnTo>
                <a:lnTo>
                  <a:pt x="0" y="1659397"/>
                </a:lnTo>
                <a:lnTo>
                  <a:pt x="1848814" y="1659397"/>
                </a:lnTo>
                <a:lnTo>
                  <a:pt x="1848814" y="0"/>
                </a:lnTo>
                <a:close/>
              </a:path>
            </a:pathLst>
          </a:custGeom>
          <a:solidFill>
            <a:srgbClr val="92CCEC">
              <a:alpha val="2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911985" cy="1831339"/>
          </a:xfrm>
          <a:custGeom>
            <a:avLst/>
            <a:gdLst/>
            <a:ahLst/>
            <a:cxnLst/>
            <a:rect l="l" t="t" r="r" b="b"/>
            <a:pathLst>
              <a:path w="1911985" h="1831339">
                <a:moveTo>
                  <a:pt x="1911406" y="0"/>
                </a:moveTo>
                <a:lnTo>
                  <a:pt x="0" y="0"/>
                </a:lnTo>
                <a:lnTo>
                  <a:pt x="0" y="1830979"/>
                </a:lnTo>
                <a:lnTo>
                  <a:pt x="68180" y="1817845"/>
                </a:lnTo>
                <a:lnTo>
                  <a:pt x="113510" y="1807882"/>
                </a:lnTo>
                <a:lnTo>
                  <a:pt x="158769" y="1797003"/>
                </a:lnTo>
                <a:lnTo>
                  <a:pt x="203946" y="1785203"/>
                </a:lnTo>
                <a:lnTo>
                  <a:pt x="249029" y="1772477"/>
                </a:lnTo>
                <a:lnTo>
                  <a:pt x="294006" y="1758820"/>
                </a:lnTo>
                <a:lnTo>
                  <a:pt x="338866" y="1744229"/>
                </a:lnTo>
                <a:lnTo>
                  <a:pt x="383596" y="1728699"/>
                </a:lnTo>
                <a:lnTo>
                  <a:pt x="428184" y="1712225"/>
                </a:lnTo>
                <a:lnTo>
                  <a:pt x="472620" y="1694802"/>
                </a:lnTo>
                <a:lnTo>
                  <a:pt x="516890" y="1676427"/>
                </a:lnTo>
                <a:lnTo>
                  <a:pt x="560985" y="1657096"/>
                </a:lnTo>
                <a:lnTo>
                  <a:pt x="604686" y="1636901"/>
                </a:lnTo>
                <a:lnTo>
                  <a:pt x="647789" y="1615939"/>
                </a:lnTo>
                <a:lnTo>
                  <a:pt x="690287" y="1594223"/>
                </a:lnTo>
                <a:lnTo>
                  <a:pt x="732178" y="1571764"/>
                </a:lnTo>
                <a:lnTo>
                  <a:pt x="773456" y="1548573"/>
                </a:lnTo>
                <a:lnTo>
                  <a:pt x="814116" y="1524662"/>
                </a:lnTo>
                <a:lnTo>
                  <a:pt x="854155" y="1500044"/>
                </a:lnTo>
                <a:lnTo>
                  <a:pt x="893568" y="1474730"/>
                </a:lnTo>
                <a:lnTo>
                  <a:pt x="932350" y="1448731"/>
                </a:lnTo>
                <a:lnTo>
                  <a:pt x="970497" y="1422060"/>
                </a:lnTo>
                <a:lnTo>
                  <a:pt x="1008005" y="1394729"/>
                </a:lnTo>
                <a:lnTo>
                  <a:pt x="1044869" y="1366748"/>
                </a:lnTo>
                <a:lnTo>
                  <a:pt x="1081084" y="1338131"/>
                </a:lnTo>
                <a:lnTo>
                  <a:pt x="1116646" y="1308888"/>
                </a:lnTo>
                <a:lnTo>
                  <a:pt x="1151551" y="1279032"/>
                </a:lnTo>
                <a:lnTo>
                  <a:pt x="1185794" y="1248575"/>
                </a:lnTo>
                <a:lnTo>
                  <a:pt x="1219370" y="1217527"/>
                </a:lnTo>
                <a:lnTo>
                  <a:pt x="1252276" y="1185901"/>
                </a:lnTo>
                <a:lnTo>
                  <a:pt x="1284506" y="1153709"/>
                </a:lnTo>
                <a:lnTo>
                  <a:pt x="1316057" y="1120963"/>
                </a:lnTo>
                <a:lnTo>
                  <a:pt x="1346923" y="1087674"/>
                </a:lnTo>
                <a:lnTo>
                  <a:pt x="1377101" y="1053854"/>
                </a:lnTo>
                <a:lnTo>
                  <a:pt x="1406586" y="1019515"/>
                </a:lnTo>
                <a:lnTo>
                  <a:pt x="1435372" y="984668"/>
                </a:lnTo>
                <a:lnTo>
                  <a:pt x="1463457" y="949326"/>
                </a:lnTo>
                <a:lnTo>
                  <a:pt x="1490835" y="913501"/>
                </a:lnTo>
                <a:lnTo>
                  <a:pt x="1517502" y="877203"/>
                </a:lnTo>
                <a:lnTo>
                  <a:pt x="1543454" y="840446"/>
                </a:lnTo>
                <a:lnTo>
                  <a:pt x="1568685" y="803239"/>
                </a:lnTo>
                <a:lnTo>
                  <a:pt x="1593192" y="765597"/>
                </a:lnTo>
                <a:lnTo>
                  <a:pt x="1616970" y="727529"/>
                </a:lnTo>
                <a:lnTo>
                  <a:pt x="1640015" y="689049"/>
                </a:lnTo>
                <a:lnTo>
                  <a:pt x="1662322" y="650167"/>
                </a:lnTo>
                <a:lnTo>
                  <a:pt x="1683886" y="610897"/>
                </a:lnTo>
                <a:lnTo>
                  <a:pt x="1704703" y="571248"/>
                </a:lnTo>
                <a:lnTo>
                  <a:pt x="1724770" y="531234"/>
                </a:lnTo>
                <a:lnTo>
                  <a:pt x="1744080" y="490865"/>
                </a:lnTo>
                <a:lnTo>
                  <a:pt x="1762630" y="450155"/>
                </a:lnTo>
                <a:lnTo>
                  <a:pt x="1780416" y="409114"/>
                </a:lnTo>
                <a:lnTo>
                  <a:pt x="1797432" y="367754"/>
                </a:lnTo>
                <a:lnTo>
                  <a:pt x="1813674" y="326088"/>
                </a:lnTo>
                <a:lnTo>
                  <a:pt x="1829139" y="284126"/>
                </a:lnTo>
                <a:lnTo>
                  <a:pt x="1843821" y="241882"/>
                </a:lnTo>
                <a:lnTo>
                  <a:pt x="1857715" y="199366"/>
                </a:lnTo>
                <a:lnTo>
                  <a:pt x="1870819" y="156590"/>
                </a:lnTo>
                <a:lnTo>
                  <a:pt x="1883126" y="113566"/>
                </a:lnTo>
                <a:lnTo>
                  <a:pt x="1894632" y="70306"/>
                </a:lnTo>
                <a:lnTo>
                  <a:pt x="1905334" y="26822"/>
                </a:lnTo>
                <a:lnTo>
                  <a:pt x="1911406" y="0"/>
                </a:lnTo>
                <a:close/>
              </a:path>
            </a:pathLst>
          </a:custGeom>
          <a:solidFill>
            <a:srgbClr val="92CCEC">
              <a:alpha val="2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784" y="8019288"/>
            <a:ext cx="243839" cy="146608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08279" y="1728216"/>
          <a:ext cx="17015457" cy="7651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5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5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59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359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359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359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943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0"/>
                        </a:spcBef>
                      </a:pPr>
                      <a:r>
                        <a:rPr sz="1900" b="1" spc="-50" dirty="0">
                          <a:latin typeface="Tahoma"/>
                          <a:cs typeface="Tahoma"/>
                        </a:rPr>
                        <a:t>№</a:t>
                      </a:r>
                      <a:endParaRPr sz="1900">
                        <a:latin typeface="Tahoma"/>
                        <a:cs typeface="Tahoma"/>
                      </a:endParaRPr>
                    </a:p>
                  </a:txBody>
                  <a:tcPr marL="0" marR="0" marT="24130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0"/>
                        </a:spcBef>
                      </a:pPr>
                      <a:r>
                        <a:rPr sz="1900" b="1" spc="55" dirty="0">
                          <a:latin typeface="Tahoma"/>
                          <a:cs typeface="Tahoma"/>
                        </a:rPr>
                        <a:t>Наименование</a:t>
                      </a:r>
                      <a:endParaRPr sz="1900">
                        <a:latin typeface="Tahoma"/>
                        <a:cs typeface="Tahoma"/>
                      </a:endParaRPr>
                    </a:p>
                  </a:txBody>
                  <a:tcPr marL="0" marR="0" marT="24130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900"/>
                        </a:spcBef>
                      </a:pPr>
                      <a:r>
                        <a:rPr sz="1900" b="1" spc="75" dirty="0">
                          <a:latin typeface="Tahoma"/>
                          <a:cs typeface="Tahoma"/>
                        </a:rPr>
                        <a:t>Единица</a:t>
                      </a:r>
                      <a:r>
                        <a:rPr sz="1900" b="1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900" b="1" spc="70" dirty="0">
                          <a:latin typeface="Tahoma"/>
                          <a:cs typeface="Tahoma"/>
                        </a:rPr>
                        <a:t>измерения</a:t>
                      </a:r>
                      <a:endParaRPr sz="1900">
                        <a:latin typeface="Tahoma"/>
                        <a:cs typeface="Tahoma"/>
                      </a:endParaRPr>
                    </a:p>
                  </a:txBody>
                  <a:tcPr marL="0" marR="0" marT="24130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8675" marR="289560" indent="-530860">
                        <a:lnSpc>
                          <a:spcPct val="118900"/>
                        </a:lnSpc>
                        <a:spcBef>
                          <a:spcPts val="120"/>
                        </a:spcBef>
                      </a:pPr>
                      <a:r>
                        <a:rPr sz="1900" b="1" spc="65" dirty="0">
                          <a:latin typeface="Tahoma"/>
                          <a:cs typeface="Tahoma"/>
                        </a:rPr>
                        <a:t>Цена</a:t>
                      </a:r>
                      <a:r>
                        <a:rPr sz="1900" b="1" spc="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900" b="1" dirty="0">
                          <a:latin typeface="Tahoma"/>
                          <a:cs typeface="Tahoma"/>
                        </a:rPr>
                        <a:t>за</a:t>
                      </a:r>
                      <a:r>
                        <a:rPr sz="1900" b="1" spc="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900" b="1" spc="75" dirty="0">
                          <a:latin typeface="Tahoma"/>
                          <a:cs typeface="Tahoma"/>
                        </a:rPr>
                        <a:t>единицу </a:t>
                      </a:r>
                      <a:r>
                        <a:rPr sz="1900" b="1" spc="-10" dirty="0">
                          <a:latin typeface="Tahoma"/>
                          <a:cs typeface="Tahoma"/>
                        </a:rPr>
                        <a:t>тыс./руб.</a:t>
                      </a:r>
                      <a:endParaRPr sz="1900">
                        <a:latin typeface="Tahoma"/>
                        <a:cs typeface="Tahoma"/>
                      </a:endParaRPr>
                    </a:p>
                  </a:txBody>
                  <a:tcPr marL="0" marR="0" marT="1524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900"/>
                        </a:spcBef>
                      </a:pPr>
                      <a:r>
                        <a:rPr sz="1900" b="1" spc="45" dirty="0">
                          <a:latin typeface="Tahoma"/>
                          <a:cs typeface="Tahoma"/>
                        </a:rPr>
                        <a:t>Количество</a:t>
                      </a:r>
                      <a:endParaRPr sz="1900">
                        <a:latin typeface="Tahoma"/>
                        <a:cs typeface="Tahoma"/>
                      </a:endParaRPr>
                    </a:p>
                  </a:txBody>
                  <a:tcPr marL="0" marR="0" marT="24130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900"/>
                        </a:spcBef>
                      </a:pPr>
                      <a:r>
                        <a:rPr sz="1900" b="1" spc="65" dirty="0">
                          <a:latin typeface="Tahoma"/>
                          <a:cs typeface="Tahoma"/>
                        </a:rPr>
                        <a:t>Сумма</a:t>
                      </a:r>
                      <a:r>
                        <a:rPr sz="1900" b="1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900" b="1" spc="-10" dirty="0">
                          <a:latin typeface="Tahoma"/>
                          <a:cs typeface="Tahoma"/>
                        </a:rPr>
                        <a:t>тыс./руб.</a:t>
                      </a:r>
                      <a:endParaRPr sz="1900">
                        <a:latin typeface="Tahoma"/>
                        <a:cs typeface="Tahoma"/>
                      </a:endParaRPr>
                    </a:p>
                  </a:txBody>
                  <a:tcPr marL="0" marR="0" marT="24130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7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89"/>
                        </a:spcBef>
                      </a:pPr>
                      <a:r>
                        <a:rPr sz="1900" b="1" spc="-25" dirty="0">
                          <a:latin typeface="Tahoma"/>
                          <a:cs typeface="Tahoma"/>
                        </a:rPr>
                        <a:t>2.3</a:t>
                      </a:r>
                      <a:endParaRPr sz="1900">
                        <a:latin typeface="Tahoma"/>
                        <a:cs typeface="Tahoma"/>
                      </a:endParaRPr>
                    </a:p>
                  </a:txBody>
                  <a:tcPr marL="0" marR="0" marT="227329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44650" marR="535940" indent="-1103630">
                        <a:lnSpc>
                          <a:spcPct val="118900"/>
                        </a:lnSpc>
                        <a:spcBef>
                          <a:spcPts val="10"/>
                        </a:spcBef>
                      </a:pPr>
                      <a:r>
                        <a:rPr sz="1900" dirty="0">
                          <a:latin typeface="Verdana"/>
                          <a:cs typeface="Verdana"/>
                        </a:rPr>
                        <a:t>Консультант</a:t>
                      </a:r>
                      <a:r>
                        <a:rPr sz="1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по</a:t>
                      </a:r>
                      <a:r>
                        <a:rPr sz="1900" spc="-1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10" dirty="0">
                          <a:latin typeface="Verdana"/>
                          <a:cs typeface="Verdana"/>
                        </a:rPr>
                        <a:t>техническим </a:t>
                      </a:r>
                      <a:r>
                        <a:rPr sz="1900" spc="60" dirty="0">
                          <a:latin typeface="Verdana"/>
                          <a:cs typeface="Verdana"/>
                        </a:rPr>
                        <a:t>проблемам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12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89"/>
                        </a:spcBef>
                      </a:pPr>
                      <a:r>
                        <a:rPr sz="1900" spc="50" dirty="0">
                          <a:latin typeface="Verdana"/>
                          <a:cs typeface="Verdana"/>
                        </a:rPr>
                        <a:t>месяц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227329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789"/>
                        </a:spcBef>
                      </a:pPr>
                      <a:r>
                        <a:rPr sz="1900" spc="-25" dirty="0">
                          <a:latin typeface="Verdana"/>
                          <a:cs typeface="Verdana"/>
                        </a:rPr>
                        <a:t>75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227329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789"/>
                        </a:spcBef>
                      </a:pPr>
                      <a:r>
                        <a:rPr sz="1900" spc="-585" dirty="0">
                          <a:latin typeface="Verdana"/>
                          <a:cs typeface="Verdana"/>
                        </a:rPr>
                        <a:t>1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227329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1789"/>
                        </a:spcBef>
                      </a:pPr>
                      <a:r>
                        <a:rPr sz="1900" spc="-25" dirty="0">
                          <a:latin typeface="Verdana"/>
                          <a:cs typeface="Verdana"/>
                        </a:rPr>
                        <a:t>75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227329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64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95"/>
                        </a:spcBef>
                      </a:pPr>
                      <a:r>
                        <a:rPr sz="1900" b="1" spc="-25" dirty="0">
                          <a:latin typeface="Tahoma"/>
                          <a:cs typeface="Tahoma"/>
                        </a:rPr>
                        <a:t>2.4</a:t>
                      </a:r>
                      <a:endParaRPr sz="1900">
                        <a:latin typeface="Tahoma"/>
                        <a:cs typeface="Tahoma"/>
                      </a:endParaRPr>
                    </a:p>
                  </a:txBody>
                  <a:tcPr marL="0" marR="0" marT="22796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95"/>
                        </a:spcBef>
                      </a:pPr>
                      <a:r>
                        <a:rPr sz="1900" dirty="0">
                          <a:latin typeface="Verdana"/>
                          <a:cs typeface="Verdana"/>
                        </a:rPr>
                        <a:t>Разработчик</a:t>
                      </a:r>
                      <a:r>
                        <a:rPr sz="1900" spc="19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10" dirty="0">
                          <a:latin typeface="Verdana"/>
                          <a:cs typeface="Verdana"/>
                        </a:rPr>
                        <a:t>сайтов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22796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95"/>
                        </a:spcBef>
                      </a:pPr>
                      <a:r>
                        <a:rPr sz="1900" spc="50" dirty="0">
                          <a:latin typeface="Verdana"/>
                          <a:cs typeface="Verdana"/>
                        </a:rPr>
                        <a:t>месяц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22796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95"/>
                        </a:spcBef>
                      </a:pPr>
                      <a:r>
                        <a:rPr sz="1900" spc="-25" dirty="0">
                          <a:latin typeface="Verdana"/>
                          <a:cs typeface="Verdana"/>
                        </a:rPr>
                        <a:t>95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22796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795"/>
                        </a:spcBef>
                      </a:pPr>
                      <a:r>
                        <a:rPr sz="1900" spc="-50" dirty="0">
                          <a:latin typeface="Verdana"/>
                          <a:cs typeface="Verdana"/>
                        </a:rPr>
                        <a:t>2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22796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795"/>
                        </a:spcBef>
                      </a:pPr>
                      <a:r>
                        <a:rPr sz="1900" spc="-25" dirty="0">
                          <a:latin typeface="Verdana"/>
                          <a:cs typeface="Verdana"/>
                        </a:rPr>
                        <a:t>190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22796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25"/>
                        </a:spcBef>
                      </a:pPr>
                      <a:r>
                        <a:rPr sz="1900" b="1" spc="-25" dirty="0">
                          <a:latin typeface="Tahoma"/>
                          <a:cs typeface="Tahoma"/>
                        </a:rPr>
                        <a:t>2.5</a:t>
                      </a:r>
                      <a:endParaRPr sz="1900">
                        <a:latin typeface="Tahoma"/>
                        <a:cs typeface="Tahoma"/>
                      </a:endParaRPr>
                    </a:p>
                  </a:txBody>
                  <a:tcPr marL="0" marR="0" marT="20637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900" spc="50" dirty="0">
                          <a:latin typeface="Verdana"/>
                          <a:cs typeface="Verdana"/>
                        </a:rPr>
                        <a:t>Администратор</a:t>
                      </a:r>
                      <a:r>
                        <a:rPr sz="19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10" dirty="0">
                          <a:latin typeface="Verdana"/>
                          <a:cs typeface="Verdana"/>
                        </a:rPr>
                        <a:t>систем</a:t>
                      </a:r>
                      <a:endParaRPr sz="1900">
                        <a:latin typeface="Verdana"/>
                        <a:cs typeface="Verdana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900" spc="-10" dirty="0">
                          <a:latin typeface="Verdana"/>
                          <a:cs typeface="Verdana"/>
                        </a:rPr>
                        <a:t>безопасности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3492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услуга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4732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625"/>
                        </a:spcBef>
                      </a:pPr>
                      <a:r>
                        <a:rPr sz="1900" spc="-25" dirty="0">
                          <a:latin typeface="Verdana"/>
                          <a:cs typeface="Verdana"/>
                        </a:rPr>
                        <a:t>20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20637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625"/>
                        </a:spcBef>
                      </a:pPr>
                      <a:r>
                        <a:rPr sz="1900" spc="-50" dirty="0">
                          <a:latin typeface="Verdana"/>
                          <a:cs typeface="Verdana"/>
                        </a:rPr>
                        <a:t>4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20637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625"/>
                        </a:spcBef>
                      </a:pPr>
                      <a:r>
                        <a:rPr sz="1900" spc="-25" dirty="0">
                          <a:latin typeface="Verdana"/>
                          <a:cs typeface="Verdana"/>
                        </a:rPr>
                        <a:t>80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20637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64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95"/>
                        </a:spcBef>
                      </a:pPr>
                      <a:r>
                        <a:rPr sz="1900" b="1" spc="-25" dirty="0">
                          <a:latin typeface="Tahoma"/>
                          <a:cs typeface="Tahoma"/>
                        </a:rPr>
                        <a:t>2.6</a:t>
                      </a:r>
                      <a:endParaRPr sz="1900">
                        <a:latin typeface="Tahoma"/>
                        <a:cs typeface="Tahoma"/>
                      </a:endParaRPr>
                    </a:p>
                  </a:txBody>
                  <a:tcPr marL="0" marR="0" marT="22796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95"/>
                        </a:spcBef>
                      </a:pPr>
                      <a:r>
                        <a:rPr sz="1900" spc="-10" dirty="0">
                          <a:latin typeface="Verdana"/>
                          <a:cs typeface="Verdana"/>
                        </a:rPr>
                        <a:t>Психолог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22796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795"/>
                        </a:spcBef>
                      </a:pPr>
                      <a:r>
                        <a:rPr sz="1900" spc="-50" dirty="0">
                          <a:latin typeface="Verdana"/>
                          <a:cs typeface="Verdana"/>
                        </a:rPr>
                        <a:t>ч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22796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95"/>
                        </a:spcBef>
                      </a:pPr>
                      <a:r>
                        <a:rPr sz="1900" spc="-50" dirty="0">
                          <a:latin typeface="Verdana"/>
                          <a:cs typeface="Verdana"/>
                        </a:rPr>
                        <a:t>3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22796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795"/>
                        </a:spcBef>
                      </a:pPr>
                      <a:r>
                        <a:rPr sz="1900" spc="-50" dirty="0">
                          <a:latin typeface="Verdana"/>
                          <a:cs typeface="Verdana"/>
                        </a:rPr>
                        <a:t>3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22796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1795"/>
                        </a:spcBef>
                      </a:pPr>
                      <a:r>
                        <a:rPr sz="1900" spc="-50" dirty="0">
                          <a:latin typeface="Verdana"/>
                          <a:cs typeface="Verdana"/>
                        </a:rPr>
                        <a:t>9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22796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64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0"/>
                        </a:spcBef>
                      </a:pPr>
                      <a:r>
                        <a:rPr sz="1900" b="1" spc="-50" dirty="0">
                          <a:latin typeface="Tahoma"/>
                          <a:cs typeface="Tahoma"/>
                        </a:rPr>
                        <a:t>3</a:t>
                      </a:r>
                      <a:endParaRPr sz="1900">
                        <a:latin typeface="Tahoma"/>
                        <a:cs typeface="Tahoma"/>
                      </a:endParaRPr>
                    </a:p>
                  </a:txBody>
                  <a:tcPr marL="0" marR="0" marT="22860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800"/>
                        </a:spcBef>
                      </a:pPr>
                      <a:r>
                        <a:rPr sz="1900" spc="65" dirty="0">
                          <a:latin typeface="Verdana"/>
                          <a:cs typeface="Verdana"/>
                        </a:rPr>
                        <a:t>Мерч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22860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64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0"/>
                        </a:spcBef>
                      </a:pPr>
                      <a:r>
                        <a:rPr sz="1900" b="1" spc="-25" dirty="0">
                          <a:latin typeface="Tahoma"/>
                          <a:cs typeface="Tahoma"/>
                        </a:rPr>
                        <a:t>3.1</a:t>
                      </a:r>
                      <a:endParaRPr sz="1900">
                        <a:latin typeface="Tahoma"/>
                        <a:cs typeface="Tahoma"/>
                      </a:endParaRPr>
                    </a:p>
                  </a:txBody>
                  <a:tcPr marL="0" marR="0" marT="22860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800"/>
                        </a:spcBef>
                      </a:pPr>
                      <a:r>
                        <a:rPr sz="1900" spc="-20" dirty="0">
                          <a:latin typeface="Verdana"/>
                          <a:cs typeface="Verdana"/>
                        </a:rPr>
                        <a:t>Худи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22860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800"/>
                        </a:spcBef>
                      </a:pPr>
                      <a:r>
                        <a:rPr sz="1900" spc="-25" dirty="0">
                          <a:latin typeface="Verdana"/>
                          <a:cs typeface="Verdana"/>
                        </a:rPr>
                        <a:t>шт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22860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800"/>
                        </a:spcBef>
                      </a:pPr>
                      <a:r>
                        <a:rPr sz="1900" spc="-300" dirty="0">
                          <a:latin typeface="Verdana"/>
                          <a:cs typeface="Verdana"/>
                        </a:rPr>
                        <a:t>3,21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22860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800"/>
                        </a:spcBef>
                      </a:pPr>
                      <a:r>
                        <a:rPr sz="1900" spc="-25" dirty="0">
                          <a:latin typeface="Verdana"/>
                          <a:cs typeface="Verdana"/>
                        </a:rPr>
                        <a:t>10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22860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800"/>
                        </a:spcBef>
                      </a:pPr>
                      <a:r>
                        <a:rPr sz="1900" spc="-295" dirty="0">
                          <a:latin typeface="Verdana"/>
                          <a:cs typeface="Verdana"/>
                        </a:rPr>
                        <a:t>32,1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22860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7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0"/>
                        </a:spcBef>
                      </a:pPr>
                      <a:r>
                        <a:rPr sz="1900" b="1" spc="-25" dirty="0">
                          <a:latin typeface="Tahoma"/>
                          <a:cs typeface="Tahoma"/>
                        </a:rPr>
                        <a:t>3.2</a:t>
                      </a:r>
                      <a:endParaRPr sz="1900">
                        <a:latin typeface="Tahoma"/>
                        <a:cs typeface="Tahoma"/>
                      </a:endParaRPr>
                    </a:p>
                  </a:txBody>
                  <a:tcPr marL="0" marR="0" marT="22860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0"/>
                        </a:spcBef>
                      </a:pPr>
                      <a:r>
                        <a:rPr sz="1900" spc="35" dirty="0">
                          <a:latin typeface="Verdana"/>
                          <a:cs typeface="Verdana"/>
                        </a:rPr>
                        <a:t>Шопперы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22860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800"/>
                        </a:spcBef>
                      </a:pPr>
                      <a:r>
                        <a:rPr sz="1900" spc="-25" dirty="0">
                          <a:latin typeface="Verdana"/>
                          <a:cs typeface="Verdana"/>
                        </a:rPr>
                        <a:t>шт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22860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800"/>
                        </a:spcBef>
                      </a:pPr>
                      <a:r>
                        <a:rPr sz="1900" spc="-395" dirty="0">
                          <a:latin typeface="Verdana"/>
                          <a:cs typeface="Verdana"/>
                        </a:rPr>
                        <a:t>1,12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22860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800"/>
                        </a:spcBef>
                      </a:pPr>
                      <a:r>
                        <a:rPr sz="1900" spc="-25" dirty="0">
                          <a:latin typeface="Verdana"/>
                          <a:cs typeface="Verdana"/>
                        </a:rPr>
                        <a:t>20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22860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800"/>
                        </a:spcBef>
                      </a:pPr>
                      <a:r>
                        <a:rPr sz="1900" spc="-20" dirty="0">
                          <a:latin typeface="Verdana"/>
                          <a:cs typeface="Verdana"/>
                        </a:rPr>
                        <a:t>22,4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22860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664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0"/>
                        </a:spcBef>
                      </a:pPr>
                      <a:r>
                        <a:rPr sz="1900" b="1" spc="-25" dirty="0">
                          <a:latin typeface="Tahoma"/>
                          <a:cs typeface="Tahoma"/>
                        </a:rPr>
                        <a:t>3.4</a:t>
                      </a:r>
                      <a:endParaRPr sz="1900">
                        <a:latin typeface="Tahoma"/>
                        <a:cs typeface="Tahoma"/>
                      </a:endParaRPr>
                    </a:p>
                  </a:txBody>
                  <a:tcPr marL="0" marR="0" marT="22860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0"/>
                        </a:spcBef>
                      </a:pPr>
                      <a:r>
                        <a:rPr sz="1900" spc="-10" dirty="0">
                          <a:latin typeface="Verdana"/>
                          <a:cs typeface="Verdana"/>
                        </a:rPr>
                        <a:t>Блокноты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22860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800"/>
                        </a:spcBef>
                      </a:pPr>
                      <a:r>
                        <a:rPr sz="1900" spc="-25" dirty="0">
                          <a:latin typeface="Verdana"/>
                          <a:cs typeface="Verdana"/>
                        </a:rPr>
                        <a:t>шт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22860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800"/>
                        </a:spcBef>
                      </a:pPr>
                      <a:r>
                        <a:rPr sz="1900" spc="-20" dirty="0">
                          <a:latin typeface="Verdana"/>
                          <a:cs typeface="Verdana"/>
                        </a:rPr>
                        <a:t>0,39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22860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800"/>
                        </a:spcBef>
                      </a:pPr>
                      <a:r>
                        <a:rPr sz="1900" spc="-25" dirty="0">
                          <a:latin typeface="Verdana"/>
                          <a:cs typeface="Verdana"/>
                        </a:rPr>
                        <a:t>20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22860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1800"/>
                        </a:spcBef>
                      </a:pPr>
                      <a:r>
                        <a:rPr sz="1900" spc="-25" dirty="0">
                          <a:latin typeface="Verdana"/>
                          <a:cs typeface="Verdana"/>
                        </a:rPr>
                        <a:t>7,8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22860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664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5"/>
                        </a:spcBef>
                      </a:pPr>
                      <a:r>
                        <a:rPr sz="1900" b="1" spc="-25" dirty="0">
                          <a:latin typeface="Tahoma"/>
                          <a:cs typeface="Tahoma"/>
                        </a:rPr>
                        <a:t>3.5</a:t>
                      </a:r>
                      <a:endParaRPr sz="1900">
                        <a:latin typeface="Tahoma"/>
                        <a:cs typeface="Tahoma"/>
                      </a:endParaRPr>
                    </a:p>
                  </a:txBody>
                  <a:tcPr marL="0" marR="0" marT="2292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5"/>
                        </a:spcBef>
                      </a:pPr>
                      <a:r>
                        <a:rPr sz="1900" spc="-10" dirty="0">
                          <a:latin typeface="Verdana"/>
                          <a:cs typeface="Verdana"/>
                        </a:rPr>
                        <a:t>Ручки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2292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805"/>
                        </a:spcBef>
                      </a:pPr>
                      <a:r>
                        <a:rPr sz="1900" spc="-25" dirty="0">
                          <a:latin typeface="Verdana"/>
                          <a:cs typeface="Verdana"/>
                        </a:rPr>
                        <a:t>шт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2292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5"/>
                        </a:spcBef>
                      </a:pPr>
                      <a:r>
                        <a:rPr sz="1900" spc="-20" dirty="0">
                          <a:latin typeface="Verdana"/>
                          <a:cs typeface="Verdana"/>
                        </a:rPr>
                        <a:t>0,15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2292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805"/>
                        </a:spcBef>
                      </a:pPr>
                      <a:r>
                        <a:rPr sz="1900" spc="-25" dirty="0">
                          <a:latin typeface="Verdana"/>
                          <a:cs typeface="Verdana"/>
                        </a:rPr>
                        <a:t>20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2292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805"/>
                        </a:spcBef>
                      </a:pPr>
                      <a:r>
                        <a:rPr sz="1900" spc="-50" dirty="0">
                          <a:latin typeface="Verdana"/>
                          <a:cs typeface="Verdana"/>
                        </a:rPr>
                        <a:t>3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2292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08879" y="479805"/>
            <a:ext cx="8274684" cy="962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150" spc="195" dirty="0"/>
              <a:t>БЮДЖЕТ</a:t>
            </a:r>
            <a:r>
              <a:rPr sz="6150" spc="-75" dirty="0"/>
              <a:t> </a:t>
            </a:r>
            <a:r>
              <a:rPr sz="6150" spc="325" dirty="0"/>
              <a:t>ПРОЕКТА</a:t>
            </a:r>
            <a:endParaRPr sz="6150"/>
          </a:p>
        </p:txBody>
      </p:sp>
      <p:sp>
        <p:nvSpPr>
          <p:cNvPr id="4" name="object 4"/>
          <p:cNvSpPr/>
          <p:nvPr/>
        </p:nvSpPr>
        <p:spPr>
          <a:xfrm>
            <a:off x="14654784" y="9476231"/>
            <a:ext cx="3088005" cy="396240"/>
          </a:xfrm>
          <a:custGeom>
            <a:avLst/>
            <a:gdLst/>
            <a:ahLst/>
            <a:cxnLst/>
            <a:rect l="l" t="t" r="r" b="b"/>
            <a:pathLst>
              <a:path w="3088005" h="396240">
                <a:moveTo>
                  <a:pt x="2889630" y="0"/>
                </a:moveTo>
                <a:lnTo>
                  <a:pt x="197992" y="0"/>
                </a:lnTo>
                <a:lnTo>
                  <a:pt x="159212" y="3840"/>
                </a:lnTo>
                <a:lnTo>
                  <a:pt x="122253" y="15078"/>
                </a:lnTo>
                <a:lnTo>
                  <a:pt x="88175" y="33282"/>
                </a:lnTo>
                <a:lnTo>
                  <a:pt x="58038" y="58026"/>
                </a:lnTo>
                <a:lnTo>
                  <a:pt x="33272" y="88204"/>
                </a:lnTo>
                <a:lnTo>
                  <a:pt x="15065" y="122305"/>
                </a:lnTo>
                <a:lnTo>
                  <a:pt x="3835" y="159290"/>
                </a:lnTo>
                <a:lnTo>
                  <a:pt x="0" y="198120"/>
                </a:lnTo>
                <a:lnTo>
                  <a:pt x="3835" y="236954"/>
                </a:lnTo>
                <a:lnTo>
                  <a:pt x="15065" y="273939"/>
                </a:lnTo>
                <a:lnTo>
                  <a:pt x="33272" y="308037"/>
                </a:lnTo>
                <a:lnTo>
                  <a:pt x="58038" y="338213"/>
                </a:lnTo>
                <a:lnTo>
                  <a:pt x="88175" y="362951"/>
                </a:lnTo>
                <a:lnTo>
                  <a:pt x="122253" y="381157"/>
                </a:lnTo>
                <a:lnTo>
                  <a:pt x="159212" y="392397"/>
                </a:lnTo>
                <a:lnTo>
                  <a:pt x="197992" y="396240"/>
                </a:lnTo>
                <a:lnTo>
                  <a:pt x="2889630" y="396240"/>
                </a:lnTo>
                <a:lnTo>
                  <a:pt x="2935028" y="391007"/>
                </a:lnTo>
                <a:lnTo>
                  <a:pt x="2976702" y="376103"/>
                </a:lnTo>
                <a:lnTo>
                  <a:pt x="3013464" y="352716"/>
                </a:lnTo>
                <a:lnTo>
                  <a:pt x="3044126" y="322035"/>
                </a:lnTo>
                <a:lnTo>
                  <a:pt x="3067499" y="285250"/>
                </a:lnTo>
                <a:lnTo>
                  <a:pt x="3082394" y="243548"/>
                </a:lnTo>
                <a:lnTo>
                  <a:pt x="3087623" y="198120"/>
                </a:lnTo>
                <a:lnTo>
                  <a:pt x="3083788" y="159290"/>
                </a:lnTo>
                <a:lnTo>
                  <a:pt x="3072558" y="122305"/>
                </a:lnTo>
                <a:lnTo>
                  <a:pt x="3054351" y="88204"/>
                </a:lnTo>
                <a:lnTo>
                  <a:pt x="3029584" y="58026"/>
                </a:lnTo>
                <a:lnTo>
                  <a:pt x="2999448" y="33282"/>
                </a:lnTo>
                <a:lnTo>
                  <a:pt x="2965370" y="15078"/>
                </a:lnTo>
                <a:lnTo>
                  <a:pt x="2928411" y="3840"/>
                </a:lnTo>
                <a:lnTo>
                  <a:pt x="2889630" y="0"/>
                </a:lnTo>
                <a:close/>
              </a:path>
            </a:pathLst>
          </a:custGeom>
          <a:solidFill>
            <a:srgbClr val="92C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793213" y="9443719"/>
            <a:ext cx="294386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dirty="0">
                <a:solidFill>
                  <a:srgbClr val="181818"/>
                </a:solidFill>
                <a:latin typeface="Tahoma"/>
                <a:cs typeface="Tahoma"/>
              </a:rPr>
              <a:t>1.000.000</a:t>
            </a:r>
            <a:r>
              <a:rPr sz="2450" b="1" spc="-160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450" b="1" spc="95" dirty="0">
                <a:solidFill>
                  <a:srgbClr val="181818"/>
                </a:solidFill>
                <a:latin typeface="Tahoma"/>
                <a:cs typeface="Tahoma"/>
              </a:rPr>
              <a:t>рублей</a:t>
            </a:r>
            <a:endParaRPr sz="2450">
              <a:latin typeface="Tahoma"/>
              <a:cs typeface="Taho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3378901" y="-257556"/>
            <a:ext cx="5166995" cy="1958339"/>
            <a:chOff x="13378901" y="-257556"/>
            <a:chExt cx="5166995" cy="1958339"/>
          </a:xfrm>
        </p:grpSpPr>
        <p:sp>
          <p:nvSpPr>
            <p:cNvPr id="7" name="object 7"/>
            <p:cNvSpPr/>
            <p:nvPr/>
          </p:nvSpPr>
          <p:spPr>
            <a:xfrm>
              <a:off x="13636457" y="0"/>
              <a:ext cx="4652010" cy="1363980"/>
            </a:xfrm>
            <a:custGeom>
              <a:avLst/>
              <a:gdLst/>
              <a:ahLst/>
              <a:cxnLst/>
              <a:rect l="l" t="t" r="r" b="b"/>
              <a:pathLst>
                <a:path w="4652009" h="1363980">
                  <a:moveTo>
                    <a:pt x="0" y="0"/>
                  </a:moveTo>
                  <a:lnTo>
                    <a:pt x="33320" y="29011"/>
                  </a:lnTo>
                  <a:lnTo>
                    <a:pt x="67439" y="58234"/>
                  </a:lnTo>
                  <a:lnTo>
                    <a:pt x="101799" y="87183"/>
                  </a:lnTo>
                  <a:lnTo>
                    <a:pt x="136398" y="115855"/>
                  </a:lnTo>
                  <a:lnTo>
                    <a:pt x="171234" y="144248"/>
                  </a:lnTo>
                  <a:lnTo>
                    <a:pt x="206306" y="172362"/>
                  </a:lnTo>
                  <a:lnTo>
                    <a:pt x="241611" y="200195"/>
                  </a:lnTo>
                  <a:lnTo>
                    <a:pt x="277149" y="227744"/>
                  </a:lnTo>
                  <a:lnTo>
                    <a:pt x="312917" y="255009"/>
                  </a:lnTo>
                  <a:lnTo>
                    <a:pt x="348914" y="281986"/>
                  </a:lnTo>
                  <a:lnTo>
                    <a:pt x="385138" y="308676"/>
                  </a:lnTo>
                  <a:lnTo>
                    <a:pt x="421587" y="335075"/>
                  </a:lnTo>
                  <a:lnTo>
                    <a:pt x="458260" y="361182"/>
                  </a:lnTo>
                  <a:lnTo>
                    <a:pt x="495154" y="386996"/>
                  </a:lnTo>
                  <a:lnTo>
                    <a:pt x="532269" y="412515"/>
                  </a:lnTo>
                  <a:lnTo>
                    <a:pt x="569603" y="437737"/>
                  </a:lnTo>
                  <a:lnTo>
                    <a:pt x="607153" y="462661"/>
                  </a:lnTo>
                  <a:lnTo>
                    <a:pt x="644918" y="487284"/>
                  </a:lnTo>
                  <a:lnTo>
                    <a:pt x="682897" y="511605"/>
                  </a:lnTo>
                  <a:lnTo>
                    <a:pt x="721088" y="535623"/>
                  </a:lnTo>
                  <a:lnTo>
                    <a:pt x="759488" y="559335"/>
                  </a:lnTo>
                  <a:lnTo>
                    <a:pt x="798097" y="582740"/>
                  </a:lnTo>
                  <a:lnTo>
                    <a:pt x="836912" y="605836"/>
                  </a:lnTo>
                  <a:lnTo>
                    <a:pt x="875933" y="628622"/>
                  </a:lnTo>
                  <a:lnTo>
                    <a:pt x="915156" y="651095"/>
                  </a:lnTo>
                  <a:lnTo>
                    <a:pt x="954581" y="673255"/>
                  </a:lnTo>
                  <a:lnTo>
                    <a:pt x="994206" y="695099"/>
                  </a:lnTo>
                  <a:lnTo>
                    <a:pt x="1034028" y="716626"/>
                  </a:lnTo>
                  <a:lnTo>
                    <a:pt x="1074048" y="737834"/>
                  </a:lnTo>
                  <a:lnTo>
                    <a:pt x="1114261" y="758721"/>
                  </a:lnTo>
                  <a:lnTo>
                    <a:pt x="1154668" y="779285"/>
                  </a:lnTo>
                  <a:lnTo>
                    <a:pt x="1195266" y="799526"/>
                  </a:lnTo>
                  <a:lnTo>
                    <a:pt x="1236054" y="819441"/>
                  </a:lnTo>
                  <a:lnTo>
                    <a:pt x="1277029" y="839028"/>
                  </a:lnTo>
                  <a:lnTo>
                    <a:pt x="1318191" y="858286"/>
                  </a:lnTo>
                  <a:lnTo>
                    <a:pt x="1359537" y="877213"/>
                  </a:lnTo>
                  <a:lnTo>
                    <a:pt x="1401066" y="895807"/>
                  </a:lnTo>
                  <a:lnTo>
                    <a:pt x="1442775" y="914067"/>
                  </a:lnTo>
                  <a:lnTo>
                    <a:pt x="1484665" y="931991"/>
                  </a:lnTo>
                  <a:lnTo>
                    <a:pt x="1526731" y="949577"/>
                  </a:lnTo>
                  <a:lnTo>
                    <a:pt x="1568974" y="966824"/>
                  </a:lnTo>
                  <a:lnTo>
                    <a:pt x="1611391" y="983730"/>
                  </a:lnTo>
                  <a:lnTo>
                    <a:pt x="1653981" y="1000292"/>
                  </a:lnTo>
                  <a:lnTo>
                    <a:pt x="1696741" y="1016511"/>
                  </a:lnTo>
                  <a:lnTo>
                    <a:pt x="1739670" y="1032383"/>
                  </a:lnTo>
                  <a:lnTo>
                    <a:pt x="1782767" y="1047907"/>
                  </a:lnTo>
                  <a:lnTo>
                    <a:pt x="1826030" y="1063081"/>
                  </a:lnTo>
                  <a:lnTo>
                    <a:pt x="1869456" y="1077904"/>
                  </a:lnTo>
                  <a:lnTo>
                    <a:pt x="1913045" y="1092374"/>
                  </a:lnTo>
                  <a:lnTo>
                    <a:pt x="1956795" y="1106489"/>
                  </a:lnTo>
                  <a:lnTo>
                    <a:pt x="2000703" y="1120247"/>
                  </a:lnTo>
                  <a:lnTo>
                    <a:pt x="2044769" y="1133648"/>
                  </a:lnTo>
                  <a:lnTo>
                    <a:pt x="2088990" y="1146688"/>
                  </a:lnTo>
                  <a:lnTo>
                    <a:pt x="2133364" y="1159367"/>
                  </a:lnTo>
                  <a:lnTo>
                    <a:pt x="2177891" y="1171683"/>
                  </a:lnTo>
                  <a:lnTo>
                    <a:pt x="2222569" y="1183633"/>
                  </a:lnTo>
                  <a:lnTo>
                    <a:pt x="2267395" y="1195217"/>
                  </a:lnTo>
                  <a:lnTo>
                    <a:pt x="2312368" y="1206433"/>
                  </a:lnTo>
                  <a:lnTo>
                    <a:pt x="2357486" y="1217278"/>
                  </a:lnTo>
                  <a:lnTo>
                    <a:pt x="2402748" y="1227752"/>
                  </a:lnTo>
                  <a:lnTo>
                    <a:pt x="2448151" y="1237852"/>
                  </a:lnTo>
                  <a:lnTo>
                    <a:pt x="2493695" y="1247577"/>
                  </a:lnTo>
                  <a:lnTo>
                    <a:pt x="2539377" y="1256925"/>
                  </a:lnTo>
                  <a:lnTo>
                    <a:pt x="2585196" y="1265894"/>
                  </a:lnTo>
                  <a:lnTo>
                    <a:pt x="2631151" y="1274483"/>
                  </a:lnTo>
                  <a:lnTo>
                    <a:pt x="2677238" y="1282690"/>
                  </a:lnTo>
                  <a:lnTo>
                    <a:pt x="2723457" y="1290513"/>
                  </a:lnTo>
                  <a:lnTo>
                    <a:pt x="2769806" y="1297951"/>
                  </a:lnTo>
                  <a:lnTo>
                    <a:pt x="2816283" y="1305002"/>
                  </a:lnTo>
                  <a:lnTo>
                    <a:pt x="2862887" y="1311664"/>
                  </a:lnTo>
                  <a:lnTo>
                    <a:pt x="2909616" y="1317935"/>
                  </a:lnTo>
                  <a:lnTo>
                    <a:pt x="2956467" y="1323814"/>
                  </a:lnTo>
                  <a:lnTo>
                    <a:pt x="3003441" y="1329299"/>
                  </a:lnTo>
                  <a:lnTo>
                    <a:pt x="3050534" y="1334388"/>
                  </a:lnTo>
                  <a:lnTo>
                    <a:pt x="3097744" y="1339080"/>
                  </a:lnTo>
                  <a:lnTo>
                    <a:pt x="3145072" y="1343373"/>
                  </a:lnTo>
                  <a:lnTo>
                    <a:pt x="3192514" y="1347265"/>
                  </a:lnTo>
                  <a:lnTo>
                    <a:pt x="3240068" y="1350755"/>
                  </a:lnTo>
                  <a:lnTo>
                    <a:pt x="3287734" y="1353841"/>
                  </a:lnTo>
                  <a:lnTo>
                    <a:pt x="3335510" y="1356520"/>
                  </a:lnTo>
                  <a:lnTo>
                    <a:pt x="3383393" y="1358792"/>
                  </a:lnTo>
                  <a:lnTo>
                    <a:pt x="3431382" y="1360655"/>
                  </a:lnTo>
                  <a:lnTo>
                    <a:pt x="3479476" y="1362107"/>
                  </a:lnTo>
                  <a:lnTo>
                    <a:pt x="3527672" y="1363146"/>
                  </a:lnTo>
                  <a:lnTo>
                    <a:pt x="3575970" y="1363771"/>
                  </a:lnTo>
                  <a:lnTo>
                    <a:pt x="3624367" y="1363979"/>
                  </a:lnTo>
                  <a:lnTo>
                    <a:pt x="3672763" y="1363771"/>
                  </a:lnTo>
                  <a:lnTo>
                    <a:pt x="3721061" y="1363146"/>
                  </a:lnTo>
                  <a:lnTo>
                    <a:pt x="3769257" y="1362107"/>
                  </a:lnTo>
                  <a:lnTo>
                    <a:pt x="3817351" y="1360655"/>
                  </a:lnTo>
                  <a:lnTo>
                    <a:pt x="3865340" y="1358792"/>
                  </a:lnTo>
                  <a:lnTo>
                    <a:pt x="3913223" y="1356520"/>
                  </a:lnTo>
                  <a:lnTo>
                    <a:pt x="3960999" y="1353841"/>
                  </a:lnTo>
                  <a:lnTo>
                    <a:pt x="4008665" y="1350755"/>
                  </a:lnTo>
                  <a:lnTo>
                    <a:pt x="4056220" y="1347265"/>
                  </a:lnTo>
                  <a:lnTo>
                    <a:pt x="4103661" y="1343373"/>
                  </a:lnTo>
                  <a:lnTo>
                    <a:pt x="4150989" y="1339080"/>
                  </a:lnTo>
                  <a:lnTo>
                    <a:pt x="4198200" y="1334388"/>
                  </a:lnTo>
                  <a:lnTo>
                    <a:pt x="4245293" y="1329299"/>
                  </a:lnTo>
                  <a:lnTo>
                    <a:pt x="4292266" y="1323814"/>
                  </a:lnTo>
                  <a:lnTo>
                    <a:pt x="4339117" y="1317935"/>
                  </a:lnTo>
                  <a:lnTo>
                    <a:pt x="4385846" y="1311664"/>
                  </a:lnTo>
                  <a:lnTo>
                    <a:pt x="4432450" y="1305002"/>
                  </a:lnTo>
                  <a:lnTo>
                    <a:pt x="4478927" y="1297951"/>
                  </a:lnTo>
                  <a:lnTo>
                    <a:pt x="4525276" y="1290513"/>
                  </a:lnTo>
                  <a:lnTo>
                    <a:pt x="4571495" y="1282690"/>
                  </a:lnTo>
                  <a:lnTo>
                    <a:pt x="4617583" y="1274483"/>
                  </a:lnTo>
                  <a:lnTo>
                    <a:pt x="4651543" y="1268136"/>
                  </a:lnTo>
                </a:path>
              </a:pathLst>
            </a:custGeom>
            <a:ln w="515111">
              <a:solidFill>
                <a:srgbClr val="92CC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06088" y="1463039"/>
              <a:ext cx="944880" cy="237744"/>
            </a:xfrm>
            <a:prstGeom prst="rect">
              <a:avLst/>
            </a:prstGeom>
          </p:spPr>
        </p:pic>
      </p:grpSp>
      <p:sp>
        <p:nvSpPr>
          <p:cNvPr id="9" name="object 9"/>
          <p:cNvSpPr/>
          <p:nvPr/>
        </p:nvSpPr>
        <p:spPr>
          <a:xfrm>
            <a:off x="0" y="9459468"/>
            <a:ext cx="3539490" cy="828040"/>
          </a:xfrm>
          <a:custGeom>
            <a:avLst/>
            <a:gdLst/>
            <a:ahLst/>
            <a:cxnLst/>
            <a:rect l="l" t="t" r="r" b="b"/>
            <a:pathLst>
              <a:path w="3539490" h="828040">
                <a:moveTo>
                  <a:pt x="3538975" y="827531"/>
                </a:moveTo>
                <a:lnTo>
                  <a:pt x="3501910" y="804644"/>
                </a:lnTo>
                <a:lnTo>
                  <a:pt x="3463301" y="781239"/>
                </a:lnTo>
                <a:lnTo>
                  <a:pt x="3424486" y="758143"/>
                </a:lnTo>
                <a:lnTo>
                  <a:pt x="3385466" y="735357"/>
                </a:lnTo>
                <a:lnTo>
                  <a:pt x="3346242" y="712884"/>
                </a:lnTo>
                <a:lnTo>
                  <a:pt x="3306817" y="690724"/>
                </a:lnTo>
                <a:lnTo>
                  <a:pt x="3267192" y="668880"/>
                </a:lnTo>
                <a:lnTo>
                  <a:pt x="3227370" y="647353"/>
                </a:lnTo>
                <a:lnTo>
                  <a:pt x="3187351" y="626145"/>
                </a:lnTo>
                <a:lnTo>
                  <a:pt x="3147137" y="605258"/>
                </a:lnTo>
                <a:lnTo>
                  <a:pt x="3106730" y="584694"/>
                </a:lnTo>
                <a:lnTo>
                  <a:pt x="3066132" y="564453"/>
                </a:lnTo>
                <a:lnTo>
                  <a:pt x="3025344" y="544538"/>
                </a:lnTo>
                <a:lnTo>
                  <a:pt x="2984369" y="524951"/>
                </a:lnTo>
                <a:lnTo>
                  <a:pt x="2943207" y="505693"/>
                </a:lnTo>
                <a:lnTo>
                  <a:pt x="2901861" y="486766"/>
                </a:lnTo>
                <a:lnTo>
                  <a:pt x="2860332" y="468172"/>
                </a:lnTo>
                <a:lnTo>
                  <a:pt x="2818623" y="449912"/>
                </a:lnTo>
                <a:lnTo>
                  <a:pt x="2776733" y="431988"/>
                </a:lnTo>
                <a:lnTo>
                  <a:pt x="2734667" y="414402"/>
                </a:lnTo>
                <a:lnTo>
                  <a:pt x="2692424" y="397155"/>
                </a:lnTo>
                <a:lnTo>
                  <a:pt x="2650007" y="380249"/>
                </a:lnTo>
                <a:lnTo>
                  <a:pt x="2607417" y="363687"/>
                </a:lnTo>
                <a:lnTo>
                  <a:pt x="2564657" y="347468"/>
                </a:lnTo>
                <a:lnTo>
                  <a:pt x="2521728" y="331596"/>
                </a:lnTo>
                <a:lnTo>
                  <a:pt x="2478631" y="316072"/>
                </a:lnTo>
                <a:lnTo>
                  <a:pt x="2435368" y="300898"/>
                </a:lnTo>
                <a:lnTo>
                  <a:pt x="2391942" y="286075"/>
                </a:lnTo>
                <a:lnTo>
                  <a:pt x="2348353" y="271605"/>
                </a:lnTo>
                <a:lnTo>
                  <a:pt x="2304603" y="257490"/>
                </a:lnTo>
                <a:lnTo>
                  <a:pt x="2260695" y="243732"/>
                </a:lnTo>
                <a:lnTo>
                  <a:pt x="2216630" y="230331"/>
                </a:lnTo>
                <a:lnTo>
                  <a:pt x="2172408" y="217291"/>
                </a:lnTo>
                <a:lnTo>
                  <a:pt x="2128034" y="204612"/>
                </a:lnTo>
                <a:lnTo>
                  <a:pt x="2083507" y="192296"/>
                </a:lnTo>
                <a:lnTo>
                  <a:pt x="2038829" y="180346"/>
                </a:lnTo>
                <a:lnTo>
                  <a:pt x="1994003" y="168762"/>
                </a:lnTo>
                <a:lnTo>
                  <a:pt x="1949030" y="157546"/>
                </a:lnTo>
                <a:lnTo>
                  <a:pt x="1903912" y="146701"/>
                </a:lnTo>
                <a:lnTo>
                  <a:pt x="1858650" y="136227"/>
                </a:lnTo>
                <a:lnTo>
                  <a:pt x="1813247" y="126127"/>
                </a:lnTo>
                <a:lnTo>
                  <a:pt x="1767703" y="116402"/>
                </a:lnTo>
                <a:lnTo>
                  <a:pt x="1722021" y="107054"/>
                </a:lnTo>
                <a:lnTo>
                  <a:pt x="1676202" y="98085"/>
                </a:lnTo>
                <a:lnTo>
                  <a:pt x="1630248" y="89496"/>
                </a:lnTo>
                <a:lnTo>
                  <a:pt x="1584160" y="81289"/>
                </a:lnTo>
                <a:lnTo>
                  <a:pt x="1537941" y="73466"/>
                </a:lnTo>
                <a:lnTo>
                  <a:pt x="1491592" y="66028"/>
                </a:lnTo>
                <a:lnTo>
                  <a:pt x="1445115" y="58977"/>
                </a:lnTo>
                <a:lnTo>
                  <a:pt x="1398511" y="52315"/>
                </a:lnTo>
                <a:lnTo>
                  <a:pt x="1351782" y="46044"/>
                </a:lnTo>
                <a:lnTo>
                  <a:pt x="1304931" y="40165"/>
                </a:lnTo>
                <a:lnTo>
                  <a:pt x="1257957" y="34680"/>
                </a:lnTo>
                <a:lnTo>
                  <a:pt x="1210865" y="29591"/>
                </a:lnTo>
                <a:lnTo>
                  <a:pt x="1163654" y="24899"/>
                </a:lnTo>
                <a:lnTo>
                  <a:pt x="1116326" y="20606"/>
                </a:lnTo>
                <a:lnTo>
                  <a:pt x="1068885" y="16714"/>
                </a:lnTo>
                <a:lnTo>
                  <a:pt x="1021330" y="13224"/>
                </a:lnTo>
                <a:lnTo>
                  <a:pt x="973664" y="10138"/>
                </a:lnTo>
                <a:lnTo>
                  <a:pt x="925888" y="7459"/>
                </a:lnTo>
                <a:lnTo>
                  <a:pt x="878005" y="5187"/>
                </a:lnTo>
                <a:lnTo>
                  <a:pt x="830016" y="3324"/>
                </a:lnTo>
                <a:lnTo>
                  <a:pt x="781922" y="1872"/>
                </a:lnTo>
                <a:lnTo>
                  <a:pt x="733726" y="833"/>
                </a:lnTo>
                <a:lnTo>
                  <a:pt x="685428" y="208"/>
                </a:lnTo>
                <a:lnTo>
                  <a:pt x="637032" y="0"/>
                </a:lnTo>
                <a:lnTo>
                  <a:pt x="588635" y="208"/>
                </a:lnTo>
                <a:lnTo>
                  <a:pt x="540337" y="833"/>
                </a:lnTo>
                <a:lnTo>
                  <a:pt x="492141" y="1872"/>
                </a:lnTo>
                <a:lnTo>
                  <a:pt x="444047" y="3324"/>
                </a:lnTo>
                <a:lnTo>
                  <a:pt x="396058" y="5187"/>
                </a:lnTo>
                <a:lnTo>
                  <a:pt x="348175" y="7459"/>
                </a:lnTo>
                <a:lnTo>
                  <a:pt x="300399" y="10138"/>
                </a:lnTo>
                <a:lnTo>
                  <a:pt x="252733" y="13224"/>
                </a:lnTo>
                <a:lnTo>
                  <a:pt x="205178" y="16714"/>
                </a:lnTo>
                <a:lnTo>
                  <a:pt x="157737" y="20606"/>
                </a:lnTo>
                <a:lnTo>
                  <a:pt x="110409" y="24899"/>
                </a:lnTo>
                <a:lnTo>
                  <a:pt x="63198" y="29591"/>
                </a:lnTo>
                <a:lnTo>
                  <a:pt x="16106" y="34680"/>
                </a:lnTo>
                <a:lnTo>
                  <a:pt x="0" y="36561"/>
                </a:lnTo>
              </a:path>
            </a:pathLst>
          </a:custGeom>
          <a:ln w="515112">
            <a:solidFill>
              <a:srgbClr val="92CC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592838" y="8930109"/>
            <a:ext cx="1695450" cy="1356995"/>
          </a:xfrm>
          <a:custGeom>
            <a:avLst/>
            <a:gdLst/>
            <a:ahLst/>
            <a:cxnLst/>
            <a:rect l="l" t="t" r="r" b="b"/>
            <a:pathLst>
              <a:path w="1695450" h="1356995">
                <a:moveTo>
                  <a:pt x="1695161" y="0"/>
                </a:moveTo>
                <a:lnTo>
                  <a:pt x="1643650" y="11190"/>
                </a:lnTo>
                <a:lnTo>
                  <a:pt x="1598390" y="22066"/>
                </a:lnTo>
                <a:lnTo>
                  <a:pt x="1553213" y="33863"/>
                </a:lnTo>
                <a:lnTo>
                  <a:pt x="1508130" y="46585"/>
                </a:lnTo>
                <a:lnTo>
                  <a:pt x="1463153" y="60238"/>
                </a:lnTo>
                <a:lnTo>
                  <a:pt x="1418294" y="74825"/>
                </a:lnTo>
                <a:lnTo>
                  <a:pt x="1373565" y="90351"/>
                </a:lnTo>
                <a:lnTo>
                  <a:pt x="1328976" y="106820"/>
                </a:lnTo>
                <a:lnTo>
                  <a:pt x="1284541" y="124238"/>
                </a:lnTo>
                <a:lnTo>
                  <a:pt x="1240272" y="142608"/>
                </a:lnTo>
                <a:lnTo>
                  <a:pt x="1196178" y="161935"/>
                </a:lnTo>
                <a:lnTo>
                  <a:pt x="1152476" y="182131"/>
                </a:lnTo>
                <a:lnTo>
                  <a:pt x="1109372" y="203095"/>
                </a:lnTo>
                <a:lnTo>
                  <a:pt x="1066873" y="224813"/>
                </a:lnTo>
                <a:lnTo>
                  <a:pt x="1024981" y="247274"/>
                </a:lnTo>
                <a:lnTo>
                  <a:pt x="983703" y="270467"/>
                </a:lnTo>
                <a:lnTo>
                  <a:pt x="943041" y="294379"/>
                </a:lnTo>
                <a:lnTo>
                  <a:pt x="903002" y="318999"/>
                </a:lnTo>
                <a:lnTo>
                  <a:pt x="863588" y="344315"/>
                </a:lnTo>
                <a:lnTo>
                  <a:pt x="824805" y="370315"/>
                </a:lnTo>
                <a:lnTo>
                  <a:pt x="786657" y="396987"/>
                </a:lnTo>
                <a:lnTo>
                  <a:pt x="749149" y="424320"/>
                </a:lnTo>
                <a:lnTo>
                  <a:pt x="712285" y="452302"/>
                </a:lnTo>
                <a:lnTo>
                  <a:pt x="676069" y="480921"/>
                </a:lnTo>
                <a:lnTo>
                  <a:pt x="640506" y="510165"/>
                </a:lnTo>
                <a:lnTo>
                  <a:pt x="605600" y="540023"/>
                </a:lnTo>
                <a:lnTo>
                  <a:pt x="571357" y="570482"/>
                </a:lnTo>
                <a:lnTo>
                  <a:pt x="537780" y="601531"/>
                </a:lnTo>
                <a:lnTo>
                  <a:pt x="504874" y="633158"/>
                </a:lnTo>
                <a:lnTo>
                  <a:pt x="472643" y="665352"/>
                </a:lnTo>
                <a:lnTo>
                  <a:pt x="441091" y="698099"/>
                </a:lnTo>
                <a:lnTo>
                  <a:pt x="410224" y="731390"/>
                </a:lnTo>
                <a:lnTo>
                  <a:pt x="380046" y="765211"/>
                </a:lnTo>
                <a:lnTo>
                  <a:pt x="350561" y="799552"/>
                </a:lnTo>
                <a:lnTo>
                  <a:pt x="321774" y="834399"/>
                </a:lnTo>
                <a:lnTo>
                  <a:pt x="293689" y="869743"/>
                </a:lnTo>
                <a:lnTo>
                  <a:pt x="266310" y="905570"/>
                </a:lnTo>
                <a:lnTo>
                  <a:pt x="239643" y="941869"/>
                </a:lnTo>
                <a:lnTo>
                  <a:pt x="213691" y="978628"/>
                </a:lnTo>
                <a:lnTo>
                  <a:pt x="188459" y="1015835"/>
                </a:lnTo>
                <a:lnTo>
                  <a:pt x="163952" y="1053479"/>
                </a:lnTo>
                <a:lnTo>
                  <a:pt x="140173" y="1091548"/>
                </a:lnTo>
                <a:lnTo>
                  <a:pt x="117128" y="1130030"/>
                </a:lnTo>
                <a:lnTo>
                  <a:pt x="94821" y="1168912"/>
                </a:lnTo>
                <a:lnTo>
                  <a:pt x="73257" y="1208185"/>
                </a:lnTo>
                <a:lnTo>
                  <a:pt x="52439" y="1247835"/>
                </a:lnTo>
                <a:lnTo>
                  <a:pt x="32372" y="1287850"/>
                </a:lnTo>
                <a:lnTo>
                  <a:pt x="13062" y="1328220"/>
                </a:lnTo>
                <a:lnTo>
                  <a:pt x="0" y="1356887"/>
                </a:lnTo>
                <a:lnTo>
                  <a:pt x="1695161" y="1356887"/>
                </a:lnTo>
                <a:lnTo>
                  <a:pt x="1695161" y="0"/>
                </a:lnTo>
                <a:close/>
              </a:path>
            </a:pathLst>
          </a:custGeom>
          <a:solidFill>
            <a:srgbClr val="92CCEC">
              <a:alpha val="2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1911985" cy="1831339"/>
          </a:xfrm>
          <a:custGeom>
            <a:avLst/>
            <a:gdLst/>
            <a:ahLst/>
            <a:cxnLst/>
            <a:rect l="l" t="t" r="r" b="b"/>
            <a:pathLst>
              <a:path w="1911985" h="1831339">
                <a:moveTo>
                  <a:pt x="1911406" y="0"/>
                </a:moveTo>
                <a:lnTo>
                  <a:pt x="0" y="0"/>
                </a:lnTo>
                <a:lnTo>
                  <a:pt x="0" y="1830979"/>
                </a:lnTo>
                <a:lnTo>
                  <a:pt x="68180" y="1817845"/>
                </a:lnTo>
                <a:lnTo>
                  <a:pt x="113510" y="1807882"/>
                </a:lnTo>
                <a:lnTo>
                  <a:pt x="158769" y="1797003"/>
                </a:lnTo>
                <a:lnTo>
                  <a:pt x="203946" y="1785203"/>
                </a:lnTo>
                <a:lnTo>
                  <a:pt x="249029" y="1772477"/>
                </a:lnTo>
                <a:lnTo>
                  <a:pt x="294006" y="1758820"/>
                </a:lnTo>
                <a:lnTo>
                  <a:pt x="338866" y="1744229"/>
                </a:lnTo>
                <a:lnTo>
                  <a:pt x="383596" y="1728699"/>
                </a:lnTo>
                <a:lnTo>
                  <a:pt x="428184" y="1712225"/>
                </a:lnTo>
                <a:lnTo>
                  <a:pt x="472620" y="1694802"/>
                </a:lnTo>
                <a:lnTo>
                  <a:pt x="516890" y="1676427"/>
                </a:lnTo>
                <a:lnTo>
                  <a:pt x="560985" y="1657096"/>
                </a:lnTo>
                <a:lnTo>
                  <a:pt x="604686" y="1636901"/>
                </a:lnTo>
                <a:lnTo>
                  <a:pt x="647789" y="1615939"/>
                </a:lnTo>
                <a:lnTo>
                  <a:pt x="690287" y="1594223"/>
                </a:lnTo>
                <a:lnTo>
                  <a:pt x="732178" y="1571764"/>
                </a:lnTo>
                <a:lnTo>
                  <a:pt x="773456" y="1548573"/>
                </a:lnTo>
                <a:lnTo>
                  <a:pt x="814116" y="1524662"/>
                </a:lnTo>
                <a:lnTo>
                  <a:pt x="854155" y="1500044"/>
                </a:lnTo>
                <a:lnTo>
                  <a:pt x="893568" y="1474730"/>
                </a:lnTo>
                <a:lnTo>
                  <a:pt x="932350" y="1448731"/>
                </a:lnTo>
                <a:lnTo>
                  <a:pt x="970497" y="1422060"/>
                </a:lnTo>
                <a:lnTo>
                  <a:pt x="1008005" y="1394729"/>
                </a:lnTo>
                <a:lnTo>
                  <a:pt x="1044869" y="1366748"/>
                </a:lnTo>
                <a:lnTo>
                  <a:pt x="1081084" y="1338131"/>
                </a:lnTo>
                <a:lnTo>
                  <a:pt x="1116646" y="1308888"/>
                </a:lnTo>
                <a:lnTo>
                  <a:pt x="1151551" y="1279032"/>
                </a:lnTo>
                <a:lnTo>
                  <a:pt x="1185794" y="1248575"/>
                </a:lnTo>
                <a:lnTo>
                  <a:pt x="1219370" y="1217527"/>
                </a:lnTo>
                <a:lnTo>
                  <a:pt x="1252276" y="1185901"/>
                </a:lnTo>
                <a:lnTo>
                  <a:pt x="1284506" y="1153709"/>
                </a:lnTo>
                <a:lnTo>
                  <a:pt x="1316057" y="1120963"/>
                </a:lnTo>
                <a:lnTo>
                  <a:pt x="1346923" y="1087674"/>
                </a:lnTo>
                <a:lnTo>
                  <a:pt x="1377101" y="1053854"/>
                </a:lnTo>
                <a:lnTo>
                  <a:pt x="1406586" y="1019515"/>
                </a:lnTo>
                <a:lnTo>
                  <a:pt x="1435372" y="984668"/>
                </a:lnTo>
                <a:lnTo>
                  <a:pt x="1463457" y="949326"/>
                </a:lnTo>
                <a:lnTo>
                  <a:pt x="1490835" y="913501"/>
                </a:lnTo>
                <a:lnTo>
                  <a:pt x="1517502" y="877203"/>
                </a:lnTo>
                <a:lnTo>
                  <a:pt x="1543454" y="840446"/>
                </a:lnTo>
                <a:lnTo>
                  <a:pt x="1568685" y="803239"/>
                </a:lnTo>
                <a:lnTo>
                  <a:pt x="1593192" y="765597"/>
                </a:lnTo>
                <a:lnTo>
                  <a:pt x="1616970" y="727529"/>
                </a:lnTo>
                <a:lnTo>
                  <a:pt x="1640015" y="689049"/>
                </a:lnTo>
                <a:lnTo>
                  <a:pt x="1662322" y="650167"/>
                </a:lnTo>
                <a:lnTo>
                  <a:pt x="1683886" y="610897"/>
                </a:lnTo>
                <a:lnTo>
                  <a:pt x="1704703" y="571248"/>
                </a:lnTo>
                <a:lnTo>
                  <a:pt x="1724770" y="531234"/>
                </a:lnTo>
                <a:lnTo>
                  <a:pt x="1744080" y="490865"/>
                </a:lnTo>
                <a:lnTo>
                  <a:pt x="1762630" y="450155"/>
                </a:lnTo>
                <a:lnTo>
                  <a:pt x="1780416" y="409114"/>
                </a:lnTo>
                <a:lnTo>
                  <a:pt x="1797432" y="367754"/>
                </a:lnTo>
                <a:lnTo>
                  <a:pt x="1813674" y="326088"/>
                </a:lnTo>
                <a:lnTo>
                  <a:pt x="1829139" y="284126"/>
                </a:lnTo>
                <a:lnTo>
                  <a:pt x="1843821" y="241882"/>
                </a:lnTo>
                <a:lnTo>
                  <a:pt x="1857715" y="199366"/>
                </a:lnTo>
                <a:lnTo>
                  <a:pt x="1870819" y="156590"/>
                </a:lnTo>
                <a:lnTo>
                  <a:pt x="1883126" y="113566"/>
                </a:lnTo>
                <a:lnTo>
                  <a:pt x="1894632" y="70306"/>
                </a:lnTo>
                <a:lnTo>
                  <a:pt x="1905334" y="26822"/>
                </a:lnTo>
                <a:lnTo>
                  <a:pt x="1911406" y="0"/>
                </a:lnTo>
                <a:close/>
              </a:path>
            </a:pathLst>
          </a:custGeom>
          <a:solidFill>
            <a:srgbClr val="92CCEC">
              <a:alpha val="2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5968" y="9457943"/>
            <a:ext cx="3340735" cy="381000"/>
          </a:xfrm>
          <a:custGeom>
            <a:avLst/>
            <a:gdLst/>
            <a:ahLst/>
            <a:cxnLst/>
            <a:rect l="l" t="t" r="r" b="b"/>
            <a:pathLst>
              <a:path w="3340735" h="381000">
                <a:moveTo>
                  <a:pt x="3149727" y="0"/>
                </a:moveTo>
                <a:lnTo>
                  <a:pt x="190830" y="0"/>
                </a:lnTo>
                <a:lnTo>
                  <a:pt x="147073" y="5031"/>
                </a:lnTo>
                <a:lnTo>
                  <a:pt x="106905" y="19363"/>
                </a:lnTo>
                <a:lnTo>
                  <a:pt x="71473" y="41851"/>
                </a:lnTo>
                <a:lnTo>
                  <a:pt x="41921" y="71353"/>
                </a:lnTo>
                <a:lnTo>
                  <a:pt x="19395" y="106724"/>
                </a:lnTo>
                <a:lnTo>
                  <a:pt x="5039" y="146821"/>
                </a:lnTo>
                <a:lnTo>
                  <a:pt x="0" y="190499"/>
                </a:lnTo>
                <a:lnTo>
                  <a:pt x="5039" y="234178"/>
                </a:lnTo>
                <a:lnTo>
                  <a:pt x="19395" y="274275"/>
                </a:lnTo>
                <a:lnTo>
                  <a:pt x="41921" y="309646"/>
                </a:lnTo>
                <a:lnTo>
                  <a:pt x="71473" y="339148"/>
                </a:lnTo>
                <a:lnTo>
                  <a:pt x="106905" y="361636"/>
                </a:lnTo>
                <a:lnTo>
                  <a:pt x="147073" y="375968"/>
                </a:lnTo>
                <a:lnTo>
                  <a:pt x="190830" y="380999"/>
                </a:lnTo>
                <a:lnTo>
                  <a:pt x="3149727" y="380999"/>
                </a:lnTo>
                <a:lnTo>
                  <a:pt x="3222799" y="366501"/>
                </a:lnTo>
                <a:lnTo>
                  <a:pt x="3284728" y="325208"/>
                </a:lnTo>
                <a:lnTo>
                  <a:pt x="3326098" y="263397"/>
                </a:lnTo>
                <a:lnTo>
                  <a:pt x="3340607" y="190499"/>
                </a:lnTo>
                <a:lnTo>
                  <a:pt x="3335566" y="146821"/>
                </a:lnTo>
                <a:lnTo>
                  <a:pt x="3321204" y="106724"/>
                </a:lnTo>
                <a:lnTo>
                  <a:pt x="3298670" y="71353"/>
                </a:lnTo>
                <a:lnTo>
                  <a:pt x="3269108" y="41851"/>
                </a:lnTo>
                <a:lnTo>
                  <a:pt x="3233666" y="19363"/>
                </a:lnTo>
                <a:lnTo>
                  <a:pt x="3193490" y="5031"/>
                </a:lnTo>
                <a:lnTo>
                  <a:pt x="3149727" y="0"/>
                </a:lnTo>
                <a:close/>
              </a:path>
            </a:pathLst>
          </a:custGeom>
          <a:solidFill>
            <a:srgbClr val="92C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35000" y="9416592"/>
            <a:ext cx="298259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75" dirty="0">
                <a:solidFill>
                  <a:srgbClr val="181818"/>
                </a:solidFill>
                <a:latin typeface="Tahoma"/>
                <a:cs typeface="Tahoma"/>
              </a:rPr>
              <a:t>Итого</a:t>
            </a:r>
            <a:r>
              <a:rPr sz="2450" b="1" spc="25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450" b="1" spc="60" dirty="0">
                <a:solidFill>
                  <a:srgbClr val="181818"/>
                </a:solidFill>
                <a:latin typeface="Tahoma"/>
                <a:cs typeface="Tahoma"/>
              </a:rPr>
              <a:t>стоимость:</a:t>
            </a:r>
            <a:endParaRPr sz="2450">
              <a:latin typeface="Tahoma"/>
              <a:cs typeface="Tahoma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0415" y="7217664"/>
            <a:ext cx="240791" cy="146608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01160" y="234695"/>
            <a:ext cx="944880" cy="23469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-181355" y="4032503"/>
            <a:ext cx="5412105" cy="6436360"/>
            <a:chOff x="-181355" y="4032503"/>
            <a:chExt cx="5412105" cy="6436360"/>
          </a:xfrm>
        </p:grpSpPr>
        <p:sp>
          <p:nvSpPr>
            <p:cNvPr id="4" name="object 4"/>
            <p:cNvSpPr/>
            <p:nvPr/>
          </p:nvSpPr>
          <p:spPr>
            <a:xfrm>
              <a:off x="0" y="4213859"/>
              <a:ext cx="5049520" cy="6073140"/>
            </a:xfrm>
            <a:custGeom>
              <a:avLst/>
              <a:gdLst/>
              <a:ahLst/>
              <a:cxnLst/>
              <a:rect l="l" t="t" r="r" b="b"/>
              <a:pathLst>
                <a:path w="5049520" h="6073140">
                  <a:moveTo>
                    <a:pt x="4133782" y="6073140"/>
                  </a:moveTo>
                  <a:lnTo>
                    <a:pt x="4176223" y="6024363"/>
                  </a:lnTo>
                  <a:lnTo>
                    <a:pt x="4205173" y="5990001"/>
                  </a:lnTo>
                  <a:lnTo>
                    <a:pt x="4233706" y="5955280"/>
                  </a:lnTo>
                  <a:lnTo>
                    <a:pt x="4261818" y="5920204"/>
                  </a:lnTo>
                  <a:lnTo>
                    <a:pt x="4289506" y="5884777"/>
                  </a:lnTo>
                  <a:lnTo>
                    <a:pt x="4316767" y="5849003"/>
                  </a:lnTo>
                  <a:lnTo>
                    <a:pt x="4343595" y="5812885"/>
                  </a:lnTo>
                  <a:lnTo>
                    <a:pt x="4369987" y="5776429"/>
                  </a:lnTo>
                  <a:lnTo>
                    <a:pt x="4395939" y="5739637"/>
                  </a:lnTo>
                  <a:lnTo>
                    <a:pt x="4421448" y="5702513"/>
                  </a:lnTo>
                  <a:lnTo>
                    <a:pt x="4446510" y="5665061"/>
                  </a:lnTo>
                  <a:lnTo>
                    <a:pt x="4471120" y="5627286"/>
                  </a:lnTo>
                  <a:lnTo>
                    <a:pt x="4495275" y="5589190"/>
                  </a:lnTo>
                  <a:lnTo>
                    <a:pt x="4518971" y="5550778"/>
                  </a:lnTo>
                  <a:lnTo>
                    <a:pt x="4542204" y="5512054"/>
                  </a:lnTo>
                  <a:lnTo>
                    <a:pt x="4564971" y="5473021"/>
                  </a:lnTo>
                  <a:lnTo>
                    <a:pt x="4587267" y="5433683"/>
                  </a:lnTo>
                  <a:lnTo>
                    <a:pt x="4609088" y="5394045"/>
                  </a:lnTo>
                  <a:lnTo>
                    <a:pt x="4630432" y="5354109"/>
                  </a:lnTo>
                  <a:lnTo>
                    <a:pt x="4651293" y="5313881"/>
                  </a:lnTo>
                  <a:lnTo>
                    <a:pt x="4671668" y="5273363"/>
                  </a:lnTo>
                  <a:lnTo>
                    <a:pt x="4691554" y="5232560"/>
                  </a:lnTo>
                  <a:lnTo>
                    <a:pt x="4710945" y="5191475"/>
                  </a:lnTo>
                  <a:lnTo>
                    <a:pt x="4729840" y="5150112"/>
                  </a:lnTo>
                  <a:lnTo>
                    <a:pt x="4748233" y="5108476"/>
                  </a:lnTo>
                  <a:lnTo>
                    <a:pt x="4766120" y="5066569"/>
                  </a:lnTo>
                  <a:lnTo>
                    <a:pt x="4783499" y="5024397"/>
                  </a:lnTo>
                  <a:lnTo>
                    <a:pt x="4800364" y="4981962"/>
                  </a:lnTo>
                  <a:lnTo>
                    <a:pt x="4816713" y="4939268"/>
                  </a:lnTo>
                  <a:lnTo>
                    <a:pt x="4832541" y="4896320"/>
                  </a:lnTo>
                  <a:lnTo>
                    <a:pt x="4847845" y="4853121"/>
                  </a:lnTo>
                  <a:lnTo>
                    <a:pt x="4862620" y="4809675"/>
                  </a:lnTo>
                  <a:lnTo>
                    <a:pt x="4876863" y="4765986"/>
                  </a:lnTo>
                  <a:lnTo>
                    <a:pt x="4890570" y="4722058"/>
                  </a:lnTo>
                  <a:lnTo>
                    <a:pt x="4903737" y="4677895"/>
                  </a:lnTo>
                  <a:lnTo>
                    <a:pt x="4916361" y="4633500"/>
                  </a:lnTo>
                  <a:lnTo>
                    <a:pt x="4928436" y="4588877"/>
                  </a:lnTo>
                  <a:lnTo>
                    <a:pt x="4939961" y="4544031"/>
                  </a:lnTo>
                  <a:lnTo>
                    <a:pt x="4950929" y="4498965"/>
                  </a:lnTo>
                  <a:lnTo>
                    <a:pt x="4961339" y="4453682"/>
                  </a:lnTo>
                  <a:lnTo>
                    <a:pt x="4971186" y="4408188"/>
                  </a:lnTo>
                  <a:lnTo>
                    <a:pt x="4980465" y="4362485"/>
                  </a:lnTo>
                  <a:lnTo>
                    <a:pt x="4989174" y="4316577"/>
                  </a:lnTo>
                  <a:lnTo>
                    <a:pt x="4997309" y="4270469"/>
                  </a:lnTo>
                  <a:lnTo>
                    <a:pt x="5004864" y="4224164"/>
                  </a:lnTo>
                  <a:lnTo>
                    <a:pt x="5011838" y="4177665"/>
                  </a:lnTo>
                  <a:lnTo>
                    <a:pt x="5018225" y="4130978"/>
                  </a:lnTo>
                  <a:lnTo>
                    <a:pt x="5024023" y="4084106"/>
                  </a:lnTo>
                  <a:lnTo>
                    <a:pt x="5029226" y="4037052"/>
                  </a:lnTo>
                  <a:lnTo>
                    <a:pt x="5033832" y="3989820"/>
                  </a:lnTo>
                  <a:lnTo>
                    <a:pt x="5037836" y="3942415"/>
                  </a:lnTo>
                  <a:lnTo>
                    <a:pt x="5041235" y="3894840"/>
                  </a:lnTo>
                  <a:lnTo>
                    <a:pt x="5044024" y="3847099"/>
                  </a:lnTo>
                  <a:lnTo>
                    <a:pt x="5046200" y="3799196"/>
                  </a:lnTo>
                  <a:lnTo>
                    <a:pt x="5047759" y="3751134"/>
                  </a:lnTo>
                  <a:lnTo>
                    <a:pt x="5048698" y="3702918"/>
                  </a:lnTo>
                  <a:lnTo>
                    <a:pt x="5049012" y="3654552"/>
                  </a:lnTo>
                  <a:lnTo>
                    <a:pt x="5048698" y="3606184"/>
                  </a:lnTo>
                  <a:lnTo>
                    <a:pt x="5047759" y="3557966"/>
                  </a:lnTo>
                  <a:lnTo>
                    <a:pt x="5046200" y="3509904"/>
                  </a:lnTo>
                  <a:lnTo>
                    <a:pt x="5044024" y="3461999"/>
                  </a:lnTo>
                  <a:lnTo>
                    <a:pt x="5041235" y="3414257"/>
                  </a:lnTo>
                  <a:lnTo>
                    <a:pt x="5037836" y="3366681"/>
                  </a:lnTo>
                  <a:lnTo>
                    <a:pt x="5033832" y="3319275"/>
                  </a:lnTo>
                  <a:lnTo>
                    <a:pt x="5029226" y="3272043"/>
                  </a:lnTo>
                  <a:lnTo>
                    <a:pt x="5024023" y="3224988"/>
                  </a:lnTo>
                  <a:lnTo>
                    <a:pt x="5018225" y="3178114"/>
                  </a:lnTo>
                  <a:lnTo>
                    <a:pt x="5011838" y="3131426"/>
                  </a:lnTo>
                  <a:lnTo>
                    <a:pt x="5004864" y="3084927"/>
                  </a:lnTo>
                  <a:lnTo>
                    <a:pt x="4997309" y="3038622"/>
                  </a:lnTo>
                  <a:lnTo>
                    <a:pt x="4989174" y="2992513"/>
                  </a:lnTo>
                  <a:lnTo>
                    <a:pt x="4980465" y="2946604"/>
                  </a:lnTo>
                  <a:lnTo>
                    <a:pt x="4971186" y="2900901"/>
                  </a:lnTo>
                  <a:lnTo>
                    <a:pt x="4961339" y="2855405"/>
                  </a:lnTo>
                  <a:lnTo>
                    <a:pt x="4950929" y="2810122"/>
                  </a:lnTo>
                  <a:lnTo>
                    <a:pt x="4939961" y="2765055"/>
                  </a:lnTo>
                  <a:lnTo>
                    <a:pt x="4928436" y="2720208"/>
                  </a:lnTo>
                  <a:lnTo>
                    <a:pt x="4916361" y="2675585"/>
                  </a:lnTo>
                  <a:lnTo>
                    <a:pt x="4903737" y="2631190"/>
                  </a:lnTo>
                  <a:lnTo>
                    <a:pt x="4890570" y="2587026"/>
                  </a:lnTo>
                  <a:lnTo>
                    <a:pt x="4876863" y="2543098"/>
                  </a:lnTo>
                  <a:lnTo>
                    <a:pt x="4862620" y="2499408"/>
                  </a:lnTo>
                  <a:lnTo>
                    <a:pt x="4847845" y="2455962"/>
                  </a:lnTo>
                  <a:lnTo>
                    <a:pt x="4832541" y="2412763"/>
                  </a:lnTo>
                  <a:lnTo>
                    <a:pt x="4816713" y="2369814"/>
                  </a:lnTo>
                  <a:lnTo>
                    <a:pt x="4800364" y="2327121"/>
                  </a:lnTo>
                  <a:lnTo>
                    <a:pt x="4783499" y="2284685"/>
                  </a:lnTo>
                  <a:lnTo>
                    <a:pt x="4766120" y="2242512"/>
                  </a:lnTo>
                  <a:lnTo>
                    <a:pt x="4748233" y="2200606"/>
                  </a:lnTo>
                  <a:lnTo>
                    <a:pt x="4729840" y="2158969"/>
                  </a:lnTo>
                  <a:lnTo>
                    <a:pt x="4710945" y="2117606"/>
                  </a:lnTo>
                  <a:lnTo>
                    <a:pt x="4691554" y="2076521"/>
                  </a:lnTo>
                  <a:lnTo>
                    <a:pt x="4671668" y="2035718"/>
                  </a:lnTo>
                  <a:lnTo>
                    <a:pt x="4651293" y="1995200"/>
                  </a:lnTo>
                  <a:lnTo>
                    <a:pt x="4630432" y="1954971"/>
                  </a:lnTo>
                  <a:lnTo>
                    <a:pt x="4609088" y="1915036"/>
                  </a:lnTo>
                  <a:lnTo>
                    <a:pt x="4587267" y="1875397"/>
                  </a:lnTo>
                  <a:lnTo>
                    <a:pt x="4564971" y="1836060"/>
                  </a:lnTo>
                  <a:lnTo>
                    <a:pt x="4542204" y="1797027"/>
                  </a:lnTo>
                  <a:lnTo>
                    <a:pt x="4518971" y="1758302"/>
                  </a:lnTo>
                  <a:lnTo>
                    <a:pt x="4495275" y="1719890"/>
                  </a:lnTo>
                  <a:lnTo>
                    <a:pt x="4471120" y="1681795"/>
                  </a:lnTo>
                  <a:lnTo>
                    <a:pt x="4446510" y="1644019"/>
                  </a:lnTo>
                  <a:lnTo>
                    <a:pt x="4421448" y="1606568"/>
                  </a:lnTo>
                  <a:lnTo>
                    <a:pt x="4395939" y="1569444"/>
                  </a:lnTo>
                  <a:lnTo>
                    <a:pt x="4369987" y="1532652"/>
                  </a:lnTo>
                  <a:lnTo>
                    <a:pt x="4343595" y="1496196"/>
                  </a:lnTo>
                  <a:lnTo>
                    <a:pt x="4316767" y="1460079"/>
                  </a:lnTo>
                  <a:lnTo>
                    <a:pt x="4289506" y="1424305"/>
                  </a:lnTo>
                  <a:lnTo>
                    <a:pt x="4261818" y="1388878"/>
                  </a:lnTo>
                  <a:lnTo>
                    <a:pt x="4233706" y="1353802"/>
                  </a:lnTo>
                  <a:lnTo>
                    <a:pt x="4205173" y="1319081"/>
                  </a:lnTo>
                  <a:lnTo>
                    <a:pt x="4176223" y="1284719"/>
                  </a:lnTo>
                  <a:lnTo>
                    <a:pt x="4146861" y="1250719"/>
                  </a:lnTo>
                  <a:lnTo>
                    <a:pt x="4117090" y="1217085"/>
                  </a:lnTo>
                  <a:lnTo>
                    <a:pt x="4086914" y="1183822"/>
                  </a:lnTo>
                  <a:lnTo>
                    <a:pt x="4056337" y="1150933"/>
                  </a:lnTo>
                  <a:lnTo>
                    <a:pt x="4025362" y="1118421"/>
                  </a:lnTo>
                  <a:lnTo>
                    <a:pt x="3993994" y="1086292"/>
                  </a:lnTo>
                  <a:lnTo>
                    <a:pt x="3962236" y="1054548"/>
                  </a:lnTo>
                  <a:lnTo>
                    <a:pt x="3930093" y="1023193"/>
                  </a:lnTo>
                  <a:lnTo>
                    <a:pt x="3897567" y="992232"/>
                  </a:lnTo>
                  <a:lnTo>
                    <a:pt x="3864664" y="961668"/>
                  </a:lnTo>
                  <a:lnTo>
                    <a:pt x="3831386" y="931505"/>
                  </a:lnTo>
                  <a:lnTo>
                    <a:pt x="3797738" y="901747"/>
                  </a:lnTo>
                  <a:lnTo>
                    <a:pt x="3763724" y="872397"/>
                  </a:lnTo>
                  <a:lnTo>
                    <a:pt x="3729347" y="843460"/>
                  </a:lnTo>
                  <a:lnTo>
                    <a:pt x="3694611" y="814940"/>
                  </a:lnTo>
                  <a:lnTo>
                    <a:pt x="3659520" y="786840"/>
                  </a:lnTo>
                  <a:lnTo>
                    <a:pt x="3624078" y="759164"/>
                  </a:lnTo>
                  <a:lnTo>
                    <a:pt x="3588289" y="731916"/>
                  </a:lnTo>
                  <a:lnTo>
                    <a:pt x="3552157" y="705099"/>
                  </a:lnTo>
                  <a:lnTo>
                    <a:pt x="3515685" y="678719"/>
                  </a:lnTo>
                  <a:lnTo>
                    <a:pt x="3478878" y="652778"/>
                  </a:lnTo>
                  <a:lnTo>
                    <a:pt x="3441738" y="627280"/>
                  </a:lnTo>
                  <a:lnTo>
                    <a:pt x="3404271" y="602230"/>
                  </a:lnTo>
                  <a:lnTo>
                    <a:pt x="3366480" y="577631"/>
                  </a:lnTo>
                  <a:lnTo>
                    <a:pt x="3328368" y="553486"/>
                  </a:lnTo>
                  <a:lnTo>
                    <a:pt x="3289940" y="529801"/>
                  </a:lnTo>
                  <a:lnTo>
                    <a:pt x="3251200" y="506578"/>
                  </a:lnTo>
                  <a:lnTo>
                    <a:pt x="3212150" y="483821"/>
                  </a:lnTo>
                  <a:lnTo>
                    <a:pt x="3172796" y="461535"/>
                  </a:lnTo>
                  <a:lnTo>
                    <a:pt x="3133141" y="439723"/>
                  </a:lnTo>
                  <a:lnTo>
                    <a:pt x="3093189" y="418389"/>
                  </a:lnTo>
                  <a:lnTo>
                    <a:pt x="3052944" y="397538"/>
                  </a:lnTo>
                  <a:lnTo>
                    <a:pt x="3012409" y="377171"/>
                  </a:lnTo>
                  <a:lnTo>
                    <a:pt x="2971589" y="357295"/>
                  </a:lnTo>
                  <a:lnTo>
                    <a:pt x="2930487" y="337912"/>
                  </a:lnTo>
                  <a:lnTo>
                    <a:pt x="2889108" y="319026"/>
                  </a:lnTo>
                  <a:lnTo>
                    <a:pt x="2847454" y="300641"/>
                  </a:lnTo>
                  <a:lnTo>
                    <a:pt x="2805530" y="282762"/>
                  </a:lnTo>
                  <a:lnTo>
                    <a:pt x="2763340" y="265391"/>
                  </a:lnTo>
                  <a:lnTo>
                    <a:pt x="2720887" y="248533"/>
                  </a:lnTo>
                  <a:lnTo>
                    <a:pt x="2678176" y="232192"/>
                  </a:lnTo>
                  <a:lnTo>
                    <a:pt x="2635210" y="216371"/>
                  </a:lnTo>
                  <a:lnTo>
                    <a:pt x="2591994" y="201074"/>
                  </a:lnTo>
                  <a:lnTo>
                    <a:pt x="2548530" y="186305"/>
                  </a:lnTo>
                  <a:lnTo>
                    <a:pt x="2504823" y="172069"/>
                  </a:lnTo>
                  <a:lnTo>
                    <a:pt x="2460877" y="158368"/>
                  </a:lnTo>
                  <a:lnTo>
                    <a:pt x="2416695" y="145207"/>
                  </a:lnTo>
                  <a:lnTo>
                    <a:pt x="2372282" y="132589"/>
                  </a:lnTo>
                  <a:lnTo>
                    <a:pt x="2327641" y="120519"/>
                  </a:lnTo>
                  <a:lnTo>
                    <a:pt x="2282776" y="109000"/>
                  </a:lnTo>
                  <a:lnTo>
                    <a:pt x="2237692" y="98037"/>
                  </a:lnTo>
                  <a:lnTo>
                    <a:pt x="2192391" y="87632"/>
                  </a:lnTo>
                  <a:lnTo>
                    <a:pt x="2146877" y="77790"/>
                  </a:lnTo>
                  <a:lnTo>
                    <a:pt x="2101156" y="68514"/>
                  </a:lnTo>
                  <a:lnTo>
                    <a:pt x="2055229" y="59809"/>
                  </a:lnTo>
                  <a:lnTo>
                    <a:pt x="2009102" y="51679"/>
                  </a:lnTo>
                  <a:lnTo>
                    <a:pt x="1962778" y="44126"/>
                  </a:lnTo>
                  <a:lnTo>
                    <a:pt x="1916261" y="37156"/>
                  </a:lnTo>
                  <a:lnTo>
                    <a:pt x="1869555" y="30771"/>
                  </a:lnTo>
                  <a:lnTo>
                    <a:pt x="1822664" y="24977"/>
                  </a:lnTo>
                  <a:lnTo>
                    <a:pt x="1775590" y="19776"/>
                  </a:lnTo>
                  <a:lnTo>
                    <a:pt x="1728340" y="15172"/>
                  </a:lnTo>
                  <a:lnTo>
                    <a:pt x="1680915" y="11170"/>
                  </a:lnTo>
                  <a:lnTo>
                    <a:pt x="1633321" y="7773"/>
                  </a:lnTo>
                  <a:lnTo>
                    <a:pt x="1585561" y="4985"/>
                  </a:lnTo>
                  <a:lnTo>
                    <a:pt x="1537638" y="2809"/>
                  </a:lnTo>
                  <a:lnTo>
                    <a:pt x="1489557" y="1251"/>
                  </a:lnTo>
                  <a:lnTo>
                    <a:pt x="1441322" y="313"/>
                  </a:lnTo>
                  <a:lnTo>
                    <a:pt x="1392936" y="0"/>
                  </a:lnTo>
                  <a:lnTo>
                    <a:pt x="1344549" y="313"/>
                  </a:lnTo>
                  <a:lnTo>
                    <a:pt x="1296313" y="1251"/>
                  </a:lnTo>
                  <a:lnTo>
                    <a:pt x="1248231" y="2809"/>
                  </a:lnTo>
                  <a:lnTo>
                    <a:pt x="1200308" y="4985"/>
                  </a:lnTo>
                  <a:lnTo>
                    <a:pt x="1152547" y="7773"/>
                  </a:lnTo>
                  <a:lnTo>
                    <a:pt x="1104952" y="11170"/>
                  </a:lnTo>
                  <a:lnTo>
                    <a:pt x="1057527" y="15172"/>
                  </a:lnTo>
                  <a:lnTo>
                    <a:pt x="1010276" y="19776"/>
                  </a:lnTo>
                  <a:lnTo>
                    <a:pt x="963203" y="24977"/>
                  </a:lnTo>
                  <a:lnTo>
                    <a:pt x="916311" y="30771"/>
                  </a:lnTo>
                  <a:lnTo>
                    <a:pt x="869604" y="37156"/>
                  </a:lnTo>
                  <a:lnTo>
                    <a:pt x="823087" y="44126"/>
                  </a:lnTo>
                  <a:lnTo>
                    <a:pt x="776762" y="51679"/>
                  </a:lnTo>
                  <a:lnTo>
                    <a:pt x="730635" y="59809"/>
                  </a:lnTo>
                  <a:lnTo>
                    <a:pt x="684708" y="68514"/>
                  </a:lnTo>
                  <a:lnTo>
                    <a:pt x="638986" y="77790"/>
                  </a:lnTo>
                  <a:lnTo>
                    <a:pt x="593473" y="87632"/>
                  </a:lnTo>
                  <a:lnTo>
                    <a:pt x="548171" y="98037"/>
                  </a:lnTo>
                  <a:lnTo>
                    <a:pt x="503086" y="109000"/>
                  </a:lnTo>
                  <a:lnTo>
                    <a:pt x="458221" y="120519"/>
                  </a:lnTo>
                  <a:lnTo>
                    <a:pt x="413580" y="132589"/>
                  </a:lnTo>
                  <a:lnTo>
                    <a:pt x="369167" y="145207"/>
                  </a:lnTo>
                  <a:lnTo>
                    <a:pt x="324985" y="158368"/>
                  </a:lnTo>
                  <a:lnTo>
                    <a:pt x="281038" y="172069"/>
                  </a:lnTo>
                  <a:lnTo>
                    <a:pt x="237331" y="186305"/>
                  </a:lnTo>
                  <a:lnTo>
                    <a:pt x="193868" y="201074"/>
                  </a:lnTo>
                  <a:lnTo>
                    <a:pt x="150651" y="216371"/>
                  </a:lnTo>
                  <a:lnTo>
                    <a:pt x="107685" y="232192"/>
                  </a:lnTo>
                  <a:lnTo>
                    <a:pt x="64973" y="248533"/>
                  </a:lnTo>
                  <a:lnTo>
                    <a:pt x="22521" y="265391"/>
                  </a:lnTo>
                  <a:lnTo>
                    <a:pt x="0" y="274664"/>
                  </a:lnTo>
                </a:path>
              </a:pathLst>
            </a:custGeom>
            <a:ln w="362712">
              <a:solidFill>
                <a:srgbClr val="92CC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0416" y="8525255"/>
              <a:ext cx="243840" cy="1466088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14465808" y="618744"/>
            <a:ext cx="3822700" cy="548640"/>
          </a:xfrm>
          <a:custGeom>
            <a:avLst/>
            <a:gdLst/>
            <a:ahLst/>
            <a:cxnLst/>
            <a:rect l="l" t="t" r="r" b="b"/>
            <a:pathLst>
              <a:path w="3822700" h="548640">
                <a:moveTo>
                  <a:pt x="3822192" y="0"/>
                </a:moveTo>
                <a:lnTo>
                  <a:pt x="273176" y="0"/>
                </a:lnTo>
                <a:lnTo>
                  <a:pt x="224071" y="4419"/>
                </a:lnTo>
                <a:lnTo>
                  <a:pt x="177854" y="17161"/>
                </a:lnTo>
                <a:lnTo>
                  <a:pt x="135297" y="37450"/>
                </a:lnTo>
                <a:lnTo>
                  <a:pt x="97170" y="64513"/>
                </a:lnTo>
                <a:lnTo>
                  <a:pt x="64246" y="97575"/>
                </a:lnTo>
                <a:lnTo>
                  <a:pt x="37295" y="135861"/>
                </a:lnTo>
                <a:lnTo>
                  <a:pt x="17090" y="178597"/>
                </a:lnTo>
                <a:lnTo>
                  <a:pt x="4401" y="225008"/>
                </a:lnTo>
                <a:lnTo>
                  <a:pt x="0" y="274320"/>
                </a:lnTo>
                <a:lnTo>
                  <a:pt x="4401" y="323631"/>
                </a:lnTo>
                <a:lnTo>
                  <a:pt x="17090" y="370042"/>
                </a:lnTo>
                <a:lnTo>
                  <a:pt x="37295" y="412778"/>
                </a:lnTo>
                <a:lnTo>
                  <a:pt x="64246" y="451064"/>
                </a:lnTo>
                <a:lnTo>
                  <a:pt x="97170" y="484126"/>
                </a:lnTo>
                <a:lnTo>
                  <a:pt x="135297" y="511189"/>
                </a:lnTo>
                <a:lnTo>
                  <a:pt x="177854" y="531478"/>
                </a:lnTo>
                <a:lnTo>
                  <a:pt x="224071" y="544220"/>
                </a:lnTo>
                <a:lnTo>
                  <a:pt x="273176" y="548639"/>
                </a:lnTo>
                <a:lnTo>
                  <a:pt x="3822192" y="548639"/>
                </a:lnTo>
                <a:lnTo>
                  <a:pt x="3822192" y="0"/>
                </a:lnTo>
                <a:close/>
              </a:path>
            </a:pathLst>
          </a:custGeom>
          <a:solidFill>
            <a:srgbClr val="92C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18744"/>
            <a:ext cx="3825240" cy="548640"/>
          </a:xfrm>
          <a:custGeom>
            <a:avLst/>
            <a:gdLst/>
            <a:ahLst/>
            <a:cxnLst/>
            <a:rect l="l" t="t" r="r" b="b"/>
            <a:pathLst>
              <a:path w="3825240" h="548640">
                <a:moveTo>
                  <a:pt x="3552063" y="0"/>
                </a:moveTo>
                <a:lnTo>
                  <a:pt x="0" y="0"/>
                </a:lnTo>
                <a:lnTo>
                  <a:pt x="0" y="548639"/>
                </a:lnTo>
                <a:lnTo>
                  <a:pt x="3552063" y="548639"/>
                </a:lnTo>
                <a:lnTo>
                  <a:pt x="3601168" y="544220"/>
                </a:lnTo>
                <a:lnTo>
                  <a:pt x="3647385" y="531478"/>
                </a:lnTo>
                <a:lnTo>
                  <a:pt x="3689942" y="511189"/>
                </a:lnTo>
                <a:lnTo>
                  <a:pt x="3728069" y="484126"/>
                </a:lnTo>
                <a:lnTo>
                  <a:pt x="3760993" y="451064"/>
                </a:lnTo>
                <a:lnTo>
                  <a:pt x="3787944" y="412778"/>
                </a:lnTo>
                <a:lnTo>
                  <a:pt x="3808149" y="370042"/>
                </a:lnTo>
                <a:lnTo>
                  <a:pt x="3820838" y="323631"/>
                </a:lnTo>
                <a:lnTo>
                  <a:pt x="3825240" y="274320"/>
                </a:lnTo>
                <a:lnTo>
                  <a:pt x="3820838" y="225008"/>
                </a:lnTo>
                <a:lnTo>
                  <a:pt x="3808149" y="178597"/>
                </a:lnTo>
                <a:lnTo>
                  <a:pt x="3787944" y="135861"/>
                </a:lnTo>
                <a:lnTo>
                  <a:pt x="3760993" y="97575"/>
                </a:lnTo>
                <a:lnTo>
                  <a:pt x="3728069" y="64513"/>
                </a:lnTo>
                <a:lnTo>
                  <a:pt x="3689942" y="37450"/>
                </a:lnTo>
                <a:lnTo>
                  <a:pt x="3647385" y="17161"/>
                </a:lnTo>
                <a:lnTo>
                  <a:pt x="3601168" y="4419"/>
                </a:lnTo>
                <a:lnTo>
                  <a:pt x="3552063" y="0"/>
                </a:lnTo>
                <a:close/>
              </a:path>
            </a:pathLst>
          </a:custGeom>
          <a:solidFill>
            <a:srgbClr val="92C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0895032" y="1992022"/>
            <a:ext cx="3373120" cy="3399790"/>
            <a:chOff x="10895032" y="1992022"/>
            <a:chExt cx="3373120" cy="3399790"/>
          </a:xfrm>
        </p:grpSpPr>
        <p:sp>
          <p:nvSpPr>
            <p:cNvPr id="9" name="object 9"/>
            <p:cNvSpPr/>
            <p:nvPr/>
          </p:nvSpPr>
          <p:spPr>
            <a:xfrm>
              <a:off x="10918845" y="2015835"/>
              <a:ext cx="3325495" cy="3352165"/>
            </a:xfrm>
            <a:custGeom>
              <a:avLst/>
              <a:gdLst/>
              <a:ahLst/>
              <a:cxnLst/>
              <a:rect l="l" t="t" r="r" b="b"/>
              <a:pathLst>
                <a:path w="3325494" h="3352165">
                  <a:moveTo>
                    <a:pt x="149966" y="2357028"/>
                  </a:moveTo>
                  <a:lnTo>
                    <a:pt x="170554" y="2401101"/>
                  </a:lnTo>
                  <a:lnTo>
                    <a:pt x="192234" y="2444305"/>
                  </a:lnTo>
                  <a:lnTo>
                    <a:pt x="214984" y="2486631"/>
                  </a:lnTo>
                  <a:lnTo>
                    <a:pt x="238778" y="2528070"/>
                  </a:lnTo>
                  <a:lnTo>
                    <a:pt x="263591" y="2568613"/>
                  </a:lnTo>
                  <a:lnTo>
                    <a:pt x="289400" y="2608250"/>
                  </a:lnTo>
                  <a:lnTo>
                    <a:pt x="316180" y="2646971"/>
                  </a:lnTo>
                  <a:lnTo>
                    <a:pt x="343907" y="2684767"/>
                  </a:lnTo>
                  <a:lnTo>
                    <a:pt x="372555" y="2721628"/>
                  </a:lnTo>
                  <a:lnTo>
                    <a:pt x="402100" y="2757546"/>
                  </a:lnTo>
                  <a:lnTo>
                    <a:pt x="432519" y="2792510"/>
                  </a:lnTo>
                  <a:lnTo>
                    <a:pt x="463786" y="2826512"/>
                  </a:lnTo>
                  <a:lnTo>
                    <a:pt x="495877" y="2859542"/>
                  </a:lnTo>
                  <a:lnTo>
                    <a:pt x="528767" y="2891590"/>
                  </a:lnTo>
                  <a:lnTo>
                    <a:pt x="562432" y="2922647"/>
                  </a:lnTo>
                  <a:lnTo>
                    <a:pt x="596848" y="2952703"/>
                  </a:lnTo>
                  <a:lnTo>
                    <a:pt x="631990" y="2981749"/>
                  </a:lnTo>
                  <a:lnTo>
                    <a:pt x="667834" y="3009776"/>
                  </a:lnTo>
                  <a:lnTo>
                    <a:pt x="704354" y="3036775"/>
                  </a:lnTo>
                  <a:lnTo>
                    <a:pt x="741527" y="3062734"/>
                  </a:lnTo>
                  <a:lnTo>
                    <a:pt x="779328" y="3087647"/>
                  </a:lnTo>
                  <a:lnTo>
                    <a:pt x="817733" y="3111502"/>
                  </a:lnTo>
                  <a:lnTo>
                    <a:pt x="856716" y="3134290"/>
                  </a:lnTo>
                  <a:lnTo>
                    <a:pt x="896255" y="3156002"/>
                  </a:lnTo>
                  <a:lnTo>
                    <a:pt x="936323" y="3176629"/>
                  </a:lnTo>
                  <a:lnTo>
                    <a:pt x="976897" y="3196161"/>
                  </a:lnTo>
                  <a:lnTo>
                    <a:pt x="1017953" y="3214589"/>
                  </a:lnTo>
                  <a:lnTo>
                    <a:pt x="1059464" y="3231902"/>
                  </a:lnTo>
                  <a:lnTo>
                    <a:pt x="1101409" y="3248093"/>
                  </a:lnTo>
                  <a:lnTo>
                    <a:pt x="1143760" y="3263150"/>
                  </a:lnTo>
                  <a:lnTo>
                    <a:pt x="1186495" y="3277066"/>
                  </a:lnTo>
                  <a:lnTo>
                    <a:pt x="1229589" y="3289830"/>
                  </a:lnTo>
                  <a:lnTo>
                    <a:pt x="1273017" y="3301433"/>
                  </a:lnTo>
                  <a:lnTo>
                    <a:pt x="1316755" y="3311865"/>
                  </a:lnTo>
                  <a:lnTo>
                    <a:pt x="1360777" y="3321118"/>
                  </a:lnTo>
                  <a:lnTo>
                    <a:pt x="1405061" y="3329181"/>
                  </a:lnTo>
                  <a:lnTo>
                    <a:pt x="1449581" y="3336045"/>
                  </a:lnTo>
                  <a:lnTo>
                    <a:pt x="1494313" y="3341702"/>
                  </a:lnTo>
                  <a:lnTo>
                    <a:pt x="1539232" y="3346140"/>
                  </a:lnTo>
                  <a:lnTo>
                    <a:pt x="1584314" y="3349351"/>
                  </a:lnTo>
                  <a:lnTo>
                    <a:pt x="1629534" y="3351326"/>
                  </a:lnTo>
                  <a:lnTo>
                    <a:pt x="1674868" y="3352054"/>
                  </a:lnTo>
                  <a:lnTo>
                    <a:pt x="1720292" y="3351528"/>
                  </a:lnTo>
                  <a:lnTo>
                    <a:pt x="1765780" y="3349736"/>
                  </a:lnTo>
                  <a:lnTo>
                    <a:pt x="1811309" y="3346670"/>
                  </a:lnTo>
                  <a:lnTo>
                    <a:pt x="1856854" y="3342320"/>
                  </a:lnTo>
                  <a:lnTo>
                    <a:pt x="1902390" y="3336677"/>
                  </a:lnTo>
                  <a:lnTo>
                    <a:pt x="1947893" y="3329731"/>
                  </a:lnTo>
                  <a:lnTo>
                    <a:pt x="1993338" y="3321473"/>
                  </a:lnTo>
                  <a:lnTo>
                    <a:pt x="2038702" y="3311893"/>
                  </a:lnTo>
                  <a:lnTo>
                    <a:pt x="2083959" y="3300983"/>
                  </a:lnTo>
                  <a:lnTo>
                    <a:pt x="2129085" y="3288732"/>
                  </a:lnTo>
                  <a:lnTo>
                    <a:pt x="2174055" y="3275131"/>
                  </a:lnTo>
                  <a:lnTo>
                    <a:pt x="2218845" y="3260170"/>
                  </a:lnTo>
                  <a:lnTo>
                    <a:pt x="2263431" y="3243841"/>
                  </a:lnTo>
                  <a:lnTo>
                    <a:pt x="2307789" y="3226134"/>
                  </a:lnTo>
                  <a:lnTo>
                    <a:pt x="2351892" y="3207039"/>
                  </a:lnTo>
                  <a:lnTo>
                    <a:pt x="2395428" y="3186678"/>
                  </a:lnTo>
                  <a:lnTo>
                    <a:pt x="2438094" y="3165206"/>
                  </a:lnTo>
                  <a:lnTo>
                    <a:pt x="2479879" y="3142650"/>
                  </a:lnTo>
                  <a:lnTo>
                    <a:pt x="2520774" y="3119033"/>
                  </a:lnTo>
                  <a:lnTo>
                    <a:pt x="2560771" y="3094381"/>
                  </a:lnTo>
                  <a:lnTo>
                    <a:pt x="2599861" y="3068717"/>
                  </a:lnTo>
                  <a:lnTo>
                    <a:pt x="2638033" y="3042067"/>
                  </a:lnTo>
                  <a:lnTo>
                    <a:pt x="2675280" y="3014454"/>
                  </a:lnTo>
                  <a:lnTo>
                    <a:pt x="2711591" y="2985904"/>
                  </a:lnTo>
                  <a:lnTo>
                    <a:pt x="2746958" y="2956441"/>
                  </a:lnTo>
                  <a:lnTo>
                    <a:pt x="2781372" y="2926090"/>
                  </a:lnTo>
                  <a:lnTo>
                    <a:pt x="2814823" y="2894876"/>
                  </a:lnTo>
                  <a:lnTo>
                    <a:pt x="2847302" y="2862822"/>
                  </a:lnTo>
                  <a:lnTo>
                    <a:pt x="2878800" y="2829954"/>
                  </a:lnTo>
                  <a:lnTo>
                    <a:pt x="2909308" y="2796295"/>
                  </a:lnTo>
                  <a:lnTo>
                    <a:pt x="2938817" y="2761872"/>
                  </a:lnTo>
                  <a:lnTo>
                    <a:pt x="2967318" y="2726707"/>
                  </a:lnTo>
                  <a:lnTo>
                    <a:pt x="2994801" y="2690827"/>
                  </a:lnTo>
                  <a:lnTo>
                    <a:pt x="3021257" y="2654255"/>
                  </a:lnTo>
                  <a:lnTo>
                    <a:pt x="3046678" y="2617016"/>
                  </a:lnTo>
                  <a:lnTo>
                    <a:pt x="3071053" y="2579135"/>
                  </a:lnTo>
                  <a:lnTo>
                    <a:pt x="3094375" y="2540636"/>
                  </a:lnTo>
                  <a:lnTo>
                    <a:pt x="3116633" y="2501544"/>
                  </a:lnTo>
                  <a:lnTo>
                    <a:pt x="3137818" y="2461884"/>
                  </a:lnTo>
                  <a:lnTo>
                    <a:pt x="3157922" y="2421679"/>
                  </a:lnTo>
                  <a:lnTo>
                    <a:pt x="3176935" y="2380955"/>
                  </a:lnTo>
                  <a:lnTo>
                    <a:pt x="3194848" y="2339736"/>
                  </a:lnTo>
                  <a:lnTo>
                    <a:pt x="3211652" y="2298047"/>
                  </a:lnTo>
                  <a:lnTo>
                    <a:pt x="3227338" y="2255913"/>
                  </a:lnTo>
                  <a:lnTo>
                    <a:pt x="3241896" y="2213357"/>
                  </a:lnTo>
                  <a:lnTo>
                    <a:pt x="3255318" y="2170405"/>
                  </a:lnTo>
                  <a:lnTo>
                    <a:pt x="3267594" y="2127081"/>
                  </a:lnTo>
                  <a:lnTo>
                    <a:pt x="3278716" y="2083410"/>
                  </a:lnTo>
                  <a:lnTo>
                    <a:pt x="3288673" y="2039417"/>
                  </a:lnTo>
                  <a:lnTo>
                    <a:pt x="3297457" y="1995125"/>
                  </a:lnTo>
                  <a:lnTo>
                    <a:pt x="3305058" y="1950560"/>
                  </a:lnTo>
                  <a:lnTo>
                    <a:pt x="3311469" y="1905746"/>
                  </a:lnTo>
                  <a:lnTo>
                    <a:pt x="3316678" y="1860707"/>
                  </a:lnTo>
                  <a:lnTo>
                    <a:pt x="3320678" y="1815470"/>
                  </a:lnTo>
                  <a:lnTo>
                    <a:pt x="3323459" y="1770057"/>
                  </a:lnTo>
                  <a:lnTo>
                    <a:pt x="3325011" y="1724493"/>
                  </a:lnTo>
                  <a:lnTo>
                    <a:pt x="3325327" y="1678804"/>
                  </a:lnTo>
                  <a:lnTo>
                    <a:pt x="3324396" y="1633013"/>
                  </a:lnTo>
                  <a:lnTo>
                    <a:pt x="3322209" y="1587146"/>
                  </a:lnTo>
                  <a:lnTo>
                    <a:pt x="3318758" y="1541226"/>
                  </a:lnTo>
                  <a:lnTo>
                    <a:pt x="3314033" y="1495279"/>
                  </a:lnTo>
                  <a:lnTo>
                    <a:pt x="3308024" y="1449329"/>
                  </a:lnTo>
                  <a:lnTo>
                    <a:pt x="3300724" y="1403401"/>
                  </a:lnTo>
                  <a:lnTo>
                    <a:pt x="3292122" y="1357519"/>
                  </a:lnTo>
                  <a:lnTo>
                    <a:pt x="3282210" y="1311708"/>
                  </a:lnTo>
                  <a:lnTo>
                    <a:pt x="3270978" y="1265992"/>
                  </a:lnTo>
                  <a:lnTo>
                    <a:pt x="3258417" y="1220397"/>
                  </a:lnTo>
                  <a:lnTo>
                    <a:pt x="3244518" y="1174946"/>
                  </a:lnTo>
                  <a:lnTo>
                    <a:pt x="3229272" y="1129664"/>
                  </a:lnTo>
                  <a:lnTo>
                    <a:pt x="3212670" y="1084576"/>
                  </a:lnTo>
                  <a:lnTo>
                    <a:pt x="3194702" y="1039707"/>
                  </a:lnTo>
                  <a:lnTo>
                    <a:pt x="3175360" y="995080"/>
                  </a:lnTo>
                  <a:lnTo>
                    <a:pt x="3154773" y="951008"/>
                  </a:lnTo>
                  <a:lnTo>
                    <a:pt x="3133092" y="907803"/>
                  </a:lnTo>
                  <a:lnTo>
                    <a:pt x="3110343" y="865476"/>
                  </a:lnTo>
                  <a:lnTo>
                    <a:pt x="3086549" y="824036"/>
                  </a:lnTo>
                  <a:lnTo>
                    <a:pt x="3061735" y="783493"/>
                  </a:lnTo>
                  <a:lnTo>
                    <a:pt x="3035926" y="743855"/>
                  </a:lnTo>
                  <a:lnTo>
                    <a:pt x="3009146" y="705133"/>
                  </a:lnTo>
                  <a:lnTo>
                    <a:pt x="2981420" y="667335"/>
                  </a:lnTo>
                  <a:lnTo>
                    <a:pt x="2952772" y="630472"/>
                  </a:lnTo>
                  <a:lnTo>
                    <a:pt x="2923226" y="594553"/>
                  </a:lnTo>
                  <a:lnTo>
                    <a:pt x="2892807" y="559586"/>
                  </a:lnTo>
                  <a:lnTo>
                    <a:pt x="2861541" y="525583"/>
                  </a:lnTo>
                  <a:lnTo>
                    <a:pt x="2829450" y="492551"/>
                  </a:lnTo>
                  <a:lnTo>
                    <a:pt x="2796559" y="460501"/>
                  </a:lnTo>
                  <a:lnTo>
                    <a:pt x="2762894" y="429442"/>
                  </a:lnTo>
                  <a:lnTo>
                    <a:pt x="2728478" y="399384"/>
                  </a:lnTo>
                  <a:lnTo>
                    <a:pt x="2693336" y="370335"/>
                  </a:lnTo>
                  <a:lnTo>
                    <a:pt x="2657493" y="342306"/>
                  </a:lnTo>
                  <a:lnTo>
                    <a:pt x="2620972" y="315306"/>
                  </a:lnTo>
                  <a:lnTo>
                    <a:pt x="2583799" y="289343"/>
                  </a:lnTo>
                  <a:lnTo>
                    <a:pt x="2545998" y="264429"/>
                  </a:lnTo>
                  <a:lnTo>
                    <a:pt x="2507594" y="240572"/>
                  </a:lnTo>
                  <a:lnTo>
                    <a:pt x="2468610" y="217781"/>
                  </a:lnTo>
                  <a:lnTo>
                    <a:pt x="2429071" y="196067"/>
                  </a:lnTo>
                  <a:lnTo>
                    <a:pt x="2389003" y="175438"/>
                  </a:lnTo>
                  <a:lnTo>
                    <a:pt x="2348429" y="155904"/>
                  </a:lnTo>
                  <a:lnTo>
                    <a:pt x="2307374" y="137475"/>
                  </a:lnTo>
                  <a:lnTo>
                    <a:pt x="2265862" y="120159"/>
                  </a:lnTo>
                  <a:lnTo>
                    <a:pt x="2223918" y="103967"/>
                  </a:lnTo>
                  <a:lnTo>
                    <a:pt x="2181566" y="88908"/>
                  </a:lnTo>
                  <a:lnTo>
                    <a:pt x="2138831" y="74991"/>
                  </a:lnTo>
                  <a:lnTo>
                    <a:pt x="2095737" y="62226"/>
                  </a:lnTo>
                  <a:lnTo>
                    <a:pt x="2052309" y="50622"/>
                  </a:lnTo>
                  <a:lnTo>
                    <a:pt x="2008572" y="40188"/>
                  </a:lnTo>
                  <a:lnTo>
                    <a:pt x="1964549" y="30935"/>
                  </a:lnTo>
                  <a:lnTo>
                    <a:pt x="1920265" y="22871"/>
                  </a:lnTo>
                  <a:lnTo>
                    <a:pt x="1875745" y="16007"/>
                  </a:lnTo>
                  <a:lnTo>
                    <a:pt x="1831013" y="10350"/>
                  </a:lnTo>
                  <a:lnTo>
                    <a:pt x="1786094" y="5912"/>
                  </a:lnTo>
                  <a:lnTo>
                    <a:pt x="1741012" y="2701"/>
                  </a:lnTo>
                  <a:lnTo>
                    <a:pt x="1695792" y="727"/>
                  </a:lnTo>
                  <a:lnTo>
                    <a:pt x="1650458" y="0"/>
                  </a:lnTo>
                  <a:lnTo>
                    <a:pt x="1605035" y="528"/>
                  </a:lnTo>
                  <a:lnTo>
                    <a:pt x="1559546" y="2321"/>
                  </a:lnTo>
                  <a:lnTo>
                    <a:pt x="1514017" y="5389"/>
                  </a:lnTo>
                  <a:lnTo>
                    <a:pt x="1468473" y="9741"/>
                  </a:lnTo>
                  <a:lnTo>
                    <a:pt x="1422937" y="15386"/>
                  </a:lnTo>
                  <a:lnTo>
                    <a:pt x="1377434" y="22335"/>
                  </a:lnTo>
                  <a:lnTo>
                    <a:pt x="1331988" y="30596"/>
                  </a:lnTo>
                  <a:lnTo>
                    <a:pt x="1286625" y="40179"/>
                  </a:lnTo>
                  <a:lnTo>
                    <a:pt x="1241368" y="51094"/>
                  </a:lnTo>
                  <a:lnTo>
                    <a:pt x="1196242" y="63349"/>
                  </a:lnTo>
                  <a:lnTo>
                    <a:pt x="1151271" y="76954"/>
                  </a:lnTo>
                  <a:lnTo>
                    <a:pt x="1106481" y="91920"/>
                  </a:lnTo>
                  <a:lnTo>
                    <a:pt x="1061895" y="108254"/>
                  </a:lnTo>
                  <a:lnTo>
                    <a:pt x="1017538" y="125968"/>
                  </a:lnTo>
                  <a:lnTo>
                    <a:pt x="973434" y="145069"/>
                  </a:lnTo>
                  <a:lnTo>
                    <a:pt x="929898" y="165424"/>
                  </a:lnTo>
                  <a:lnTo>
                    <a:pt x="887233" y="186889"/>
                  </a:lnTo>
                  <a:lnTo>
                    <a:pt x="845448" y="209439"/>
                  </a:lnTo>
                  <a:lnTo>
                    <a:pt x="804552" y="233050"/>
                  </a:lnTo>
                  <a:lnTo>
                    <a:pt x="764555" y="257697"/>
                  </a:lnTo>
                  <a:lnTo>
                    <a:pt x="725466" y="283355"/>
                  </a:lnTo>
                  <a:lnTo>
                    <a:pt x="687293" y="310001"/>
                  </a:lnTo>
                  <a:lnTo>
                    <a:pt x="650047" y="337608"/>
                  </a:lnTo>
                  <a:lnTo>
                    <a:pt x="613735" y="366153"/>
                  </a:lnTo>
                  <a:lnTo>
                    <a:pt x="578368" y="395612"/>
                  </a:lnTo>
                  <a:lnTo>
                    <a:pt x="543955" y="425959"/>
                  </a:lnTo>
                  <a:lnTo>
                    <a:pt x="510504" y="457169"/>
                  </a:lnTo>
                  <a:lnTo>
                    <a:pt x="478024" y="489219"/>
                  </a:lnTo>
                  <a:lnTo>
                    <a:pt x="446526" y="522084"/>
                  </a:lnTo>
                  <a:lnTo>
                    <a:pt x="416018" y="555739"/>
                  </a:lnTo>
                  <a:lnTo>
                    <a:pt x="386509" y="590160"/>
                  </a:lnTo>
                  <a:lnTo>
                    <a:pt x="358008" y="625321"/>
                  </a:lnTo>
                  <a:lnTo>
                    <a:pt x="330525" y="661199"/>
                  </a:lnTo>
                  <a:lnTo>
                    <a:pt x="304069" y="697768"/>
                  </a:lnTo>
                  <a:lnTo>
                    <a:pt x="278648" y="735005"/>
                  </a:lnTo>
                  <a:lnTo>
                    <a:pt x="254273" y="772885"/>
                  </a:lnTo>
                  <a:lnTo>
                    <a:pt x="230952" y="811382"/>
                  </a:lnTo>
                  <a:lnTo>
                    <a:pt x="208694" y="850472"/>
                  </a:lnTo>
                  <a:lnTo>
                    <a:pt x="187508" y="890132"/>
                  </a:lnTo>
                  <a:lnTo>
                    <a:pt x="167404" y="930336"/>
                  </a:lnTo>
                  <a:lnTo>
                    <a:pt x="148391" y="971059"/>
                  </a:lnTo>
                  <a:lnTo>
                    <a:pt x="130478" y="1012277"/>
                  </a:lnTo>
                  <a:lnTo>
                    <a:pt x="113674" y="1053966"/>
                  </a:lnTo>
                  <a:lnTo>
                    <a:pt x="97988" y="1096101"/>
                  </a:lnTo>
                  <a:lnTo>
                    <a:pt x="83430" y="1138656"/>
                  </a:lnTo>
                  <a:lnTo>
                    <a:pt x="70008" y="1181609"/>
                  </a:lnTo>
                  <a:lnTo>
                    <a:pt x="57732" y="1224933"/>
                  </a:lnTo>
                  <a:lnTo>
                    <a:pt x="46611" y="1268605"/>
                  </a:lnTo>
                  <a:lnTo>
                    <a:pt x="36654" y="1312600"/>
                  </a:lnTo>
                  <a:lnTo>
                    <a:pt x="27869" y="1356893"/>
                  </a:lnTo>
                  <a:lnTo>
                    <a:pt x="20268" y="1401460"/>
                  </a:lnTo>
                  <a:lnTo>
                    <a:pt x="13858" y="1446276"/>
                  </a:lnTo>
                  <a:lnTo>
                    <a:pt x="8648" y="1491316"/>
                  </a:lnTo>
                  <a:lnTo>
                    <a:pt x="4648" y="1536556"/>
                  </a:lnTo>
                  <a:lnTo>
                    <a:pt x="1868" y="1581972"/>
                  </a:lnTo>
                  <a:lnTo>
                    <a:pt x="315" y="1627538"/>
                  </a:lnTo>
                  <a:lnTo>
                    <a:pt x="0" y="1673231"/>
                  </a:lnTo>
                  <a:lnTo>
                    <a:pt x="931" y="1719025"/>
                  </a:lnTo>
                  <a:lnTo>
                    <a:pt x="3117" y="1764896"/>
                  </a:lnTo>
                  <a:lnTo>
                    <a:pt x="6568" y="1810819"/>
                  </a:lnTo>
                  <a:lnTo>
                    <a:pt x="11294" y="1856770"/>
                  </a:lnTo>
                  <a:lnTo>
                    <a:pt x="17302" y="1902724"/>
                  </a:lnTo>
                  <a:lnTo>
                    <a:pt x="24602" y="1948657"/>
                  </a:lnTo>
                  <a:lnTo>
                    <a:pt x="33204" y="1994543"/>
                  </a:lnTo>
                  <a:lnTo>
                    <a:pt x="43117" y="2040359"/>
                  </a:lnTo>
                  <a:lnTo>
                    <a:pt x="54349" y="2086080"/>
                  </a:lnTo>
                  <a:lnTo>
                    <a:pt x="66909" y="2131681"/>
                  </a:lnTo>
                  <a:lnTo>
                    <a:pt x="80808" y="2177138"/>
                  </a:lnTo>
                  <a:lnTo>
                    <a:pt x="96054" y="2222425"/>
                  </a:lnTo>
                  <a:lnTo>
                    <a:pt x="112656" y="2267519"/>
                  </a:lnTo>
                  <a:lnTo>
                    <a:pt x="130624" y="2312395"/>
                  </a:lnTo>
                  <a:lnTo>
                    <a:pt x="149966" y="2357028"/>
                  </a:lnTo>
                  <a:close/>
                </a:path>
              </a:pathLst>
            </a:custGeom>
            <a:ln w="47625">
              <a:solidFill>
                <a:srgbClr val="3462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85557" y="3157727"/>
              <a:ext cx="3002298" cy="898124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14666317" y="1915547"/>
            <a:ext cx="3477895" cy="3484879"/>
            <a:chOff x="14666317" y="1915547"/>
            <a:chExt cx="3477895" cy="3484879"/>
          </a:xfrm>
        </p:grpSpPr>
        <p:sp>
          <p:nvSpPr>
            <p:cNvPr id="12" name="object 12"/>
            <p:cNvSpPr/>
            <p:nvPr/>
          </p:nvSpPr>
          <p:spPr>
            <a:xfrm>
              <a:off x="14666317" y="1915547"/>
              <a:ext cx="3477895" cy="3484879"/>
            </a:xfrm>
            <a:custGeom>
              <a:avLst/>
              <a:gdLst/>
              <a:ahLst/>
              <a:cxnLst/>
              <a:rect l="l" t="t" r="r" b="b"/>
              <a:pathLst>
                <a:path w="3477894" h="3484879">
                  <a:moveTo>
                    <a:pt x="1741445" y="0"/>
                  </a:moveTo>
                  <a:lnTo>
                    <a:pt x="1696332" y="392"/>
                  </a:lnTo>
                  <a:lnTo>
                    <a:pt x="1651148" y="1970"/>
                  </a:lnTo>
                  <a:lnTo>
                    <a:pt x="1605915" y="4741"/>
                  </a:lnTo>
                  <a:lnTo>
                    <a:pt x="1560655" y="8714"/>
                  </a:lnTo>
                  <a:lnTo>
                    <a:pt x="1515389" y="13896"/>
                  </a:lnTo>
                  <a:lnTo>
                    <a:pt x="1470140" y="20298"/>
                  </a:lnTo>
                  <a:lnTo>
                    <a:pt x="1424930" y="27925"/>
                  </a:lnTo>
                  <a:lnTo>
                    <a:pt x="1379780" y="36788"/>
                  </a:lnTo>
                  <a:lnTo>
                    <a:pt x="1334713" y="46894"/>
                  </a:lnTo>
                  <a:lnTo>
                    <a:pt x="1289749" y="58252"/>
                  </a:lnTo>
                  <a:lnTo>
                    <a:pt x="1244912" y="70871"/>
                  </a:lnTo>
                  <a:lnTo>
                    <a:pt x="1200224" y="84757"/>
                  </a:lnTo>
                  <a:lnTo>
                    <a:pt x="1155705" y="99921"/>
                  </a:lnTo>
                  <a:lnTo>
                    <a:pt x="1111379" y="116369"/>
                  </a:lnTo>
                  <a:lnTo>
                    <a:pt x="1067266" y="134111"/>
                  </a:lnTo>
                  <a:lnTo>
                    <a:pt x="1023389" y="153155"/>
                  </a:lnTo>
                  <a:lnTo>
                    <a:pt x="980044" y="173374"/>
                  </a:lnTo>
                  <a:lnTo>
                    <a:pt x="937517" y="194633"/>
                  </a:lnTo>
                  <a:lnTo>
                    <a:pt x="895817" y="216909"/>
                  </a:lnTo>
                  <a:lnTo>
                    <a:pt x="854952" y="240182"/>
                  </a:lnTo>
                  <a:lnTo>
                    <a:pt x="814930" y="264429"/>
                  </a:lnTo>
                  <a:lnTo>
                    <a:pt x="775759" y="289628"/>
                  </a:lnTo>
                  <a:lnTo>
                    <a:pt x="737448" y="315757"/>
                  </a:lnTo>
                  <a:lnTo>
                    <a:pt x="700005" y="342794"/>
                  </a:lnTo>
                  <a:lnTo>
                    <a:pt x="663439" y="370718"/>
                  </a:lnTo>
                  <a:lnTo>
                    <a:pt x="627756" y="399506"/>
                  </a:lnTo>
                  <a:lnTo>
                    <a:pt x="592967" y="429136"/>
                  </a:lnTo>
                  <a:lnTo>
                    <a:pt x="559079" y="459587"/>
                  </a:lnTo>
                  <a:lnTo>
                    <a:pt x="526100" y="490836"/>
                  </a:lnTo>
                  <a:lnTo>
                    <a:pt x="494039" y="522862"/>
                  </a:lnTo>
                  <a:lnTo>
                    <a:pt x="462904" y="555642"/>
                  </a:lnTo>
                  <a:lnTo>
                    <a:pt x="432704" y="589155"/>
                  </a:lnTo>
                  <a:lnTo>
                    <a:pt x="403445" y="623378"/>
                  </a:lnTo>
                  <a:lnTo>
                    <a:pt x="375138" y="658291"/>
                  </a:lnTo>
                  <a:lnTo>
                    <a:pt x="347789" y="693869"/>
                  </a:lnTo>
                  <a:lnTo>
                    <a:pt x="321408" y="730093"/>
                  </a:lnTo>
                  <a:lnTo>
                    <a:pt x="296003" y="766939"/>
                  </a:lnTo>
                  <a:lnTo>
                    <a:pt x="271582" y="804386"/>
                  </a:lnTo>
                  <a:lnTo>
                    <a:pt x="248152" y="842412"/>
                  </a:lnTo>
                  <a:lnTo>
                    <a:pt x="225723" y="880995"/>
                  </a:lnTo>
                  <a:lnTo>
                    <a:pt x="204303" y="920113"/>
                  </a:lnTo>
                  <a:lnTo>
                    <a:pt x="183900" y="959744"/>
                  </a:lnTo>
                  <a:lnTo>
                    <a:pt x="164523" y="999866"/>
                  </a:lnTo>
                  <a:lnTo>
                    <a:pt x="146179" y="1040457"/>
                  </a:lnTo>
                  <a:lnTo>
                    <a:pt x="128877" y="1081496"/>
                  </a:lnTo>
                  <a:lnTo>
                    <a:pt x="112625" y="1122959"/>
                  </a:lnTo>
                  <a:lnTo>
                    <a:pt x="97431" y="1164826"/>
                  </a:lnTo>
                  <a:lnTo>
                    <a:pt x="83304" y="1207074"/>
                  </a:lnTo>
                  <a:lnTo>
                    <a:pt x="70252" y="1249681"/>
                  </a:lnTo>
                  <a:lnTo>
                    <a:pt x="58284" y="1292626"/>
                  </a:lnTo>
                  <a:lnTo>
                    <a:pt x="47407" y="1335886"/>
                  </a:lnTo>
                  <a:lnTo>
                    <a:pt x="37629" y="1379439"/>
                  </a:lnTo>
                  <a:lnTo>
                    <a:pt x="28960" y="1423264"/>
                  </a:lnTo>
                  <a:lnTo>
                    <a:pt x="21408" y="1467338"/>
                  </a:lnTo>
                  <a:lnTo>
                    <a:pt x="14980" y="1511640"/>
                  </a:lnTo>
                  <a:lnTo>
                    <a:pt x="9685" y="1556148"/>
                  </a:lnTo>
                  <a:lnTo>
                    <a:pt x="5531" y="1600839"/>
                  </a:lnTo>
                  <a:lnTo>
                    <a:pt x="2526" y="1645692"/>
                  </a:lnTo>
                  <a:lnTo>
                    <a:pt x="680" y="1690685"/>
                  </a:lnTo>
                  <a:lnTo>
                    <a:pt x="0" y="1735795"/>
                  </a:lnTo>
                  <a:lnTo>
                    <a:pt x="493" y="1781002"/>
                  </a:lnTo>
                  <a:lnTo>
                    <a:pt x="2170" y="1826282"/>
                  </a:lnTo>
                  <a:lnTo>
                    <a:pt x="5037" y="1871614"/>
                  </a:lnTo>
                  <a:lnTo>
                    <a:pt x="9104" y="1916976"/>
                  </a:lnTo>
                  <a:lnTo>
                    <a:pt x="14378" y="1962346"/>
                  </a:lnTo>
                  <a:lnTo>
                    <a:pt x="20868" y="2007702"/>
                  </a:lnTo>
                  <a:lnTo>
                    <a:pt x="28582" y="2053023"/>
                  </a:lnTo>
                  <a:lnTo>
                    <a:pt x="37528" y="2098285"/>
                  </a:lnTo>
                  <a:lnTo>
                    <a:pt x="47715" y="2143467"/>
                  </a:lnTo>
                  <a:lnTo>
                    <a:pt x="59151" y="2188548"/>
                  </a:lnTo>
                  <a:lnTo>
                    <a:pt x="71844" y="2233505"/>
                  </a:lnTo>
                  <a:lnTo>
                    <a:pt x="85802" y="2278316"/>
                  </a:lnTo>
                  <a:lnTo>
                    <a:pt x="101034" y="2322960"/>
                  </a:lnTo>
                  <a:lnTo>
                    <a:pt x="117548" y="2367414"/>
                  </a:lnTo>
                  <a:lnTo>
                    <a:pt x="135352" y="2411656"/>
                  </a:lnTo>
                  <a:lnTo>
                    <a:pt x="154455" y="2455665"/>
                  </a:lnTo>
                  <a:lnTo>
                    <a:pt x="174741" y="2499144"/>
                  </a:lnTo>
                  <a:lnTo>
                    <a:pt x="196063" y="2541806"/>
                  </a:lnTo>
                  <a:lnTo>
                    <a:pt x="218398" y="2583641"/>
                  </a:lnTo>
                  <a:lnTo>
                    <a:pt x="241724" y="2624642"/>
                  </a:lnTo>
                  <a:lnTo>
                    <a:pt x="266021" y="2664801"/>
                  </a:lnTo>
                  <a:lnTo>
                    <a:pt x="291264" y="2704108"/>
                  </a:lnTo>
                  <a:lnTo>
                    <a:pt x="317434" y="2742557"/>
                  </a:lnTo>
                  <a:lnTo>
                    <a:pt x="344507" y="2780137"/>
                  </a:lnTo>
                  <a:lnTo>
                    <a:pt x="372463" y="2816842"/>
                  </a:lnTo>
                  <a:lnTo>
                    <a:pt x="401278" y="2852662"/>
                  </a:lnTo>
                  <a:lnTo>
                    <a:pt x="430932" y="2887590"/>
                  </a:lnTo>
                  <a:lnTo>
                    <a:pt x="461402" y="2921616"/>
                  </a:lnTo>
                  <a:lnTo>
                    <a:pt x="492666" y="2954733"/>
                  </a:lnTo>
                  <a:lnTo>
                    <a:pt x="524703" y="2986933"/>
                  </a:lnTo>
                  <a:lnTo>
                    <a:pt x="557490" y="3018206"/>
                  </a:lnTo>
                  <a:lnTo>
                    <a:pt x="591005" y="3048545"/>
                  </a:lnTo>
                  <a:lnTo>
                    <a:pt x="625227" y="3077941"/>
                  </a:lnTo>
                  <a:lnTo>
                    <a:pt x="660134" y="3106386"/>
                  </a:lnTo>
                  <a:lnTo>
                    <a:pt x="695704" y="3133871"/>
                  </a:lnTo>
                  <a:lnTo>
                    <a:pt x="731915" y="3160388"/>
                  </a:lnTo>
                  <a:lnTo>
                    <a:pt x="768744" y="3185930"/>
                  </a:lnTo>
                  <a:lnTo>
                    <a:pt x="806171" y="3210486"/>
                  </a:lnTo>
                  <a:lnTo>
                    <a:pt x="844173" y="3234050"/>
                  </a:lnTo>
                  <a:lnTo>
                    <a:pt x="882728" y="3256613"/>
                  </a:lnTo>
                  <a:lnTo>
                    <a:pt x="921814" y="3278166"/>
                  </a:lnTo>
                  <a:lnTo>
                    <a:pt x="961410" y="3298701"/>
                  </a:lnTo>
                  <a:lnTo>
                    <a:pt x="1001494" y="3318209"/>
                  </a:lnTo>
                  <a:lnTo>
                    <a:pt x="1042042" y="3336683"/>
                  </a:lnTo>
                  <a:lnTo>
                    <a:pt x="1083035" y="3354114"/>
                  </a:lnTo>
                  <a:lnTo>
                    <a:pt x="1124449" y="3370494"/>
                  </a:lnTo>
                  <a:lnTo>
                    <a:pt x="1166264" y="3385814"/>
                  </a:lnTo>
                  <a:lnTo>
                    <a:pt x="1208456" y="3400066"/>
                  </a:lnTo>
                  <a:lnTo>
                    <a:pt x="1251004" y="3413241"/>
                  </a:lnTo>
                  <a:lnTo>
                    <a:pt x="1293886" y="3425332"/>
                  </a:lnTo>
                  <a:lnTo>
                    <a:pt x="1337080" y="3436330"/>
                  </a:lnTo>
                  <a:lnTo>
                    <a:pt x="1380565" y="3446226"/>
                  </a:lnTo>
                  <a:lnTo>
                    <a:pt x="1424318" y="3455012"/>
                  </a:lnTo>
                  <a:lnTo>
                    <a:pt x="1468317" y="3462680"/>
                  </a:lnTo>
                  <a:lnTo>
                    <a:pt x="1512541" y="3469222"/>
                  </a:lnTo>
                  <a:lnTo>
                    <a:pt x="1556968" y="3474629"/>
                  </a:lnTo>
                  <a:lnTo>
                    <a:pt x="1601575" y="3478892"/>
                  </a:lnTo>
                  <a:lnTo>
                    <a:pt x="1646341" y="3482004"/>
                  </a:lnTo>
                  <a:lnTo>
                    <a:pt x="1691244" y="3483956"/>
                  </a:lnTo>
                  <a:lnTo>
                    <a:pt x="1736262" y="3484740"/>
                  </a:lnTo>
                  <a:lnTo>
                    <a:pt x="1781373" y="3484348"/>
                  </a:lnTo>
                  <a:lnTo>
                    <a:pt x="1826555" y="3482770"/>
                  </a:lnTo>
                  <a:lnTo>
                    <a:pt x="1871786" y="3479999"/>
                  </a:lnTo>
                  <a:lnTo>
                    <a:pt x="1917044" y="3476026"/>
                  </a:lnTo>
                  <a:lnTo>
                    <a:pt x="1962308" y="3470843"/>
                  </a:lnTo>
                  <a:lnTo>
                    <a:pt x="2007556" y="3464442"/>
                  </a:lnTo>
                  <a:lnTo>
                    <a:pt x="2052765" y="3456814"/>
                  </a:lnTo>
                  <a:lnTo>
                    <a:pt x="2097913" y="3447952"/>
                  </a:lnTo>
                  <a:lnTo>
                    <a:pt x="2142979" y="3437845"/>
                  </a:lnTo>
                  <a:lnTo>
                    <a:pt x="2187941" y="3426487"/>
                  </a:lnTo>
                  <a:lnTo>
                    <a:pt x="2232777" y="3413869"/>
                  </a:lnTo>
                  <a:lnTo>
                    <a:pt x="2277465" y="3399983"/>
                  </a:lnTo>
                  <a:lnTo>
                    <a:pt x="2321983" y="3384819"/>
                  </a:lnTo>
                  <a:lnTo>
                    <a:pt x="2366309" y="3368371"/>
                  </a:lnTo>
                  <a:lnTo>
                    <a:pt x="2410421" y="3350628"/>
                  </a:lnTo>
                  <a:lnTo>
                    <a:pt x="2454298" y="3331584"/>
                  </a:lnTo>
                  <a:lnTo>
                    <a:pt x="2497643" y="3311360"/>
                  </a:lnTo>
                  <a:lnTo>
                    <a:pt x="2540170" y="3290095"/>
                  </a:lnTo>
                  <a:lnTo>
                    <a:pt x="2581871" y="3267813"/>
                  </a:lnTo>
                  <a:lnTo>
                    <a:pt x="2622737" y="3244536"/>
                  </a:lnTo>
                  <a:lnTo>
                    <a:pt x="2662760" y="3220284"/>
                  </a:lnTo>
                  <a:lnTo>
                    <a:pt x="2701932" y="3195081"/>
                  </a:lnTo>
                  <a:lnTo>
                    <a:pt x="2740244" y="3168948"/>
                  </a:lnTo>
                  <a:lnTo>
                    <a:pt x="2777688" y="3141907"/>
                  </a:lnTo>
                  <a:lnTo>
                    <a:pt x="2814256" y="3113980"/>
                  </a:lnTo>
                  <a:lnTo>
                    <a:pt x="2849940" y="3085190"/>
                  </a:lnTo>
                  <a:lnTo>
                    <a:pt x="2884730" y="3055557"/>
                  </a:lnTo>
                  <a:lnTo>
                    <a:pt x="2918620" y="3025104"/>
                  </a:lnTo>
                  <a:lnTo>
                    <a:pt x="2951601" y="2993853"/>
                  </a:lnTo>
                  <a:lnTo>
                    <a:pt x="2983664" y="2961826"/>
                  </a:lnTo>
                  <a:lnTo>
                    <a:pt x="3014801" y="2929044"/>
                  </a:lnTo>
                  <a:lnTo>
                    <a:pt x="3045004" y="2895530"/>
                  </a:lnTo>
                  <a:lnTo>
                    <a:pt x="3074264" y="2861306"/>
                  </a:lnTo>
                  <a:lnTo>
                    <a:pt x="3102573" y="2826393"/>
                  </a:lnTo>
                  <a:lnTo>
                    <a:pt x="3129924" y="2790814"/>
                  </a:lnTo>
                  <a:lnTo>
                    <a:pt x="3156307" y="2754590"/>
                  </a:lnTo>
                  <a:lnTo>
                    <a:pt x="3181715" y="2717744"/>
                  </a:lnTo>
                  <a:lnTo>
                    <a:pt x="3206138" y="2680297"/>
                  </a:lnTo>
                  <a:lnTo>
                    <a:pt x="3229570" y="2642272"/>
                  </a:lnTo>
                  <a:lnTo>
                    <a:pt x="3252000" y="2603689"/>
                  </a:lnTo>
                  <a:lnTo>
                    <a:pt x="3273422" y="2564572"/>
                  </a:lnTo>
                  <a:lnTo>
                    <a:pt x="3293827" y="2524942"/>
                  </a:lnTo>
                  <a:lnTo>
                    <a:pt x="3313207" y="2484822"/>
                  </a:lnTo>
                  <a:lnTo>
                    <a:pt x="3331553" y="2444232"/>
                  </a:lnTo>
                  <a:lnTo>
                    <a:pt x="3348857" y="2403195"/>
                  </a:lnTo>
                  <a:lnTo>
                    <a:pt x="3365110" y="2361733"/>
                  </a:lnTo>
                  <a:lnTo>
                    <a:pt x="3380306" y="2319868"/>
                  </a:lnTo>
                  <a:lnTo>
                    <a:pt x="3394434" y="2277622"/>
                  </a:lnTo>
                  <a:lnTo>
                    <a:pt x="3407487" y="2235016"/>
                  </a:lnTo>
                  <a:lnTo>
                    <a:pt x="3419457" y="2192074"/>
                  </a:lnTo>
                  <a:lnTo>
                    <a:pt x="3430335" y="2148816"/>
                  </a:lnTo>
                  <a:lnTo>
                    <a:pt x="3440113" y="2105264"/>
                  </a:lnTo>
                  <a:lnTo>
                    <a:pt x="3448783" y="2061441"/>
                  </a:lnTo>
                  <a:lnTo>
                    <a:pt x="3456336" y="2017369"/>
                  </a:lnTo>
                  <a:lnTo>
                    <a:pt x="3462764" y="1973069"/>
                  </a:lnTo>
                  <a:lnTo>
                    <a:pt x="3468059" y="1928564"/>
                  </a:lnTo>
                  <a:lnTo>
                    <a:pt x="3472213" y="1883875"/>
                  </a:lnTo>
                  <a:lnTo>
                    <a:pt x="3475217" y="1839024"/>
                  </a:lnTo>
                  <a:lnTo>
                    <a:pt x="3477063" y="1794033"/>
                  </a:lnTo>
                  <a:lnTo>
                    <a:pt x="3477742" y="1748925"/>
                  </a:lnTo>
                  <a:lnTo>
                    <a:pt x="3477247" y="1703720"/>
                  </a:lnTo>
                  <a:lnTo>
                    <a:pt x="3475570" y="1658442"/>
                  </a:lnTo>
                  <a:lnTo>
                    <a:pt x="3472700" y="1613112"/>
                  </a:lnTo>
                  <a:lnTo>
                    <a:pt x="3468632" y="1567752"/>
                  </a:lnTo>
                  <a:lnTo>
                    <a:pt x="3463356" y="1522383"/>
                  </a:lnTo>
                  <a:lnTo>
                    <a:pt x="3456863" y="1477029"/>
                  </a:lnTo>
                  <a:lnTo>
                    <a:pt x="3449146" y="1431710"/>
                  </a:lnTo>
                  <a:lnTo>
                    <a:pt x="3440197" y="1386449"/>
                  </a:lnTo>
                  <a:lnTo>
                    <a:pt x="3430007" y="1341268"/>
                  </a:lnTo>
                  <a:lnTo>
                    <a:pt x="3418567" y="1296188"/>
                  </a:lnTo>
                  <a:lnTo>
                    <a:pt x="3405870" y="1251232"/>
                  </a:lnTo>
                  <a:lnTo>
                    <a:pt x="3391907" y="1206422"/>
                  </a:lnTo>
                  <a:lnTo>
                    <a:pt x="3376670" y="1161779"/>
                  </a:lnTo>
                  <a:lnTo>
                    <a:pt x="3360151" y="1117325"/>
                  </a:lnTo>
                  <a:lnTo>
                    <a:pt x="3342341" y="1073083"/>
                  </a:lnTo>
                  <a:lnTo>
                    <a:pt x="3323232" y="1029074"/>
                  </a:lnTo>
                  <a:lnTo>
                    <a:pt x="3302952" y="985596"/>
                  </a:lnTo>
                  <a:lnTo>
                    <a:pt x="3281636" y="942934"/>
                  </a:lnTo>
                  <a:lnTo>
                    <a:pt x="3259307" y="901099"/>
                  </a:lnTo>
                  <a:lnTo>
                    <a:pt x="3235985" y="860098"/>
                  </a:lnTo>
                  <a:lnTo>
                    <a:pt x="3211693" y="819939"/>
                  </a:lnTo>
                  <a:lnTo>
                    <a:pt x="3186454" y="780632"/>
                  </a:lnTo>
                  <a:lnTo>
                    <a:pt x="3160288" y="742183"/>
                  </a:lnTo>
                  <a:lnTo>
                    <a:pt x="3133218" y="704603"/>
                  </a:lnTo>
                  <a:lnTo>
                    <a:pt x="3105266" y="667898"/>
                  </a:lnTo>
                  <a:lnTo>
                    <a:pt x="3076453" y="632078"/>
                  </a:lnTo>
                  <a:lnTo>
                    <a:pt x="3046802" y="597150"/>
                  </a:lnTo>
                  <a:lnTo>
                    <a:pt x="3016334" y="563124"/>
                  </a:lnTo>
                  <a:lnTo>
                    <a:pt x="2985072" y="530006"/>
                  </a:lnTo>
                  <a:lnTo>
                    <a:pt x="2953037" y="497807"/>
                  </a:lnTo>
                  <a:lnTo>
                    <a:pt x="2920251" y="466534"/>
                  </a:lnTo>
                  <a:lnTo>
                    <a:pt x="2886737" y="436195"/>
                  </a:lnTo>
                  <a:lnTo>
                    <a:pt x="2852515" y="406799"/>
                  </a:lnTo>
                  <a:lnTo>
                    <a:pt x="2817609" y="378354"/>
                  </a:lnTo>
                  <a:lnTo>
                    <a:pt x="2782040" y="350869"/>
                  </a:lnTo>
                  <a:lnTo>
                    <a:pt x="2745829" y="324351"/>
                  </a:lnTo>
                  <a:lnTo>
                    <a:pt x="2708999" y="298810"/>
                  </a:lnTo>
                  <a:lnTo>
                    <a:pt x="2671572" y="274253"/>
                  </a:lnTo>
                  <a:lnTo>
                    <a:pt x="2633570" y="250690"/>
                  </a:lnTo>
                  <a:lnTo>
                    <a:pt x="2595014" y="228127"/>
                  </a:lnTo>
                  <a:lnTo>
                    <a:pt x="2555927" y="206574"/>
                  </a:lnTo>
                  <a:lnTo>
                    <a:pt x="2516330" y="186039"/>
                  </a:lnTo>
                  <a:lnTo>
                    <a:pt x="2476246" y="166530"/>
                  </a:lnTo>
                  <a:lnTo>
                    <a:pt x="2435695" y="148056"/>
                  </a:lnTo>
                  <a:lnTo>
                    <a:pt x="2394701" y="130625"/>
                  </a:lnTo>
                  <a:lnTo>
                    <a:pt x="2353286" y="114246"/>
                  </a:lnTo>
                  <a:lnTo>
                    <a:pt x="2311470" y="98926"/>
                  </a:lnTo>
                  <a:lnTo>
                    <a:pt x="2269276" y="84674"/>
                  </a:lnTo>
                  <a:lnTo>
                    <a:pt x="2226726" y="71498"/>
                  </a:lnTo>
                  <a:lnTo>
                    <a:pt x="2183842" y="59408"/>
                  </a:lnTo>
                  <a:lnTo>
                    <a:pt x="2140646" y="48410"/>
                  </a:lnTo>
                  <a:lnTo>
                    <a:pt x="2097159" y="38514"/>
                  </a:lnTo>
                  <a:lnTo>
                    <a:pt x="2053404" y="29728"/>
                  </a:lnTo>
                  <a:lnTo>
                    <a:pt x="2009402" y="22060"/>
                  </a:lnTo>
                  <a:lnTo>
                    <a:pt x="1965176" y="15518"/>
                  </a:lnTo>
                  <a:lnTo>
                    <a:pt x="1920748" y="10111"/>
                  </a:lnTo>
                  <a:lnTo>
                    <a:pt x="1876138" y="5847"/>
                  </a:lnTo>
                  <a:lnTo>
                    <a:pt x="1831370" y="2735"/>
                  </a:lnTo>
                  <a:lnTo>
                    <a:pt x="1786465" y="783"/>
                  </a:lnTo>
                  <a:lnTo>
                    <a:pt x="1741445" y="0"/>
                  </a:lnTo>
                  <a:close/>
                </a:path>
              </a:pathLst>
            </a:custGeom>
            <a:solidFill>
              <a:srgbClr val="92C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822488" y="2071986"/>
              <a:ext cx="3165475" cy="3172460"/>
            </a:xfrm>
            <a:custGeom>
              <a:avLst/>
              <a:gdLst/>
              <a:ahLst/>
              <a:cxnLst/>
              <a:rect l="l" t="t" r="r" b="b"/>
              <a:pathLst>
                <a:path w="3165475" h="3172460">
                  <a:moveTo>
                    <a:pt x="1566850" y="0"/>
                  </a:moveTo>
                  <a:lnTo>
                    <a:pt x="1521187" y="993"/>
                  </a:lnTo>
                  <a:lnTo>
                    <a:pt x="1475457" y="3322"/>
                  </a:lnTo>
                  <a:lnTo>
                    <a:pt x="1429688" y="6999"/>
                  </a:lnTo>
                  <a:lnTo>
                    <a:pt x="1383908" y="12034"/>
                  </a:lnTo>
                  <a:lnTo>
                    <a:pt x="1338143" y="18436"/>
                  </a:lnTo>
                  <a:lnTo>
                    <a:pt x="1292421" y="26217"/>
                  </a:lnTo>
                  <a:lnTo>
                    <a:pt x="1246770" y="35386"/>
                  </a:lnTo>
                  <a:lnTo>
                    <a:pt x="1201216" y="45955"/>
                  </a:lnTo>
                  <a:lnTo>
                    <a:pt x="1155788" y="57934"/>
                  </a:lnTo>
                  <a:lnTo>
                    <a:pt x="1110512" y="71333"/>
                  </a:lnTo>
                  <a:lnTo>
                    <a:pt x="1065416" y="86162"/>
                  </a:lnTo>
                  <a:lnTo>
                    <a:pt x="1020527" y="102432"/>
                  </a:lnTo>
                  <a:lnTo>
                    <a:pt x="975872" y="120154"/>
                  </a:lnTo>
                  <a:lnTo>
                    <a:pt x="931480" y="139337"/>
                  </a:lnTo>
                  <a:lnTo>
                    <a:pt x="887691" y="159847"/>
                  </a:lnTo>
                  <a:lnTo>
                    <a:pt x="844822" y="181523"/>
                  </a:lnTo>
                  <a:lnTo>
                    <a:pt x="802885" y="204336"/>
                  </a:lnTo>
                  <a:lnTo>
                    <a:pt x="761888" y="228261"/>
                  </a:lnTo>
                  <a:lnTo>
                    <a:pt x="721842" y="253270"/>
                  </a:lnTo>
                  <a:lnTo>
                    <a:pt x="682758" y="279334"/>
                  </a:lnTo>
                  <a:lnTo>
                    <a:pt x="644646" y="306427"/>
                  </a:lnTo>
                  <a:lnTo>
                    <a:pt x="607517" y="334522"/>
                  </a:lnTo>
                  <a:lnTo>
                    <a:pt x="571380" y="363590"/>
                  </a:lnTo>
                  <a:lnTo>
                    <a:pt x="536246" y="393605"/>
                  </a:lnTo>
                  <a:lnTo>
                    <a:pt x="502126" y="424539"/>
                  </a:lnTo>
                  <a:lnTo>
                    <a:pt x="469029" y="456364"/>
                  </a:lnTo>
                  <a:lnTo>
                    <a:pt x="436967" y="489054"/>
                  </a:lnTo>
                  <a:lnTo>
                    <a:pt x="405949" y="522580"/>
                  </a:lnTo>
                  <a:lnTo>
                    <a:pt x="375986" y="556916"/>
                  </a:lnTo>
                  <a:lnTo>
                    <a:pt x="347088" y="592034"/>
                  </a:lnTo>
                  <a:lnTo>
                    <a:pt x="319265" y="627906"/>
                  </a:lnTo>
                  <a:lnTo>
                    <a:pt x="292528" y="664506"/>
                  </a:lnTo>
                  <a:lnTo>
                    <a:pt x="266888" y="701805"/>
                  </a:lnTo>
                  <a:lnTo>
                    <a:pt x="242354" y="739776"/>
                  </a:lnTo>
                  <a:lnTo>
                    <a:pt x="218937" y="778393"/>
                  </a:lnTo>
                  <a:lnTo>
                    <a:pt x="196648" y="817626"/>
                  </a:lnTo>
                  <a:lnTo>
                    <a:pt x="175496" y="857450"/>
                  </a:lnTo>
                  <a:lnTo>
                    <a:pt x="155492" y="897837"/>
                  </a:lnTo>
                  <a:lnTo>
                    <a:pt x="136646" y="938759"/>
                  </a:lnTo>
                  <a:lnTo>
                    <a:pt x="118969" y="980188"/>
                  </a:lnTo>
                  <a:lnTo>
                    <a:pt x="102471" y="1022098"/>
                  </a:lnTo>
                  <a:lnTo>
                    <a:pt x="87163" y="1064461"/>
                  </a:lnTo>
                  <a:lnTo>
                    <a:pt x="73054" y="1107250"/>
                  </a:lnTo>
                  <a:lnTo>
                    <a:pt x="60155" y="1150436"/>
                  </a:lnTo>
                  <a:lnTo>
                    <a:pt x="48477" y="1193994"/>
                  </a:lnTo>
                  <a:lnTo>
                    <a:pt x="38029" y="1237895"/>
                  </a:lnTo>
                  <a:lnTo>
                    <a:pt x="28823" y="1282112"/>
                  </a:lnTo>
                  <a:lnTo>
                    <a:pt x="20868" y="1326617"/>
                  </a:lnTo>
                  <a:lnTo>
                    <a:pt x="14175" y="1371383"/>
                  </a:lnTo>
                  <a:lnTo>
                    <a:pt x="8754" y="1416383"/>
                  </a:lnTo>
                  <a:lnTo>
                    <a:pt x="4616" y="1461589"/>
                  </a:lnTo>
                  <a:lnTo>
                    <a:pt x="1770" y="1506975"/>
                  </a:lnTo>
                  <a:lnTo>
                    <a:pt x="228" y="1552511"/>
                  </a:lnTo>
                  <a:lnTo>
                    <a:pt x="0" y="1598172"/>
                  </a:lnTo>
                  <a:lnTo>
                    <a:pt x="1095" y="1643929"/>
                  </a:lnTo>
                  <a:lnTo>
                    <a:pt x="3525" y="1689755"/>
                  </a:lnTo>
                  <a:lnTo>
                    <a:pt x="7299" y="1735624"/>
                  </a:lnTo>
                  <a:lnTo>
                    <a:pt x="12428" y="1781506"/>
                  </a:lnTo>
                  <a:lnTo>
                    <a:pt x="18923" y="1827376"/>
                  </a:lnTo>
                  <a:lnTo>
                    <a:pt x="26793" y="1873205"/>
                  </a:lnTo>
                  <a:lnTo>
                    <a:pt x="36050" y="1918966"/>
                  </a:lnTo>
                  <a:lnTo>
                    <a:pt x="46702" y="1964632"/>
                  </a:lnTo>
                  <a:lnTo>
                    <a:pt x="58762" y="2010175"/>
                  </a:lnTo>
                  <a:lnTo>
                    <a:pt x="72239" y="2055568"/>
                  </a:lnTo>
                  <a:lnTo>
                    <a:pt x="87143" y="2100784"/>
                  </a:lnTo>
                  <a:lnTo>
                    <a:pt x="103485" y="2145794"/>
                  </a:lnTo>
                  <a:lnTo>
                    <a:pt x="121275" y="2190573"/>
                  </a:lnTo>
                  <a:lnTo>
                    <a:pt x="140524" y="2235091"/>
                  </a:lnTo>
                  <a:lnTo>
                    <a:pt x="161095" y="2279021"/>
                  </a:lnTo>
                  <a:lnTo>
                    <a:pt x="182827" y="2322031"/>
                  </a:lnTo>
                  <a:lnTo>
                    <a:pt x="205693" y="2364111"/>
                  </a:lnTo>
                  <a:lnTo>
                    <a:pt x="229665" y="2405251"/>
                  </a:lnTo>
                  <a:lnTo>
                    <a:pt x="254716" y="2445439"/>
                  </a:lnTo>
                  <a:lnTo>
                    <a:pt x="280819" y="2484666"/>
                  </a:lnTo>
                  <a:lnTo>
                    <a:pt x="307946" y="2522921"/>
                  </a:lnTo>
                  <a:lnTo>
                    <a:pt x="336070" y="2560193"/>
                  </a:lnTo>
                  <a:lnTo>
                    <a:pt x="365163" y="2596473"/>
                  </a:lnTo>
                  <a:lnTo>
                    <a:pt x="395199" y="2631750"/>
                  </a:lnTo>
                  <a:lnTo>
                    <a:pt x="426149" y="2666013"/>
                  </a:lnTo>
                  <a:lnTo>
                    <a:pt x="457987" y="2699251"/>
                  </a:lnTo>
                  <a:lnTo>
                    <a:pt x="490684" y="2731456"/>
                  </a:lnTo>
                  <a:lnTo>
                    <a:pt x="524215" y="2762615"/>
                  </a:lnTo>
                  <a:lnTo>
                    <a:pt x="558550" y="2792720"/>
                  </a:lnTo>
                  <a:lnTo>
                    <a:pt x="593664" y="2821758"/>
                  </a:lnTo>
                  <a:lnTo>
                    <a:pt x="629528" y="2849721"/>
                  </a:lnTo>
                  <a:lnTo>
                    <a:pt x="666115" y="2876596"/>
                  </a:lnTo>
                  <a:lnTo>
                    <a:pt x="703399" y="2902375"/>
                  </a:lnTo>
                  <a:lnTo>
                    <a:pt x="741350" y="2927046"/>
                  </a:lnTo>
                  <a:lnTo>
                    <a:pt x="779943" y="2950600"/>
                  </a:lnTo>
                  <a:lnTo>
                    <a:pt x="819149" y="2973025"/>
                  </a:lnTo>
                  <a:lnTo>
                    <a:pt x="858941" y="2994311"/>
                  </a:lnTo>
                  <a:lnTo>
                    <a:pt x="899293" y="3014449"/>
                  </a:lnTo>
                  <a:lnTo>
                    <a:pt x="940176" y="3033427"/>
                  </a:lnTo>
                  <a:lnTo>
                    <a:pt x="981563" y="3051234"/>
                  </a:lnTo>
                  <a:lnTo>
                    <a:pt x="1023428" y="3067862"/>
                  </a:lnTo>
                  <a:lnTo>
                    <a:pt x="1065741" y="3083298"/>
                  </a:lnTo>
                  <a:lnTo>
                    <a:pt x="1108477" y="3097534"/>
                  </a:lnTo>
                  <a:lnTo>
                    <a:pt x="1151607" y="3110557"/>
                  </a:lnTo>
                  <a:lnTo>
                    <a:pt x="1195105" y="3122359"/>
                  </a:lnTo>
                  <a:lnTo>
                    <a:pt x="1238943" y="3132928"/>
                  </a:lnTo>
                  <a:lnTo>
                    <a:pt x="1283093" y="3142254"/>
                  </a:lnTo>
                  <a:lnTo>
                    <a:pt x="1327529" y="3150327"/>
                  </a:lnTo>
                  <a:lnTo>
                    <a:pt x="1372222" y="3157136"/>
                  </a:lnTo>
                  <a:lnTo>
                    <a:pt x="1417146" y="3162671"/>
                  </a:lnTo>
                  <a:lnTo>
                    <a:pt x="1462273" y="3166921"/>
                  </a:lnTo>
                  <a:lnTo>
                    <a:pt x="1507576" y="3169876"/>
                  </a:lnTo>
                  <a:lnTo>
                    <a:pt x="1553028" y="3171526"/>
                  </a:lnTo>
                  <a:lnTo>
                    <a:pt x="1598600" y="3171859"/>
                  </a:lnTo>
                  <a:lnTo>
                    <a:pt x="1644266" y="3170867"/>
                  </a:lnTo>
                  <a:lnTo>
                    <a:pt x="1689998" y="3168537"/>
                  </a:lnTo>
                  <a:lnTo>
                    <a:pt x="1735769" y="3164861"/>
                  </a:lnTo>
                  <a:lnTo>
                    <a:pt x="1781552" y="3159827"/>
                  </a:lnTo>
                  <a:lnTo>
                    <a:pt x="1827319" y="3153425"/>
                  </a:lnTo>
                  <a:lnTo>
                    <a:pt x="1873042" y="3145644"/>
                  </a:lnTo>
                  <a:lnTo>
                    <a:pt x="1918695" y="3136474"/>
                  </a:lnTo>
                  <a:lnTo>
                    <a:pt x="1964251" y="3125906"/>
                  </a:lnTo>
                  <a:lnTo>
                    <a:pt x="2009680" y="3113927"/>
                  </a:lnTo>
                  <a:lnTo>
                    <a:pt x="2054957" y="3100528"/>
                  </a:lnTo>
                  <a:lnTo>
                    <a:pt x="2100054" y="3085699"/>
                  </a:lnTo>
                  <a:lnTo>
                    <a:pt x="2144944" y="3069429"/>
                  </a:lnTo>
                  <a:lnTo>
                    <a:pt x="2189599" y="3051707"/>
                  </a:lnTo>
                  <a:lnTo>
                    <a:pt x="2233992" y="3032524"/>
                  </a:lnTo>
                  <a:lnTo>
                    <a:pt x="2277780" y="3012007"/>
                  </a:lnTo>
                  <a:lnTo>
                    <a:pt x="2320648" y="2990325"/>
                  </a:lnTo>
                  <a:lnTo>
                    <a:pt x="2362585" y="2967506"/>
                  </a:lnTo>
                  <a:lnTo>
                    <a:pt x="2403581" y="2943576"/>
                  </a:lnTo>
                  <a:lnTo>
                    <a:pt x="2443626" y="2918562"/>
                  </a:lnTo>
                  <a:lnTo>
                    <a:pt x="2482709" y="2892493"/>
                  </a:lnTo>
                  <a:lnTo>
                    <a:pt x="2520819" y="2865396"/>
                  </a:lnTo>
                  <a:lnTo>
                    <a:pt x="2557947" y="2837298"/>
                  </a:lnTo>
                  <a:lnTo>
                    <a:pt x="2594082" y="2808226"/>
                  </a:lnTo>
                  <a:lnTo>
                    <a:pt x="2629214" y="2778208"/>
                  </a:lnTo>
                  <a:lnTo>
                    <a:pt x="2663332" y="2747272"/>
                  </a:lnTo>
                  <a:lnTo>
                    <a:pt x="2696426" y="2715444"/>
                  </a:lnTo>
                  <a:lnTo>
                    <a:pt x="2728486" y="2682753"/>
                  </a:lnTo>
                  <a:lnTo>
                    <a:pt x="2759501" y="2649224"/>
                  </a:lnTo>
                  <a:lnTo>
                    <a:pt x="2789462" y="2614887"/>
                  </a:lnTo>
                  <a:lnTo>
                    <a:pt x="2818357" y="2579768"/>
                  </a:lnTo>
                  <a:lnTo>
                    <a:pt x="2846176" y="2543895"/>
                  </a:lnTo>
                  <a:lnTo>
                    <a:pt x="2872910" y="2507294"/>
                  </a:lnTo>
                  <a:lnTo>
                    <a:pt x="2898547" y="2469995"/>
                  </a:lnTo>
                  <a:lnTo>
                    <a:pt x="2923078" y="2432023"/>
                  </a:lnTo>
                  <a:lnTo>
                    <a:pt x="2946491" y="2393406"/>
                  </a:lnTo>
                  <a:lnTo>
                    <a:pt x="2968777" y="2354172"/>
                  </a:lnTo>
                  <a:lnTo>
                    <a:pt x="2989926" y="2314348"/>
                  </a:lnTo>
                  <a:lnTo>
                    <a:pt x="3009926" y="2273961"/>
                  </a:lnTo>
                  <a:lnTo>
                    <a:pt x="3028769" y="2233039"/>
                  </a:lnTo>
                  <a:lnTo>
                    <a:pt x="3046442" y="2191609"/>
                  </a:lnTo>
                  <a:lnTo>
                    <a:pt x="3062936" y="2149699"/>
                  </a:lnTo>
                  <a:lnTo>
                    <a:pt x="3078241" y="2107336"/>
                  </a:lnTo>
                  <a:lnTo>
                    <a:pt x="3092347" y="2064548"/>
                  </a:lnTo>
                  <a:lnTo>
                    <a:pt x="3105242" y="2021361"/>
                  </a:lnTo>
                  <a:lnTo>
                    <a:pt x="3116917" y="1977803"/>
                  </a:lnTo>
                  <a:lnTo>
                    <a:pt x="3127361" y="1933902"/>
                  </a:lnTo>
                  <a:lnTo>
                    <a:pt x="3136564" y="1889685"/>
                  </a:lnTo>
                  <a:lnTo>
                    <a:pt x="3144516" y="1845180"/>
                  </a:lnTo>
                  <a:lnTo>
                    <a:pt x="3151205" y="1800413"/>
                  </a:lnTo>
                  <a:lnTo>
                    <a:pt x="3156623" y="1755412"/>
                  </a:lnTo>
                  <a:lnTo>
                    <a:pt x="3160758" y="1710205"/>
                  </a:lnTo>
                  <a:lnTo>
                    <a:pt x="3163601" y="1664819"/>
                  </a:lnTo>
                  <a:lnTo>
                    <a:pt x="3165140" y="1619281"/>
                  </a:lnTo>
                  <a:lnTo>
                    <a:pt x="3165366" y="1573619"/>
                  </a:lnTo>
                  <a:lnTo>
                    <a:pt x="3164268" y="1527860"/>
                  </a:lnTo>
                  <a:lnTo>
                    <a:pt x="3161836" y="1482031"/>
                  </a:lnTo>
                  <a:lnTo>
                    <a:pt x="3158059" y="1436161"/>
                  </a:lnTo>
                  <a:lnTo>
                    <a:pt x="3152927" y="1390275"/>
                  </a:lnTo>
                  <a:lnTo>
                    <a:pt x="3146431" y="1344403"/>
                  </a:lnTo>
                  <a:lnTo>
                    <a:pt x="3138558" y="1298571"/>
                  </a:lnTo>
                  <a:lnTo>
                    <a:pt x="3129300" y="1252806"/>
                  </a:lnTo>
                  <a:lnTo>
                    <a:pt x="3118646" y="1207136"/>
                  </a:lnTo>
                  <a:lnTo>
                    <a:pt x="3106585" y="1161588"/>
                  </a:lnTo>
                  <a:lnTo>
                    <a:pt x="3093107" y="1116190"/>
                  </a:lnTo>
                  <a:lnTo>
                    <a:pt x="3078202" y="1070969"/>
                  </a:lnTo>
                  <a:lnTo>
                    <a:pt x="3061860" y="1025953"/>
                  </a:lnTo>
                  <a:lnTo>
                    <a:pt x="3044069" y="981168"/>
                  </a:lnTo>
                  <a:lnTo>
                    <a:pt x="3024821" y="936643"/>
                  </a:lnTo>
                  <a:lnTo>
                    <a:pt x="3004250" y="892720"/>
                  </a:lnTo>
                  <a:lnTo>
                    <a:pt x="2982518" y="849716"/>
                  </a:lnTo>
                  <a:lnTo>
                    <a:pt x="2959653" y="807643"/>
                  </a:lnTo>
                  <a:lnTo>
                    <a:pt x="2935681" y="766509"/>
                  </a:lnTo>
                  <a:lnTo>
                    <a:pt x="2910631" y="726327"/>
                  </a:lnTo>
                  <a:lnTo>
                    <a:pt x="2884530" y="687106"/>
                  </a:lnTo>
                  <a:lnTo>
                    <a:pt x="2857404" y="648857"/>
                  </a:lnTo>
                  <a:lnTo>
                    <a:pt x="2829282" y="611589"/>
                  </a:lnTo>
                  <a:lnTo>
                    <a:pt x="2800190" y="575315"/>
                  </a:lnTo>
                  <a:lnTo>
                    <a:pt x="2770157" y="540043"/>
                  </a:lnTo>
                  <a:lnTo>
                    <a:pt x="2739209" y="505784"/>
                  </a:lnTo>
                  <a:lnTo>
                    <a:pt x="2707374" y="472550"/>
                  </a:lnTo>
                  <a:lnTo>
                    <a:pt x="2674678" y="440350"/>
                  </a:lnTo>
                  <a:lnTo>
                    <a:pt x="2641151" y="409194"/>
                  </a:lnTo>
                  <a:lnTo>
                    <a:pt x="2606818" y="379094"/>
                  </a:lnTo>
                  <a:lnTo>
                    <a:pt x="2571707" y="350059"/>
                  </a:lnTo>
                  <a:lnTo>
                    <a:pt x="2535846" y="322100"/>
                  </a:lnTo>
                  <a:lnTo>
                    <a:pt x="2499262" y="295227"/>
                  </a:lnTo>
                  <a:lnTo>
                    <a:pt x="2461982" y="269452"/>
                  </a:lnTo>
                  <a:lnTo>
                    <a:pt x="2424033" y="244783"/>
                  </a:lnTo>
                  <a:lnTo>
                    <a:pt x="2385444" y="221232"/>
                  </a:lnTo>
                  <a:lnTo>
                    <a:pt x="2346241" y="198810"/>
                  </a:lnTo>
                  <a:lnTo>
                    <a:pt x="2306452" y="177526"/>
                  </a:lnTo>
                  <a:lnTo>
                    <a:pt x="2266104" y="157391"/>
                  </a:lnTo>
                  <a:lnTo>
                    <a:pt x="2225224" y="138415"/>
                  </a:lnTo>
                  <a:lnTo>
                    <a:pt x="2183841" y="120609"/>
                  </a:lnTo>
                  <a:lnTo>
                    <a:pt x="2141980" y="103983"/>
                  </a:lnTo>
                  <a:lnTo>
                    <a:pt x="2099670" y="88549"/>
                  </a:lnTo>
                  <a:lnTo>
                    <a:pt x="2056938" y="74315"/>
                  </a:lnTo>
                  <a:lnTo>
                    <a:pt x="2013811" y="61293"/>
                  </a:lnTo>
                  <a:lnTo>
                    <a:pt x="1970317" y="49492"/>
                  </a:lnTo>
                  <a:lnTo>
                    <a:pt x="1926482" y="38924"/>
                  </a:lnTo>
                  <a:lnTo>
                    <a:pt x="1882335" y="29599"/>
                  </a:lnTo>
                  <a:lnTo>
                    <a:pt x="1837903" y="21528"/>
                  </a:lnTo>
                  <a:lnTo>
                    <a:pt x="1793213" y="14720"/>
                  </a:lnTo>
                  <a:lnTo>
                    <a:pt x="1748292" y="9186"/>
                  </a:lnTo>
                  <a:lnTo>
                    <a:pt x="1703168" y="4936"/>
                  </a:lnTo>
                  <a:lnTo>
                    <a:pt x="1657868" y="1982"/>
                  </a:lnTo>
                  <a:lnTo>
                    <a:pt x="1612419" y="333"/>
                  </a:lnTo>
                  <a:lnTo>
                    <a:pt x="15668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822488" y="2071986"/>
              <a:ext cx="3165475" cy="3172460"/>
            </a:xfrm>
            <a:custGeom>
              <a:avLst/>
              <a:gdLst/>
              <a:ahLst/>
              <a:cxnLst/>
              <a:rect l="l" t="t" r="r" b="b"/>
              <a:pathLst>
                <a:path w="3165475" h="3172460">
                  <a:moveTo>
                    <a:pt x="140524" y="2235091"/>
                  </a:moveTo>
                  <a:lnTo>
                    <a:pt x="161095" y="2279021"/>
                  </a:lnTo>
                  <a:lnTo>
                    <a:pt x="182827" y="2322031"/>
                  </a:lnTo>
                  <a:lnTo>
                    <a:pt x="205693" y="2364111"/>
                  </a:lnTo>
                  <a:lnTo>
                    <a:pt x="229665" y="2405251"/>
                  </a:lnTo>
                  <a:lnTo>
                    <a:pt x="254716" y="2445439"/>
                  </a:lnTo>
                  <a:lnTo>
                    <a:pt x="280819" y="2484666"/>
                  </a:lnTo>
                  <a:lnTo>
                    <a:pt x="307946" y="2522921"/>
                  </a:lnTo>
                  <a:lnTo>
                    <a:pt x="336070" y="2560193"/>
                  </a:lnTo>
                  <a:lnTo>
                    <a:pt x="365163" y="2596473"/>
                  </a:lnTo>
                  <a:lnTo>
                    <a:pt x="395199" y="2631750"/>
                  </a:lnTo>
                  <a:lnTo>
                    <a:pt x="426149" y="2666013"/>
                  </a:lnTo>
                  <a:lnTo>
                    <a:pt x="457987" y="2699251"/>
                  </a:lnTo>
                  <a:lnTo>
                    <a:pt x="490684" y="2731456"/>
                  </a:lnTo>
                  <a:lnTo>
                    <a:pt x="524215" y="2762615"/>
                  </a:lnTo>
                  <a:lnTo>
                    <a:pt x="558550" y="2792720"/>
                  </a:lnTo>
                  <a:lnTo>
                    <a:pt x="593664" y="2821758"/>
                  </a:lnTo>
                  <a:lnTo>
                    <a:pt x="629528" y="2849721"/>
                  </a:lnTo>
                  <a:lnTo>
                    <a:pt x="666115" y="2876596"/>
                  </a:lnTo>
                  <a:lnTo>
                    <a:pt x="703399" y="2902375"/>
                  </a:lnTo>
                  <a:lnTo>
                    <a:pt x="741350" y="2927046"/>
                  </a:lnTo>
                  <a:lnTo>
                    <a:pt x="779943" y="2950600"/>
                  </a:lnTo>
                  <a:lnTo>
                    <a:pt x="819149" y="2973025"/>
                  </a:lnTo>
                  <a:lnTo>
                    <a:pt x="858941" y="2994311"/>
                  </a:lnTo>
                  <a:lnTo>
                    <a:pt x="899293" y="3014449"/>
                  </a:lnTo>
                  <a:lnTo>
                    <a:pt x="940176" y="3033427"/>
                  </a:lnTo>
                  <a:lnTo>
                    <a:pt x="981563" y="3051234"/>
                  </a:lnTo>
                  <a:lnTo>
                    <a:pt x="1023428" y="3067862"/>
                  </a:lnTo>
                  <a:lnTo>
                    <a:pt x="1065741" y="3083298"/>
                  </a:lnTo>
                  <a:lnTo>
                    <a:pt x="1108477" y="3097534"/>
                  </a:lnTo>
                  <a:lnTo>
                    <a:pt x="1151607" y="3110557"/>
                  </a:lnTo>
                  <a:lnTo>
                    <a:pt x="1195105" y="3122359"/>
                  </a:lnTo>
                  <a:lnTo>
                    <a:pt x="1238943" y="3132928"/>
                  </a:lnTo>
                  <a:lnTo>
                    <a:pt x="1283093" y="3142254"/>
                  </a:lnTo>
                  <a:lnTo>
                    <a:pt x="1327529" y="3150327"/>
                  </a:lnTo>
                  <a:lnTo>
                    <a:pt x="1372222" y="3157136"/>
                  </a:lnTo>
                  <a:lnTo>
                    <a:pt x="1417146" y="3162671"/>
                  </a:lnTo>
                  <a:lnTo>
                    <a:pt x="1462273" y="3166921"/>
                  </a:lnTo>
                  <a:lnTo>
                    <a:pt x="1507576" y="3169876"/>
                  </a:lnTo>
                  <a:lnTo>
                    <a:pt x="1553028" y="3171526"/>
                  </a:lnTo>
                  <a:lnTo>
                    <a:pt x="1598600" y="3171859"/>
                  </a:lnTo>
                  <a:lnTo>
                    <a:pt x="1644266" y="3170867"/>
                  </a:lnTo>
                  <a:lnTo>
                    <a:pt x="1689998" y="3168537"/>
                  </a:lnTo>
                  <a:lnTo>
                    <a:pt x="1735769" y="3164861"/>
                  </a:lnTo>
                  <a:lnTo>
                    <a:pt x="1781552" y="3159827"/>
                  </a:lnTo>
                  <a:lnTo>
                    <a:pt x="1827319" y="3153425"/>
                  </a:lnTo>
                  <a:lnTo>
                    <a:pt x="1873042" y="3145644"/>
                  </a:lnTo>
                  <a:lnTo>
                    <a:pt x="1918695" y="3136474"/>
                  </a:lnTo>
                  <a:lnTo>
                    <a:pt x="1964251" y="3125906"/>
                  </a:lnTo>
                  <a:lnTo>
                    <a:pt x="2009680" y="3113927"/>
                  </a:lnTo>
                  <a:lnTo>
                    <a:pt x="2054957" y="3100528"/>
                  </a:lnTo>
                  <a:lnTo>
                    <a:pt x="2100054" y="3085699"/>
                  </a:lnTo>
                  <a:lnTo>
                    <a:pt x="2144944" y="3069429"/>
                  </a:lnTo>
                  <a:lnTo>
                    <a:pt x="2189599" y="3051707"/>
                  </a:lnTo>
                  <a:lnTo>
                    <a:pt x="2233992" y="3032524"/>
                  </a:lnTo>
                  <a:lnTo>
                    <a:pt x="2277780" y="3012007"/>
                  </a:lnTo>
                  <a:lnTo>
                    <a:pt x="2320648" y="2990325"/>
                  </a:lnTo>
                  <a:lnTo>
                    <a:pt x="2362585" y="2967506"/>
                  </a:lnTo>
                  <a:lnTo>
                    <a:pt x="2403581" y="2943576"/>
                  </a:lnTo>
                  <a:lnTo>
                    <a:pt x="2443626" y="2918562"/>
                  </a:lnTo>
                  <a:lnTo>
                    <a:pt x="2482709" y="2892493"/>
                  </a:lnTo>
                  <a:lnTo>
                    <a:pt x="2520819" y="2865396"/>
                  </a:lnTo>
                  <a:lnTo>
                    <a:pt x="2557947" y="2837298"/>
                  </a:lnTo>
                  <a:lnTo>
                    <a:pt x="2594082" y="2808226"/>
                  </a:lnTo>
                  <a:lnTo>
                    <a:pt x="2629214" y="2778208"/>
                  </a:lnTo>
                  <a:lnTo>
                    <a:pt x="2663332" y="2747272"/>
                  </a:lnTo>
                  <a:lnTo>
                    <a:pt x="2696426" y="2715444"/>
                  </a:lnTo>
                  <a:lnTo>
                    <a:pt x="2728486" y="2682753"/>
                  </a:lnTo>
                  <a:lnTo>
                    <a:pt x="2759501" y="2649224"/>
                  </a:lnTo>
                  <a:lnTo>
                    <a:pt x="2789462" y="2614887"/>
                  </a:lnTo>
                  <a:lnTo>
                    <a:pt x="2818357" y="2579768"/>
                  </a:lnTo>
                  <a:lnTo>
                    <a:pt x="2846176" y="2543895"/>
                  </a:lnTo>
                  <a:lnTo>
                    <a:pt x="2872910" y="2507294"/>
                  </a:lnTo>
                  <a:lnTo>
                    <a:pt x="2898547" y="2469995"/>
                  </a:lnTo>
                  <a:lnTo>
                    <a:pt x="2923078" y="2432023"/>
                  </a:lnTo>
                  <a:lnTo>
                    <a:pt x="2946491" y="2393406"/>
                  </a:lnTo>
                  <a:lnTo>
                    <a:pt x="2968777" y="2354172"/>
                  </a:lnTo>
                  <a:lnTo>
                    <a:pt x="2989926" y="2314348"/>
                  </a:lnTo>
                  <a:lnTo>
                    <a:pt x="3009926" y="2273961"/>
                  </a:lnTo>
                  <a:lnTo>
                    <a:pt x="3028769" y="2233039"/>
                  </a:lnTo>
                  <a:lnTo>
                    <a:pt x="3046442" y="2191609"/>
                  </a:lnTo>
                  <a:lnTo>
                    <a:pt x="3062936" y="2149699"/>
                  </a:lnTo>
                  <a:lnTo>
                    <a:pt x="3078241" y="2107336"/>
                  </a:lnTo>
                  <a:lnTo>
                    <a:pt x="3092347" y="2064548"/>
                  </a:lnTo>
                  <a:lnTo>
                    <a:pt x="3105242" y="2021361"/>
                  </a:lnTo>
                  <a:lnTo>
                    <a:pt x="3116917" y="1977803"/>
                  </a:lnTo>
                  <a:lnTo>
                    <a:pt x="3127361" y="1933902"/>
                  </a:lnTo>
                  <a:lnTo>
                    <a:pt x="3136564" y="1889685"/>
                  </a:lnTo>
                  <a:lnTo>
                    <a:pt x="3144516" y="1845180"/>
                  </a:lnTo>
                  <a:lnTo>
                    <a:pt x="3151205" y="1800413"/>
                  </a:lnTo>
                  <a:lnTo>
                    <a:pt x="3156623" y="1755412"/>
                  </a:lnTo>
                  <a:lnTo>
                    <a:pt x="3160758" y="1710205"/>
                  </a:lnTo>
                  <a:lnTo>
                    <a:pt x="3163601" y="1664819"/>
                  </a:lnTo>
                  <a:lnTo>
                    <a:pt x="3165140" y="1619281"/>
                  </a:lnTo>
                  <a:lnTo>
                    <a:pt x="3165366" y="1573619"/>
                  </a:lnTo>
                  <a:lnTo>
                    <a:pt x="3164268" y="1527860"/>
                  </a:lnTo>
                  <a:lnTo>
                    <a:pt x="3161836" y="1482031"/>
                  </a:lnTo>
                  <a:lnTo>
                    <a:pt x="3158059" y="1436161"/>
                  </a:lnTo>
                  <a:lnTo>
                    <a:pt x="3152927" y="1390275"/>
                  </a:lnTo>
                  <a:lnTo>
                    <a:pt x="3146431" y="1344403"/>
                  </a:lnTo>
                  <a:lnTo>
                    <a:pt x="3138558" y="1298571"/>
                  </a:lnTo>
                  <a:lnTo>
                    <a:pt x="3129300" y="1252806"/>
                  </a:lnTo>
                  <a:lnTo>
                    <a:pt x="3118646" y="1207136"/>
                  </a:lnTo>
                  <a:lnTo>
                    <a:pt x="3106585" y="1161588"/>
                  </a:lnTo>
                  <a:lnTo>
                    <a:pt x="3093107" y="1116190"/>
                  </a:lnTo>
                  <a:lnTo>
                    <a:pt x="3078202" y="1070969"/>
                  </a:lnTo>
                  <a:lnTo>
                    <a:pt x="3061860" y="1025953"/>
                  </a:lnTo>
                  <a:lnTo>
                    <a:pt x="3044069" y="981168"/>
                  </a:lnTo>
                  <a:lnTo>
                    <a:pt x="3024821" y="936643"/>
                  </a:lnTo>
                  <a:lnTo>
                    <a:pt x="3004250" y="892720"/>
                  </a:lnTo>
                  <a:lnTo>
                    <a:pt x="2982518" y="849716"/>
                  </a:lnTo>
                  <a:lnTo>
                    <a:pt x="2959653" y="807643"/>
                  </a:lnTo>
                  <a:lnTo>
                    <a:pt x="2935681" y="766509"/>
                  </a:lnTo>
                  <a:lnTo>
                    <a:pt x="2910631" y="726327"/>
                  </a:lnTo>
                  <a:lnTo>
                    <a:pt x="2884530" y="687106"/>
                  </a:lnTo>
                  <a:lnTo>
                    <a:pt x="2857404" y="648857"/>
                  </a:lnTo>
                  <a:lnTo>
                    <a:pt x="2829282" y="611589"/>
                  </a:lnTo>
                  <a:lnTo>
                    <a:pt x="2800190" y="575315"/>
                  </a:lnTo>
                  <a:lnTo>
                    <a:pt x="2770157" y="540043"/>
                  </a:lnTo>
                  <a:lnTo>
                    <a:pt x="2739209" y="505784"/>
                  </a:lnTo>
                  <a:lnTo>
                    <a:pt x="2707374" y="472550"/>
                  </a:lnTo>
                  <a:lnTo>
                    <a:pt x="2674678" y="440350"/>
                  </a:lnTo>
                  <a:lnTo>
                    <a:pt x="2641151" y="409194"/>
                  </a:lnTo>
                  <a:lnTo>
                    <a:pt x="2606818" y="379094"/>
                  </a:lnTo>
                  <a:lnTo>
                    <a:pt x="2571707" y="350059"/>
                  </a:lnTo>
                  <a:lnTo>
                    <a:pt x="2535846" y="322100"/>
                  </a:lnTo>
                  <a:lnTo>
                    <a:pt x="2499262" y="295227"/>
                  </a:lnTo>
                  <a:lnTo>
                    <a:pt x="2461982" y="269452"/>
                  </a:lnTo>
                  <a:lnTo>
                    <a:pt x="2424033" y="244783"/>
                  </a:lnTo>
                  <a:lnTo>
                    <a:pt x="2385444" y="221232"/>
                  </a:lnTo>
                  <a:lnTo>
                    <a:pt x="2346241" y="198810"/>
                  </a:lnTo>
                  <a:lnTo>
                    <a:pt x="2306452" y="177526"/>
                  </a:lnTo>
                  <a:lnTo>
                    <a:pt x="2266104" y="157391"/>
                  </a:lnTo>
                  <a:lnTo>
                    <a:pt x="2225224" y="138415"/>
                  </a:lnTo>
                  <a:lnTo>
                    <a:pt x="2183841" y="120609"/>
                  </a:lnTo>
                  <a:lnTo>
                    <a:pt x="2141980" y="103983"/>
                  </a:lnTo>
                  <a:lnTo>
                    <a:pt x="2099670" y="88549"/>
                  </a:lnTo>
                  <a:lnTo>
                    <a:pt x="2056938" y="74315"/>
                  </a:lnTo>
                  <a:lnTo>
                    <a:pt x="2013811" y="61293"/>
                  </a:lnTo>
                  <a:lnTo>
                    <a:pt x="1970317" y="49492"/>
                  </a:lnTo>
                  <a:lnTo>
                    <a:pt x="1926482" y="38924"/>
                  </a:lnTo>
                  <a:lnTo>
                    <a:pt x="1882335" y="29599"/>
                  </a:lnTo>
                  <a:lnTo>
                    <a:pt x="1837903" y="21528"/>
                  </a:lnTo>
                  <a:lnTo>
                    <a:pt x="1793213" y="14720"/>
                  </a:lnTo>
                  <a:lnTo>
                    <a:pt x="1748292" y="9186"/>
                  </a:lnTo>
                  <a:lnTo>
                    <a:pt x="1703168" y="4936"/>
                  </a:lnTo>
                  <a:lnTo>
                    <a:pt x="1657868" y="1982"/>
                  </a:lnTo>
                  <a:lnTo>
                    <a:pt x="1612419" y="333"/>
                  </a:lnTo>
                  <a:lnTo>
                    <a:pt x="1566850" y="0"/>
                  </a:lnTo>
                  <a:lnTo>
                    <a:pt x="1521187" y="993"/>
                  </a:lnTo>
                  <a:lnTo>
                    <a:pt x="1475457" y="3322"/>
                  </a:lnTo>
                  <a:lnTo>
                    <a:pt x="1429688" y="6999"/>
                  </a:lnTo>
                  <a:lnTo>
                    <a:pt x="1383908" y="12034"/>
                  </a:lnTo>
                  <a:lnTo>
                    <a:pt x="1338143" y="18436"/>
                  </a:lnTo>
                  <a:lnTo>
                    <a:pt x="1292421" y="26217"/>
                  </a:lnTo>
                  <a:lnTo>
                    <a:pt x="1246770" y="35386"/>
                  </a:lnTo>
                  <a:lnTo>
                    <a:pt x="1201216" y="45955"/>
                  </a:lnTo>
                  <a:lnTo>
                    <a:pt x="1155788" y="57934"/>
                  </a:lnTo>
                  <a:lnTo>
                    <a:pt x="1110512" y="71333"/>
                  </a:lnTo>
                  <a:lnTo>
                    <a:pt x="1065416" y="86162"/>
                  </a:lnTo>
                  <a:lnTo>
                    <a:pt x="1020527" y="102432"/>
                  </a:lnTo>
                  <a:lnTo>
                    <a:pt x="975872" y="120154"/>
                  </a:lnTo>
                  <a:lnTo>
                    <a:pt x="931480" y="139337"/>
                  </a:lnTo>
                  <a:lnTo>
                    <a:pt x="887691" y="159847"/>
                  </a:lnTo>
                  <a:lnTo>
                    <a:pt x="844822" y="181523"/>
                  </a:lnTo>
                  <a:lnTo>
                    <a:pt x="802885" y="204336"/>
                  </a:lnTo>
                  <a:lnTo>
                    <a:pt x="761888" y="228261"/>
                  </a:lnTo>
                  <a:lnTo>
                    <a:pt x="721842" y="253270"/>
                  </a:lnTo>
                  <a:lnTo>
                    <a:pt x="682758" y="279334"/>
                  </a:lnTo>
                  <a:lnTo>
                    <a:pt x="644646" y="306427"/>
                  </a:lnTo>
                  <a:lnTo>
                    <a:pt x="607517" y="334522"/>
                  </a:lnTo>
                  <a:lnTo>
                    <a:pt x="571380" y="363590"/>
                  </a:lnTo>
                  <a:lnTo>
                    <a:pt x="536246" y="393605"/>
                  </a:lnTo>
                  <a:lnTo>
                    <a:pt x="502126" y="424539"/>
                  </a:lnTo>
                  <a:lnTo>
                    <a:pt x="469029" y="456364"/>
                  </a:lnTo>
                  <a:lnTo>
                    <a:pt x="436967" y="489054"/>
                  </a:lnTo>
                  <a:lnTo>
                    <a:pt x="405949" y="522580"/>
                  </a:lnTo>
                  <a:lnTo>
                    <a:pt x="375986" y="556916"/>
                  </a:lnTo>
                  <a:lnTo>
                    <a:pt x="347088" y="592034"/>
                  </a:lnTo>
                  <a:lnTo>
                    <a:pt x="319265" y="627906"/>
                  </a:lnTo>
                  <a:lnTo>
                    <a:pt x="292528" y="664506"/>
                  </a:lnTo>
                  <a:lnTo>
                    <a:pt x="266888" y="701805"/>
                  </a:lnTo>
                  <a:lnTo>
                    <a:pt x="242354" y="739776"/>
                  </a:lnTo>
                  <a:lnTo>
                    <a:pt x="218937" y="778393"/>
                  </a:lnTo>
                  <a:lnTo>
                    <a:pt x="196648" y="817626"/>
                  </a:lnTo>
                  <a:lnTo>
                    <a:pt x="175496" y="857450"/>
                  </a:lnTo>
                  <a:lnTo>
                    <a:pt x="155492" y="897837"/>
                  </a:lnTo>
                  <a:lnTo>
                    <a:pt x="136646" y="938759"/>
                  </a:lnTo>
                  <a:lnTo>
                    <a:pt x="118969" y="980188"/>
                  </a:lnTo>
                  <a:lnTo>
                    <a:pt x="102471" y="1022098"/>
                  </a:lnTo>
                  <a:lnTo>
                    <a:pt x="87163" y="1064461"/>
                  </a:lnTo>
                  <a:lnTo>
                    <a:pt x="73054" y="1107250"/>
                  </a:lnTo>
                  <a:lnTo>
                    <a:pt x="60155" y="1150436"/>
                  </a:lnTo>
                  <a:lnTo>
                    <a:pt x="48477" y="1193994"/>
                  </a:lnTo>
                  <a:lnTo>
                    <a:pt x="38029" y="1237895"/>
                  </a:lnTo>
                  <a:lnTo>
                    <a:pt x="28823" y="1282112"/>
                  </a:lnTo>
                  <a:lnTo>
                    <a:pt x="20868" y="1326617"/>
                  </a:lnTo>
                  <a:lnTo>
                    <a:pt x="14175" y="1371383"/>
                  </a:lnTo>
                  <a:lnTo>
                    <a:pt x="8754" y="1416383"/>
                  </a:lnTo>
                  <a:lnTo>
                    <a:pt x="4616" y="1461589"/>
                  </a:lnTo>
                  <a:lnTo>
                    <a:pt x="1770" y="1506975"/>
                  </a:lnTo>
                  <a:lnTo>
                    <a:pt x="228" y="1552511"/>
                  </a:lnTo>
                  <a:lnTo>
                    <a:pt x="0" y="1598172"/>
                  </a:lnTo>
                  <a:lnTo>
                    <a:pt x="1095" y="1643929"/>
                  </a:lnTo>
                  <a:lnTo>
                    <a:pt x="3525" y="1689755"/>
                  </a:lnTo>
                  <a:lnTo>
                    <a:pt x="7299" y="1735624"/>
                  </a:lnTo>
                  <a:lnTo>
                    <a:pt x="12428" y="1781506"/>
                  </a:lnTo>
                  <a:lnTo>
                    <a:pt x="18923" y="1827376"/>
                  </a:lnTo>
                  <a:lnTo>
                    <a:pt x="26793" y="1873205"/>
                  </a:lnTo>
                  <a:lnTo>
                    <a:pt x="36050" y="1918966"/>
                  </a:lnTo>
                  <a:lnTo>
                    <a:pt x="46702" y="1964632"/>
                  </a:lnTo>
                  <a:lnTo>
                    <a:pt x="58762" y="2010175"/>
                  </a:lnTo>
                  <a:lnTo>
                    <a:pt x="72239" y="2055568"/>
                  </a:lnTo>
                  <a:lnTo>
                    <a:pt x="87143" y="2100784"/>
                  </a:lnTo>
                  <a:lnTo>
                    <a:pt x="103485" y="2145794"/>
                  </a:lnTo>
                  <a:lnTo>
                    <a:pt x="121275" y="2190573"/>
                  </a:lnTo>
                  <a:lnTo>
                    <a:pt x="140524" y="2235091"/>
                  </a:lnTo>
                  <a:close/>
                </a:path>
              </a:pathLst>
            </a:custGeom>
            <a:ln w="47625">
              <a:solidFill>
                <a:srgbClr val="3462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807183" y="2639567"/>
              <a:ext cx="3197352" cy="2039112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13765982" y="5896810"/>
            <a:ext cx="3481070" cy="3481070"/>
            <a:chOff x="13765982" y="5896810"/>
            <a:chExt cx="3481070" cy="3481070"/>
          </a:xfrm>
        </p:grpSpPr>
        <p:sp>
          <p:nvSpPr>
            <p:cNvPr id="17" name="object 17"/>
            <p:cNvSpPr/>
            <p:nvPr/>
          </p:nvSpPr>
          <p:spPr>
            <a:xfrm>
              <a:off x="13789795" y="5920623"/>
              <a:ext cx="3433445" cy="3433445"/>
            </a:xfrm>
            <a:custGeom>
              <a:avLst/>
              <a:gdLst/>
              <a:ahLst/>
              <a:cxnLst/>
              <a:rect l="l" t="t" r="r" b="b"/>
              <a:pathLst>
                <a:path w="3433444" h="3433445">
                  <a:moveTo>
                    <a:pt x="151629" y="2421244"/>
                  </a:moveTo>
                  <a:lnTo>
                    <a:pt x="171952" y="2464783"/>
                  </a:lnTo>
                  <a:lnTo>
                    <a:pt x="193333" y="2507488"/>
                  </a:lnTo>
                  <a:lnTo>
                    <a:pt x="215749" y="2549350"/>
                  </a:lnTo>
                  <a:lnTo>
                    <a:pt x="239177" y="2590360"/>
                  </a:lnTo>
                  <a:lnTo>
                    <a:pt x="263595" y="2630509"/>
                  </a:lnTo>
                  <a:lnTo>
                    <a:pt x="288980" y="2669790"/>
                  </a:lnTo>
                  <a:lnTo>
                    <a:pt x="315310" y="2708193"/>
                  </a:lnTo>
                  <a:lnTo>
                    <a:pt x="342560" y="2745709"/>
                  </a:lnTo>
                  <a:lnTo>
                    <a:pt x="370710" y="2782331"/>
                  </a:lnTo>
                  <a:lnTo>
                    <a:pt x="399735" y="2818049"/>
                  </a:lnTo>
                  <a:lnTo>
                    <a:pt x="429614" y="2852855"/>
                  </a:lnTo>
                  <a:lnTo>
                    <a:pt x="460323" y="2886740"/>
                  </a:lnTo>
                  <a:lnTo>
                    <a:pt x="491840" y="2919696"/>
                  </a:lnTo>
                  <a:lnTo>
                    <a:pt x="524142" y="2951713"/>
                  </a:lnTo>
                  <a:lnTo>
                    <a:pt x="557206" y="2982784"/>
                  </a:lnTo>
                  <a:lnTo>
                    <a:pt x="591009" y="3012900"/>
                  </a:lnTo>
                  <a:lnTo>
                    <a:pt x="625529" y="3042052"/>
                  </a:lnTo>
                  <a:lnTo>
                    <a:pt x="660743" y="3070231"/>
                  </a:lnTo>
                  <a:lnTo>
                    <a:pt x="696629" y="3097429"/>
                  </a:lnTo>
                  <a:lnTo>
                    <a:pt x="733163" y="3123638"/>
                  </a:lnTo>
                  <a:lnTo>
                    <a:pt x="770322" y="3148848"/>
                  </a:lnTo>
                  <a:lnTo>
                    <a:pt x="808084" y="3173050"/>
                  </a:lnTo>
                  <a:lnTo>
                    <a:pt x="846427" y="3196238"/>
                  </a:lnTo>
                  <a:lnTo>
                    <a:pt x="885327" y="3218401"/>
                  </a:lnTo>
                  <a:lnTo>
                    <a:pt x="924762" y="3239531"/>
                  </a:lnTo>
                  <a:lnTo>
                    <a:pt x="964709" y="3259619"/>
                  </a:lnTo>
                  <a:lnTo>
                    <a:pt x="1005144" y="3278658"/>
                  </a:lnTo>
                  <a:lnTo>
                    <a:pt x="1046047" y="3296637"/>
                  </a:lnTo>
                  <a:lnTo>
                    <a:pt x="1087393" y="3313549"/>
                  </a:lnTo>
                  <a:lnTo>
                    <a:pt x="1129160" y="3329385"/>
                  </a:lnTo>
                  <a:lnTo>
                    <a:pt x="1171325" y="3344137"/>
                  </a:lnTo>
                  <a:lnTo>
                    <a:pt x="1213866" y="3357795"/>
                  </a:lnTo>
                  <a:lnTo>
                    <a:pt x="1256759" y="3370352"/>
                  </a:lnTo>
                  <a:lnTo>
                    <a:pt x="1299982" y="3381797"/>
                  </a:lnTo>
                  <a:lnTo>
                    <a:pt x="1343513" y="3392124"/>
                  </a:lnTo>
                  <a:lnTo>
                    <a:pt x="1387328" y="3401323"/>
                  </a:lnTo>
                  <a:lnTo>
                    <a:pt x="1431404" y="3409385"/>
                  </a:lnTo>
                  <a:lnTo>
                    <a:pt x="1475720" y="3416303"/>
                  </a:lnTo>
                  <a:lnTo>
                    <a:pt x="1520251" y="3422067"/>
                  </a:lnTo>
                  <a:lnTo>
                    <a:pt x="1564976" y="3426668"/>
                  </a:lnTo>
                  <a:lnTo>
                    <a:pt x="1609872" y="3430099"/>
                  </a:lnTo>
                  <a:lnTo>
                    <a:pt x="1654916" y="3432350"/>
                  </a:lnTo>
                  <a:lnTo>
                    <a:pt x="1700085" y="3433413"/>
                  </a:lnTo>
                  <a:lnTo>
                    <a:pt x="1745356" y="3433279"/>
                  </a:lnTo>
                  <a:lnTo>
                    <a:pt x="1790707" y="3431940"/>
                  </a:lnTo>
                  <a:lnTo>
                    <a:pt x="1836115" y="3429387"/>
                  </a:lnTo>
                  <a:lnTo>
                    <a:pt x="1881557" y="3425611"/>
                  </a:lnTo>
                  <a:lnTo>
                    <a:pt x="1927011" y="3420604"/>
                  </a:lnTo>
                  <a:lnTo>
                    <a:pt x="1972453" y="3414357"/>
                  </a:lnTo>
                  <a:lnTo>
                    <a:pt x="2017861" y="3406862"/>
                  </a:lnTo>
                  <a:lnTo>
                    <a:pt x="2063212" y="3398109"/>
                  </a:lnTo>
                  <a:lnTo>
                    <a:pt x="2108484" y="3388091"/>
                  </a:lnTo>
                  <a:lnTo>
                    <a:pt x="2153653" y="3376798"/>
                  </a:lnTo>
                  <a:lnTo>
                    <a:pt x="2198697" y="3364222"/>
                  </a:lnTo>
                  <a:lnTo>
                    <a:pt x="2243594" y="3350354"/>
                  </a:lnTo>
                  <a:lnTo>
                    <a:pt x="2288320" y="3335187"/>
                  </a:lnTo>
                  <a:lnTo>
                    <a:pt x="2332852" y="3318710"/>
                  </a:lnTo>
                  <a:lnTo>
                    <a:pt x="2377169" y="3300916"/>
                  </a:lnTo>
                  <a:lnTo>
                    <a:pt x="2421246" y="3281796"/>
                  </a:lnTo>
                  <a:lnTo>
                    <a:pt x="2464783" y="3261473"/>
                  </a:lnTo>
                  <a:lnTo>
                    <a:pt x="2507485" y="3240092"/>
                  </a:lnTo>
                  <a:lnTo>
                    <a:pt x="2549344" y="3217677"/>
                  </a:lnTo>
                  <a:lnTo>
                    <a:pt x="2590351" y="3194248"/>
                  </a:lnTo>
                  <a:lnTo>
                    <a:pt x="2630498" y="3169830"/>
                  </a:lnTo>
                  <a:lnTo>
                    <a:pt x="2669777" y="3144445"/>
                  </a:lnTo>
                  <a:lnTo>
                    <a:pt x="2708178" y="3118116"/>
                  </a:lnTo>
                  <a:lnTo>
                    <a:pt x="2745692" y="3090865"/>
                  </a:lnTo>
                  <a:lnTo>
                    <a:pt x="2782313" y="3062715"/>
                  </a:lnTo>
                  <a:lnTo>
                    <a:pt x="2818029" y="3033690"/>
                  </a:lnTo>
                  <a:lnTo>
                    <a:pt x="2852834" y="3003811"/>
                  </a:lnTo>
                  <a:lnTo>
                    <a:pt x="2886718" y="2973102"/>
                  </a:lnTo>
                  <a:lnTo>
                    <a:pt x="2919673" y="2941585"/>
                  </a:lnTo>
                  <a:lnTo>
                    <a:pt x="2951690" y="2909284"/>
                  </a:lnTo>
                  <a:lnTo>
                    <a:pt x="2982760" y="2876220"/>
                  </a:lnTo>
                  <a:lnTo>
                    <a:pt x="3012875" y="2842416"/>
                  </a:lnTo>
                  <a:lnTo>
                    <a:pt x="3042027" y="2807896"/>
                  </a:lnTo>
                  <a:lnTo>
                    <a:pt x="3070206" y="2772682"/>
                  </a:lnTo>
                  <a:lnTo>
                    <a:pt x="3097404" y="2736797"/>
                  </a:lnTo>
                  <a:lnTo>
                    <a:pt x="3123612" y="2700263"/>
                  </a:lnTo>
                  <a:lnTo>
                    <a:pt x="3148822" y="2663103"/>
                  </a:lnTo>
                  <a:lnTo>
                    <a:pt x="3173025" y="2625341"/>
                  </a:lnTo>
                  <a:lnTo>
                    <a:pt x="3196213" y="2586998"/>
                  </a:lnTo>
                  <a:lnTo>
                    <a:pt x="3218376" y="2548098"/>
                  </a:lnTo>
                  <a:lnTo>
                    <a:pt x="3239506" y="2508663"/>
                  </a:lnTo>
                  <a:lnTo>
                    <a:pt x="3259595" y="2468717"/>
                  </a:lnTo>
                  <a:lnTo>
                    <a:pt x="3278634" y="2428281"/>
                  </a:lnTo>
                  <a:lnTo>
                    <a:pt x="3296615" y="2387378"/>
                  </a:lnTo>
                  <a:lnTo>
                    <a:pt x="3313528" y="2346032"/>
                  </a:lnTo>
                  <a:lnTo>
                    <a:pt x="3329365" y="2304265"/>
                  </a:lnTo>
                  <a:lnTo>
                    <a:pt x="3344117" y="2262100"/>
                  </a:lnTo>
                  <a:lnTo>
                    <a:pt x="3357776" y="2219560"/>
                  </a:lnTo>
                  <a:lnTo>
                    <a:pt x="3370333" y="2176666"/>
                  </a:lnTo>
                  <a:lnTo>
                    <a:pt x="3381780" y="2133443"/>
                  </a:lnTo>
                  <a:lnTo>
                    <a:pt x="3392108" y="2089913"/>
                  </a:lnTo>
                  <a:lnTo>
                    <a:pt x="3401308" y="2046098"/>
                  </a:lnTo>
                  <a:lnTo>
                    <a:pt x="3409371" y="2002021"/>
                  </a:lnTo>
                  <a:lnTo>
                    <a:pt x="3416290" y="1957706"/>
                  </a:lnTo>
                  <a:lnTo>
                    <a:pt x="3422055" y="1913174"/>
                  </a:lnTo>
                  <a:lnTo>
                    <a:pt x="3426657" y="1868449"/>
                  </a:lnTo>
                  <a:lnTo>
                    <a:pt x="3430089" y="1823553"/>
                  </a:lnTo>
                  <a:lnTo>
                    <a:pt x="3432341" y="1778510"/>
                  </a:lnTo>
                  <a:lnTo>
                    <a:pt x="3433405" y="1733341"/>
                  </a:lnTo>
                  <a:lnTo>
                    <a:pt x="3433273" y="1688069"/>
                  </a:lnTo>
                  <a:lnTo>
                    <a:pt x="3431934" y="1642718"/>
                  </a:lnTo>
                  <a:lnTo>
                    <a:pt x="3429382" y="1597310"/>
                  </a:lnTo>
                  <a:lnTo>
                    <a:pt x="3425607" y="1551868"/>
                  </a:lnTo>
                  <a:lnTo>
                    <a:pt x="3420601" y="1506415"/>
                  </a:lnTo>
                  <a:lnTo>
                    <a:pt x="3414355" y="1460973"/>
                  </a:lnTo>
                  <a:lnTo>
                    <a:pt x="3406860" y="1415564"/>
                  </a:lnTo>
                  <a:lnTo>
                    <a:pt x="3398108" y="1370213"/>
                  </a:lnTo>
                  <a:lnTo>
                    <a:pt x="3388091" y="1324941"/>
                  </a:lnTo>
                  <a:lnTo>
                    <a:pt x="3376798" y="1279772"/>
                  </a:lnTo>
                  <a:lnTo>
                    <a:pt x="3364223" y="1234728"/>
                  </a:lnTo>
                  <a:lnTo>
                    <a:pt x="3350356" y="1189831"/>
                  </a:lnTo>
                  <a:lnTo>
                    <a:pt x="3335189" y="1145105"/>
                  </a:lnTo>
                  <a:lnTo>
                    <a:pt x="3318713" y="1100573"/>
                  </a:lnTo>
                  <a:lnTo>
                    <a:pt x="3300919" y="1056257"/>
                  </a:lnTo>
                  <a:lnTo>
                    <a:pt x="3281798" y="1012179"/>
                  </a:lnTo>
                  <a:lnTo>
                    <a:pt x="3261476" y="968636"/>
                  </a:lnTo>
                  <a:lnTo>
                    <a:pt x="3240095" y="925929"/>
                  </a:lnTo>
                  <a:lnTo>
                    <a:pt x="3217679" y="884064"/>
                  </a:lnTo>
                  <a:lnTo>
                    <a:pt x="3194251" y="843052"/>
                  </a:lnTo>
                  <a:lnTo>
                    <a:pt x="3169832" y="802900"/>
                  </a:lnTo>
                  <a:lnTo>
                    <a:pt x="3144447" y="763617"/>
                  </a:lnTo>
                  <a:lnTo>
                    <a:pt x="3118118" y="725213"/>
                  </a:lnTo>
                  <a:lnTo>
                    <a:pt x="3090867" y="687694"/>
                  </a:lnTo>
                  <a:lnTo>
                    <a:pt x="3062717" y="651071"/>
                  </a:lnTo>
                  <a:lnTo>
                    <a:pt x="3033692" y="615352"/>
                  </a:lnTo>
                  <a:lnTo>
                    <a:pt x="3003813" y="580544"/>
                  </a:lnTo>
                  <a:lnTo>
                    <a:pt x="2973104" y="546658"/>
                  </a:lnTo>
                  <a:lnTo>
                    <a:pt x="2941587" y="513702"/>
                  </a:lnTo>
                  <a:lnTo>
                    <a:pt x="2909284" y="481683"/>
                  </a:lnTo>
                  <a:lnTo>
                    <a:pt x="2876220" y="450612"/>
                  </a:lnTo>
                  <a:lnTo>
                    <a:pt x="2842416" y="420495"/>
                  </a:lnTo>
                  <a:lnTo>
                    <a:pt x="2807895" y="391343"/>
                  </a:lnTo>
                  <a:lnTo>
                    <a:pt x="2772681" y="363164"/>
                  </a:lnTo>
                  <a:lnTo>
                    <a:pt x="2736795" y="335965"/>
                  </a:lnTo>
                  <a:lnTo>
                    <a:pt x="2700260" y="309757"/>
                  </a:lnTo>
                  <a:lnTo>
                    <a:pt x="2663100" y="284547"/>
                  </a:lnTo>
                  <a:lnTo>
                    <a:pt x="2625337" y="260344"/>
                  </a:lnTo>
                  <a:lnTo>
                    <a:pt x="2586993" y="237158"/>
                  </a:lnTo>
                  <a:lnTo>
                    <a:pt x="2548092" y="214995"/>
                  </a:lnTo>
                  <a:lnTo>
                    <a:pt x="2508656" y="193865"/>
                  </a:lnTo>
                  <a:lnTo>
                    <a:pt x="2468708" y="173777"/>
                  </a:lnTo>
                  <a:lnTo>
                    <a:pt x="2428271" y="154740"/>
                  </a:lnTo>
                  <a:lnTo>
                    <a:pt x="2387367" y="136761"/>
                  </a:lnTo>
                  <a:lnTo>
                    <a:pt x="2346020" y="119849"/>
                  </a:lnTo>
                  <a:lnTo>
                    <a:pt x="2304251" y="104014"/>
                  </a:lnTo>
                  <a:lnTo>
                    <a:pt x="2262084" y="89263"/>
                  </a:lnTo>
                  <a:lnTo>
                    <a:pt x="2219542" y="75606"/>
                  </a:lnTo>
                  <a:lnTo>
                    <a:pt x="2176647" y="63051"/>
                  </a:lnTo>
                  <a:lnTo>
                    <a:pt x="2133421" y="51606"/>
                  </a:lnTo>
                  <a:lnTo>
                    <a:pt x="2089889" y="41280"/>
                  </a:lnTo>
                  <a:lnTo>
                    <a:pt x="2046072" y="32082"/>
                  </a:lnTo>
                  <a:lnTo>
                    <a:pt x="2001992" y="24021"/>
                  </a:lnTo>
                  <a:lnTo>
                    <a:pt x="1957674" y="17104"/>
                  </a:lnTo>
                  <a:lnTo>
                    <a:pt x="1913140" y="11342"/>
                  </a:lnTo>
                  <a:lnTo>
                    <a:pt x="1868412" y="6741"/>
                  </a:lnTo>
                  <a:lnTo>
                    <a:pt x="1823513" y="3312"/>
                  </a:lnTo>
                  <a:lnTo>
                    <a:pt x="1778466" y="1061"/>
                  </a:lnTo>
                  <a:lnTo>
                    <a:pt x="1733294" y="0"/>
                  </a:lnTo>
                  <a:lnTo>
                    <a:pt x="1688019" y="134"/>
                  </a:lnTo>
                  <a:lnTo>
                    <a:pt x="1642665" y="1474"/>
                  </a:lnTo>
                  <a:lnTo>
                    <a:pt x="1597253" y="4029"/>
                  </a:lnTo>
                  <a:lnTo>
                    <a:pt x="1551807" y="7805"/>
                  </a:lnTo>
                  <a:lnTo>
                    <a:pt x="1506349" y="12813"/>
                  </a:lnTo>
                  <a:lnTo>
                    <a:pt x="1460902" y="19061"/>
                  </a:lnTo>
                  <a:lnTo>
                    <a:pt x="1415490" y="26557"/>
                  </a:lnTo>
                  <a:lnTo>
                    <a:pt x="1370134" y="35311"/>
                  </a:lnTo>
                  <a:lnTo>
                    <a:pt x="1324857" y="45330"/>
                  </a:lnTo>
                  <a:lnTo>
                    <a:pt x="1279683" y="56623"/>
                  </a:lnTo>
                  <a:lnTo>
                    <a:pt x="1234633" y="69200"/>
                  </a:lnTo>
                  <a:lnTo>
                    <a:pt x="1189731" y="83067"/>
                  </a:lnTo>
                  <a:lnTo>
                    <a:pt x="1144999" y="98236"/>
                  </a:lnTo>
                  <a:lnTo>
                    <a:pt x="1100461" y="114712"/>
                  </a:lnTo>
                  <a:lnTo>
                    <a:pt x="1056138" y="132507"/>
                  </a:lnTo>
                  <a:lnTo>
                    <a:pt x="1012054" y="151627"/>
                  </a:lnTo>
                  <a:lnTo>
                    <a:pt x="968518" y="171950"/>
                  </a:lnTo>
                  <a:lnTo>
                    <a:pt x="925817" y="193330"/>
                  </a:lnTo>
                  <a:lnTo>
                    <a:pt x="883958" y="215746"/>
                  </a:lnTo>
                  <a:lnTo>
                    <a:pt x="842951" y="239175"/>
                  </a:lnTo>
                  <a:lnTo>
                    <a:pt x="802805" y="263593"/>
                  </a:lnTo>
                  <a:lnTo>
                    <a:pt x="763528" y="288978"/>
                  </a:lnTo>
                  <a:lnTo>
                    <a:pt x="725128" y="315307"/>
                  </a:lnTo>
                  <a:lnTo>
                    <a:pt x="687615" y="342558"/>
                  </a:lnTo>
                  <a:lnTo>
                    <a:pt x="650996" y="370707"/>
                  </a:lnTo>
                  <a:lnTo>
                    <a:pt x="615281" y="399733"/>
                  </a:lnTo>
                  <a:lnTo>
                    <a:pt x="580479" y="429612"/>
                  </a:lnTo>
                  <a:lnTo>
                    <a:pt x="546597" y="460321"/>
                  </a:lnTo>
                  <a:lnTo>
                    <a:pt x="513644" y="491837"/>
                  </a:lnTo>
                  <a:lnTo>
                    <a:pt x="481629" y="524139"/>
                  </a:lnTo>
                  <a:lnTo>
                    <a:pt x="450561" y="557203"/>
                  </a:lnTo>
                  <a:lnTo>
                    <a:pt x="420449" y="591007"/>
                  </a:lnTo>
                  <a:lnTo>
                    <a:pt x="391300" y="625527"/>
                  </a:lnTo>
                  <a:lnTo>
                    <a:pt x="363124" y="660741"/>
                  </a:lnTo>
                  <a:lnTo>
                    <a:pt x="335928" y="696626"/>
                  </a:lnTo>
                  <a:lnTo>
                    <a:pt x="309723" y="733160"/>
                  </a:lnTo>
                  <a:lnTo>
                    <a:pt x="284516" y="770319"/>
                  </a:lnTo>
                  <a:lnTo>
                    <a:pt x="260316" y="808082"/>
                  </a:lnTo>
                  <a:lnTo>
                    <a:pt x="237131" y="846425"/>
                  </a:lnTo>
                  <a:lnTo>
                    <a:pt x="214971" y="885325"/>
                  </a:lnTo>
                  <a:lnTo>
                    <a:pt x="193844" y="924759"/>
                  </a:lnTo>
                  <a:lnTo>
                    <a:pt x="173758" y="964706"/>
                  </a:lnTo>
                  <a:lnTo>
                    <a:pt x="154722" y="1005142"/>
                  </a:lnTo>
                  <a:lnTo>
                    <a:pt x="136745" y="1046044"/>
                  </a:lnTo>
                  <a:lnTo>
                    <a:pt x="119835" y="1087390"/>
                  </a:lnTo>
                  <a:lnTo>
                    <a:pt x="104001" y="1129157"/>
                  </a:lnTo>
                  <a:lnTo>
                    <a:pt x="89252" y="1171323"/>
                  </a:lnTo>
                  <a:lnTo>
                    <a:pt x="75596" y="1213863"/>
                  </a:lnTo>
                  <a:lnTo>
                    <a:pt x="63042" y="1256756"/>
                  </a:lnTo>
                  <a:lnTo>
                    <a:pt x="51599" y="1299980"/>
                  </a:lnTo>
                  <a:lnTo>
                    <a:pt x="41274" y="1343510"/>
                  </a:lnTo>
                  <a:lnTo>
                    <a:pt x="32077" y="1387325"/>
                  </a:lnTo>
                  <a:lnTo>
                    <a:pt x="24017" y="1431402"/>
                  </a:lnTo>
                  <a:lnTo>
                    <a:pt x="17101" y="1475717"/>
                  </a:lnTo>
                  <a:lnTo>
                    <a:pt x="11339" y="1520249"/>
                  </a:lnTo>
                  <a:lnTo>
                    <a:pt x="6739" y="1564974"/>
                  </a:lnTo>
                  <a:lnTo>
                    <a:pt x="3310" y="1609870"/>
                  </a:lnTo>
                  <a:lnTo>
                    <a:pt x="1061" y="1654913"/>
                  </a:lnTo>
                  <a:lnTo>
                    <a:pt x="0" y="1700082"/>
                  </a:lnTo>
                  <a:lnTo>
                    <a:pt x="135" y="1745353"/>
                  </a:lnTo>
                  <a:lnTo>
                    <a:pt x="1475" y="1790704"/>
                  </a:lnTo>
                  <a:lnTo>
                    <a:pt x="4030" y="1836112"/>
                  </a:lnTo>
                  <a:lnTo>
                    <a:pt x="7807" y="1881554"/>
                  </a:lnTo>
                  <a:lnTo>
                    <a:pt x="12815" y="1927008"/>
                  </a:lnTo>
                  <a:lnTo>
                    <a:pt x="19063" y="1972450"/>
                  </a:lnTo>
                  <a:lnTo>
                    <a:pt x="26560" y="2017858"/>
                  </a:lnTo>
                  <a:lnTo>
                    <a:pt x="35313" y="2063210"/>
                  </a:lnTo>
                  <a:lnTo>
                    <a:pt x="45332" y="2108481"/>
                  </a:lnTo>
                  <a:lnTo>
                    <a:pt x="56626" y="2153651"/>
                  </a:lnTo>
                  <a:lnTo>
                    <a:pt x="69202" y="2198695"/>
                  </a:lnTo>
                  <a:lnTo>
                    <a:pt x="83070" y="2243591"/>
                  </a:lnTo>
                  <a:lnTo>
                    <a:pt x="98238" y="2288317"/>
                  </a:lnTo>
                  <a:lnTo>
                    <a:pt x="114715" y="2332850"/>
                  </a:lnTo>
                  <a:lnTo>
                    <a:pt x="132509" y="2377166"/>
                  </a:lnTo>
                  <a:lnTo>
                    <a:pt x="151629" y="2421244"/>
                  </a:lnTo>
                  <a:close/>
                </a:path>
              </a:pathLst>
            </a:custGeom>
            <a:ln w="47625">
              <a:solidFill>
                <a:srgbClr val="3462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161960" y="6800087"/>
              <a:ext cx="2723959" cy="1667758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521431" y="1991169"/>
            <a:ext cx="3328670" cy="3301365"/>
            <a:chOff x="521431" y="1991169"/>
            <a:chExt cx="3328670" cy="3301365"/>
          </a:xfrm>
        </p:grpSpPr>
        <p:sp>
          <p:nvSpPr>
            <p:cNvPr id="20" name="object 20"/>
            <p:cNvSpPr/>
            <p:nvPr/>
          </p:nvSpPr>
          <p:spPr>
            <a:xfrm>
              <a:off x="521431" y="1991169"/>
              <a:ext cx="3328670" cy="3301365"/>
            </a:xfrm>
            <a:custGeom>
              <a:avLst/>
              <a:gdLst/>
              <a:ahLst/>
              <a:cxnLst/>
              <a:rect l="l" t="t" r="r" b="b"/>
              <a:pathLst>
                <a:path w="3328670" h="3301365">
                  <a:moveTo>
                    <a:pt x="1667316" y="0"/>
                  </a:moveTo>
                  <a:lnTo>
                    <a:pt x="1621845" y="933"/>
                  </a:lnTo>
                  <a:lnTo>
                    <a:pt x="1576298" y="3113"/>
                  </a:lnTo>
                  <a:lnTo>
                    <a:pt x="1530699" y="6549"/>
                  </a:lnTo>
                  <a:lnTo>
                    <a:pt x="1485072" y="11250"/>
                  </a:lnTo>
                  <a:lnTo>
                    <a:pt x="1439442" y="17225"/>
                  </a:lnTo>
                  <a:lnTo>
                    <a:pt x="1393834" y="24482"/>
                  </a:lnTo>
                  <a:lnTo>
                    <a:pt x="1348271" y="33032"/>
                  </a:lnTo>
                  <a:lnTo>
                    <a:pt x="1302778" y="42883"/>
                  </a:lnTo>
                  <a:lnTo>
                    <a:pt x="1257380" y="54044"/>
                  </a:lnTo>
                  <a:lnTo>
                    <a:pt x="1212101" y="66524"/>
                  </a:lnTo>
                  <a:lnTo>
                    <a:pt x="1166965" y="80333"/>
                  </a:lnTo>
                  <a:lnTo>
                    <a:pt x="1121997" y="95479"/>
                  </a:lnTo>
                  <a:lnTo>
                    <a:pt x="1077221" y="111972"/>
                  </a:lnTo>
                  <a:lnTo>
                    <a:pt x="1032662" y="129821"/>
                  </a:lnTo>
                  <a:lnTo>
                    <a:pt x="988344" y="149034"/>
                  </a:lnTo>
                  <a:lnTo>
                    <a:pt x="944577" y="169477"/>
                  </a:lnTo>
                  <a:lnTo>
                    <a:pt x="901671" y="191005"/>
                  </a:lnTo>
                  <a:lnTo>
                    <a:pt x="859637" y="213594"/>
                  </a:lnTo>
                  <a:lnTo>
                    <a:pt x="818484" y="237219"/>
                  </a:lnTo>
                  <a:lnTo>
                    <a:pt x="778220" y="261856"/>
                  </a:lnTo>
                  <a:lnTo>
                    <a:pt x="738856" y="287481"/>
                  </a:lnTo>
                  <a:lnTo>
                    <a:pt x="700401" y="314070"/>
                  </a:lnTo>
                  <a:lnTo>
                    <a:pt x="662864" y="341597"/>
                  </a:lnTo>
                  <a:lnTo>
                    <a:pt x="626255" y="370040"/>
                  </a:lnTo>
                  <a:lnTo>
                    <a:pt x="590583" y="399374"/>
                  </a:lnTo>
                  <a:lnTo>
                    <a:pt x="555857" y="429573"/>
                  </a:lnTo>
                  <a:lnTo>
                    <a:pt x="522088" y="460615"/>
                  </a:lnTo>
                  <a:lnTo>
                    <a:pt x="489283" y="492474"/>
                  </a:lnTo>
                  <a:lnTo>
                    <a:pt x="457453" y="525127"/>
                  </a:lnTo>
                  <a:lnTo>
                    <a:pt x="426607" y="558549"/>
                  </a:lnTo>
                  <a:lnTo>
                    <a:pt x="396754" y="592716"/>
                  </a:lnTo>
                  <a:lnTo>
                    <a:pt x="367904" y="627604"/>
                  </a:lnTo>
                  <a:lnTo>
                    <a:pt x="340066" y="663187"/>
                  </a:lnTo>
                  <a:lnTo>
                    <a:pt x="313249" y="699443"/>
                  </a:lnTo>
                  <a:lnTo>
                    <a:pt x="287464" y="736346"/>
                  </a:lnTo>
                  <a:lnTo>
                    <a:pt x="262719" y="773873"/>
                  </a:lnTo>
                  <a:lnTo>
                    <a:pt x="239023" y="811998"/>
                  </a:lnTo>
                  <a:lnTo>
                    <a:pt x="216387" y="850698"/>
                  </a:lnTo>
                  <a:lnTo>
                    <a:pt x="194819" y="889949"/>
                  </a:lnTo>
                  <a:lnTo>
                    <a:pt x="174329" y="929726"/>
                  </a:lnTo>
                  <a:lnTo>
                    <a:pt x="154926" y="970005"/>
                  </a:lnTo>
                  <a:lnTo>
                    <a:pt x="136619" y="1010761"/>
                  </a:lnTo>
                  <a:lnTo>
                    <a:pt x="119419" y="1051970"/>
                  </a:lnTo>
                  <a:lnTo>
                    <a:pt x="103334" y="1093608"/>
                  </a:lnTo>
                  <a:lnTo>
                    <a:pt x="88374" y="1135651"/>
                  </a:lnTo>
                  <a:lnTo>
                    <a:pt x="74548" y="1178074"/>
                  </a:lnTo>
                  <a:lnTo>
                    <a:pt x="61865" y="1220854"/>
                  </a:lnTo>
                  <a:lnTo>
                    <a:pt x="50335" y="1263965"/>
                  </a:lnTo>
                  <a:lnTo>
                    <a:pt x="39968" y="1307383"/>
                  </a:lnTo>
                  <a:lnTo>
                    <a:pt x="30773" y="1351084"/>
                  </a:lnTo>
                  <a:lnTo>
                    <a:pt x="22758" y="1395045"/>
                  </a:lnTo>
                  <a:lnTo>
                    <a:pt x="15934" y="1439239"/>
                  </a:lnTo>
                  <a:lnTo>
                    <a:pt x="10310" y="1483644"/>
                  </a:lnTo>
                  <a:lnTo>
                    <a:pt x="5895" y="1528235"/>
                  </a:lnTo>
                  <a:lnTo>
                    <a:pt x="2699" y="1572988"/>
                  </a:lnTo>
                  <a:lnTo>
                    <a:pt x="730" y="1617878"/>
                  </a:lnTo>
                  <a:lnTo>
                    <a:pt x="0" y="1662880"/>
                  </a:lnTo>
                  <a:lnTo>
                    <a:pt x="515" y="1707972"/>
                  </a:lnTo>
                  <a:lnTo>
                    <a:pt x="2288" y="1753128"/>
                  </a:lnTo>
                  <a:lnTo>
                    <a:pt x="5325" y="1798324"/>
                  </a:lnTo>
                  <a:lnTo>
                    <a:pt x="9638" y="1843536"/>
                  </a:lnTo>
                  <a:lnTo>
                    <a:pt x="15235" y="1888739"/>
                  </a:lnTo>
                  <a:lnTo>
                    <a:pt x="22126" y="1933909"/>
                  </a:lnTo>
                  <a:lnTo>
                    <a:pt x="30319" y="1979023"/>
                  </a:lnTo>
                  <a:lnTo>
                    <a:pt x="39826" y="2024055"/>
                  </a:lnTo>
                  <a:lnTo>
                    <a:pt x="50654" y="2068981"/>
                  </a:lnTo>
                  <a:lnTo>
                    <a:pt x="62813" y="2113777"/>
                  </a:lnTo>
                  <a:lnTo>
                    <a:pt x="76314" y="2158419"/>
                  </a:lnTo>
                  <a:lnTo>
                    <a:pt x="91164" y="2202883"/>
                  </a:lnTo>
                  <a:lnTo>
                    <a:pt x="107374" y="2247143"/>
                  </a:lnTo>
                  <a:lnTo>
                    <a:pt x="124952" y="2291177"/>
                  </a:lnTo>
                  <a:lnTo>
                    <a:pt x="143909" y="2334958"/>
                  </a:lnTo>
                  <a:lnTo>
                    <a:pt x="164117" y="2378177"/>
                  </a:lnTo>
                  <a:lnTo>
                    <a:pt x="185427" y="2420530"/>
                  </a:lnTo>
                  <a:lnTo>
                    <a:pt x="207814" y="2462009"/>
                  </a:lnTo>
                  <a:lnTo>
                    <a:pt x="231255" y="2502605"/>
                  </a:lnTo>
                  <a:lnTo>
                    <a:pt x="255725" y="2542308"/>
                  </a:lnTo>
                  <a:lnTo>
                    <a:pt x="281199" y="2581110"/>
                  </a:lnTo>
                  <a:lnTo>
                    <a:pt x="307653" y="2619002"/>
                  </a:lnTo>
                  <a:lnTo>
                    <a:pt x="335063" y="2655973"/>
                  </a:lnTo>
                  <a:lnTo>
                    <a:pt x="363403" y="2692017"/>
                  </a:lnTo>
                  <a:lnTo>
                    <a:pt x="392651" y="2727122"/>
                  </a:lnTo>
                  <a:lnTo>
                    <a:pt x="422781" y="2761281"/>
                  </a:lnTo>
                  <a:lnTo>
                    <a:pt x="453768" y="2794483"/>
                  </a:lnTo>
                  <a:lnTo>
                    <a:pt x="485589" y="2826721"/>
                  </a:lnTo>
                  <a:lnTo>
                    <a:pt x="518219" y="2857985"/>
                  </a:lnTo>
                  <a:lnTo>
                    <a:pt x="551634" y="2888266"/>
                  </a:lnTo>
                  <a:lnTo>
                    <a:pt x="585809" y="2917554"/>
                  </a:lnTo>
                  <a:lnTo>
                    <a:pt x="620720" y="2945841"/>
                  </a:lnTo>
                  <a:lnTo>
                    <a:pt x="656342" y="2973118"/>
                  </a:lnTo>
                  <a:lnTo>
                    <a:pt x="692652" y="2999375"/>
                  </a:lnTo>
                  <a:lnTo>
                    <a:pt x="729623" y="3024604"/>
                  </a:lnTo>
                  <a:lnTo>
                    <a:pt x="767234" y="3048795"/>
                  </a:lnTo>
                  <a:lnTo>
                    <a:pt x="805457" y="3071940"/>
                  </a:lnTo>
                  <a:lnTo>
                    <a:pt x="844270" y="3094029"/>
                  </a:lnTo>
                  <a:lnTo>
                    <a:pt x="883648" y="3115053"/>
                  </a:lnTo>
                  <a:lnTo>
                    <a:pt x="923567" y="3135003"/>
                  </a:lnTo>
                  <a:lnTo>
                    <a:pt x="964002" y="3153870"/>
                  </a:lnTo>
                  <a:lnTo>
                    <a:pt x="1004928" y="3171645"/>
                  </a:lnTo>
                  <a:lnTo>
                    <a:pt x="1046322" y="3188319"/>
                  </a:lnTo>
                  <a:lnTo>
                    <a:pt x="1088158" y="3203883"/>
                  </a:lnTo>
                  <a:lnTo>
                    <a:pt x="1130413" y="3218328"/>
                  </a:lnTo>
                  <a:lnTo>
                    <a:pt x="1173062" y="3231644"/>
                  </a:lnTo>
                  <a:lnTo>
                    <a:pt x="1216080" y="3243823"/>
                  </a:lnTo>
                  <a:lnTo>
                    <a:pt x="1259444" y="3254855"/>
                  </a:lnTo>
                  <a:lnTo>
                    <a:pt x="1303129" y="3264731"/>
                  </a:lnTo>
                  <a:lnTo>
                    <a:pt x="1347110" y="3273443"/>
                  </a:lnTo>
                  <a:lnTo>
                    <a:pt x="1391362" y="3280982"/>
                  </a:lnTo>
                  <a:lnTo>
                    <a:pt x="1435863" y="3287337"/>
                  </a:lnTo>
                  <a:lnTo>
                    <a:pt x="1480586" y="3292501"/>
                  </a:lnTo>
                  <a:lnTo>
                    <a:pt x="1525509" y="3296463"/>
                  </a:lnTo>
                  <a:lnTo>
                    <a:pt x="1570605" y="3299216"/>
                  </a:lnTo>
                  <a:lnTo>
                    <a:pt x="1615852" y="3300749"/>
                  </a:lnTo>
                  <a:lnTo>
                    <a:pt x="1661224" y="3301054"/>
                  </a:lnTo>
                  <a:lnTo>
                    <a:pt x="1706697" y="3300122"/>
                  </a:lnTo>
                  <a:lnTo>
                    <a:pt x="1752246" y="3297944"/>
                  </a:lnTo>
                  <a:lnTo>
                    <a:pt x="1797848" y="3294510"/>
                  </a:lnTo>
                  <a:lnTo>
                    <a:pt x="1843478" y="3289812"/>
                  </a:lnTo>
                  <a:lnTo>
                    <a:pt x="1889111" y="3283840"/>
                  </a:lnTo>
                  <a:lnTo>
                    <a:pt x="1934723" y="3276585"/>
                  </a:lnTo>
                  <a:lnTo>
                    <a:pt x="1980290" y="3268039"/>
                  </a:lnTo>
                  <a:lnTo>
                    <a:pt x="2025787" y="3258192"/>
                  </a:lnTo>
                  <a:lnTo>
                    <a:pt x="2071190" y="3247035"/>
                  </a:lnTo>
                  <a:lnTo>
                    <a:pt x="2116474" y="3234559"/>
                  </a:lnTo>
                  <a:lnTo>
                    <a:pt x="2161615" y="3220755"/>
                  </a:lnTo>
                  <a:lnTo>
                    <a:pt x="2206588" y="3205613"/>
                  </a:lnTo>
                  <a:lnTo>
                    <a:pt x="2251370" y="3189126"/>
                  </a:lnTo>
                  <a:lnTo>
                    <a:pt x="2295935" y="3171283"/>
                  </a:lnTo>
                  <a:lnTo>
                    <a:pt x="2340259" y="3152076"/>
                  </a:lnTo>
                  <a:lnTo>
                    <a:pt x="2384028" y="3131627"/>
                  </a:lnTo>
                  <a:lnTo>
                    <a:pt x="2426934" y="3110093"/>
                  </a:lnTo>
                  <a:lnTo>
                    <a:pt x="2468969" y="3087498"/>
                  </a:lnTo>
                  <a:lnTo>
                    <a:pt x="2510123" y="3063867"/>
                  </a:lnTo>
                  <a:lnTo>
                    <a:pt x="2550387" y="3039224"/>
                  </a:lnTo>
                  <a:lnTo>
                    <a:pt x="2589752" y="3013594"/>
                  </a:lnTo>
                  <a:lnTo>
                    <a:pt x="2628208" y="2987000"/>
                  </a:lnTo>
                  <a:lnTo>
                    <a:pt x="2665745" y="2959467"/>
                  </a:lnTo>
                  <a:lnTo>
                    <a:pt x="2702355" y="2931019"/>
                  </a:lnTo>
                  <a:lnTo>
                    <a:pt x="2738028" y="2901681"/>
                  </a:lnTo>
                  <a:lnTo>
                    <a:pt x="2772754" y="2871477"/>
                  </a:lnTo>
                  <a:lnTo>
                    <a:pt x="2806525" y="2840431"/>
                  </a:lnTo>
                  <a:lnTo>
                    <a:pt x="2839330" y="2808568"/>
                  </a:lnTo>
                  <a:lnTo>
                    <a:pt x="2871161" y="2775911"/>
                  </a:lnTo>
                  <a:lnTo>
                    <a:pt x="2902008" y="2742485"/>
                  </a:lnTo>
                  <a:lnTo>
                    <a:pt x="2931862" y="2708315"/>
                  </a:lnTo>
                  <a:lnTo>
                    <a:pt x="2960712" y="2673424"/>
                  </a:lnTo>
                  <a:lnTo>
                    <a:pt x="2988551" y="2637837"/>
                  </a:lnTo>
                  <a:lnTo>
                    <a:pt x="3015368" y="2601578"/>
                  </a:lnTo>
                  <a:lnTo>
                    <a:pt x="3041154" y="2564672"/>
                  </a:lnTo>
                  <a:lnTo>
                    <a:pt x="3065900" y="2527143"/>
                  </a:lnTo>
                  <a:lnTo>
                    <a:pt x="3089596" y="2489015"/>
                  </a:lnTo>
                  <a:lnTo>
                    <a:pt x="3112233" y="2450312"/>
                  </a:lnTo>
                  <a:lnTo>
                    <a:pt x="3133801" y="2411059"/>
                  </a:lnTo>
                  <a:lnTo>
                    <a:pt x="3154292" y="2371280"/>
                  </a:lnTo>
                  <a:lnTo>
                    <a:pt x="3173695" y="2331000"/>
                  </a:lnTo>
                  <a:lnTo>
                    <a:pt x="3192002" y="2290242"/>
                  </a:lnTo>
                  <a:lnTo>
                    <a:pt x="3209202" y="2249030"/>
                  </a:lnTo>
                  <a:lnTo>
                    <a:pt x="3225287" y="2207390"/>
                  </a:lnTo>
                  <a:lnTo>
                    <a:pt x="3240248" y="2165346"/>
                  </a:lnTo>
                  <a:lnTo>
                    <a:pt x="3254074" y="2122921"/>
                  </a:lnTo>
                  <a:lnTo>
                    <a:pt x="3266756" y="2080141"/>
                  </a:lnTo>
                  <a:lnTo>
                    <a:pt x="3278286" y="2037029"/>
                  </a:lnTo>
                  <a:lnTo>
                    <a:pt x="3288653" y="1993609"/>
                  </a:lnTo>
                  <a:lnTo>
                    <a:pt x="3297848" y="1949907"/>
                  </a:lnTo>
                  <a:lnTo>
                    <a:pt x="3305863" y="1905945"/>
                  </a:lnTo>
                  <a:lnTo>
                    <a:pt x="3312686" y="1861750"/>
                  </a:lnTo>
                  <a:lnTo>
                    <a:pt x="3318310" y="1817344"/>
                  </a:lnTo>
                  <a:lnTo>
                    <a:pt x="3322724" y="1772752"/>
                  </a:lnTo>
                  <a:lnTo>
                    <a:pt x="3325920" y="1727999"/>
                  </a:lnTo>
                  <a:lnTo>
                    <a:pt x="3327887" y="1683109"/>
                  </a:lnTo>
                  <a:lnTo>
                    <a:pt x="3328617" y="1638106"/>
                  </a:lnTo>
                  <a:lnTo>
                    <a:pt x="3328100" y="1593014"/>
                  </a:lnTo>
                  <a:lnTo>
                    <a:pt x="3326327" y="1547857"/>
                  </a:lnTo>
                  <a:lnTo>
                    <a:pt x="3323288" y="1502661"/>
                  </a:lnTo>
                  <a:lnTo>
                    <a:pt x="3318975" y="1457449"/>
                  </a:lnTo>
                  <a:lnTo>
                    <a:pt x="3313376" y="1412245"/>
                  </a:lnTo>
                  <a:lnTo>
                    <a:pt x="3306484" y="1367075"/>
                  </a:lnTo>
                  <a:lnTo>
                    <a:pt x="3298289" y="1321961"/>
                  </a:lnTo>
                  <a:lnTo>
                    <a:pt x="3288781" y="1276929"/>
                  </a:lnTo>
                  <a:lnTo>
                    <a:pt x="3277951" y="1232003"/>
                  </a:lnTo>
                  <a:lnTo>
                    <a:pt x="3265789" y="1187206"/>
                  </a:lnTo>
                  <a:lnTo>
                    <a:pt x="3252287" y="1142564"/>
                  </a:lnTo>
                  <a:lnTo>
                    <a:pt x="3237435" y="1098101"/>
                  </a:lnTo>
                  <a:lnTo>
                    <a:pt x="3221223" y="1053840"/>
                  </a:lnTo>
                  <a:lnTo>
                    <a:pt x="3203642" y="1009807"/>
                  </a:lnTo>
                  <a:lnTo>
                    <a:pt x="3184682" y="966025"/>
                  </a:lnTo>
                  <a:lnTo>
                    <a:pt x="3164472" y="922813"/>
                  </a:lnTo>
                  <a:lnTo>
                    <a:pt x="3143159" y="880466"/>
                  </a:lnTo>
                  <a:lnTo>
                    <a:pt x="3120768" y="838993"/>
                  </a:lnTo>
                  <a:lnTo>
                    <a:pt x="3097325" y="798402"/>
                  </a:lnTo>
                  <a:lnTo>
                    <a:pt x="3072852" y="758703"/>
                  </a:lnTo>
                  <a:lnTo>
                    <a:pt x="3047376" y="719906"/>
                  </a:lnTo>
                  <a:lnTo>
                    <a:pt x="3020919" y="682018"/>
                  </a:lnTo>
                  <a:lnTo>
                    <a:pt x="2993507" y="645050"/>
                  </a:lnTo>
                  <a:lnTo>
                    <a:pt x="2965163" y="609010"/>
                  </a:lnTo>
                  <a:lnTo>
                    <a:pt x="2935913" y="573908"/>
                  </a:lnTo>
                  <a:lnTo>
                    <a:pt x="2905781" y="539752"/>
                  </a:lnTo>
                  <a:lnTo>
                    <a:pt x="2874791" y="506551"/>
                  </a:lnTo>
                  <a:lnTo>
                    <a:pt x="2842967" y="474316"/>
                  </a:lnTo>
                  <a:lnTo>
                    <a:pt x="2810335" y="443054"/>
                  </a:lnTo>
                  <a:lnTo>
                    <a:pt x="2776918" y="412775"/>
                  </a:lnTo>
                  <a:lnTo>
                    <a:pt x="2742740" y="383488"/>
                  </a:lnTo>
                  <a:lnTo>
                    <a:pt x="2707827" y="355202"/>
                  </a:lnTo>
                  <a:lnTo>
                    <a:pt x="2672203" y="327926"/>
                  </a:lnTo>
                  <a:lnTo>
                    <a:pt x="2635892" y="301670"/>
                  </a:lnTo>
                  <a:lnTo>
                    <a:pt x="2598918" y="276441"/>
                  </a:lnTo>
                  <a:lnTo>
                    <a:pt x="2561306" y="252251"/>
                  </a:lnTo>
                  <a:lnTo>
                    <a:pt x="2523081" y="229106"/>
                  </a:lnTo>
                  <a:lnTo>
                    <a:pt x="2484266" y="207018"/>
                  </a:lnTo>
                  <a:lnTo>
                    <a:pt x="2444887" y="185994"/>
                  </a:lnTo>
                  <a:lnTo>
                    <a:pt x="2404967" y="166044"/>
                  </a:lnTo>
                  <a:lnTo>
                    <a:pt x="2364531" y="147177"/>
                  </a:lnTo>
                  <a:lnTo>
                    <a:pt x="2323604" y="129402"/>
                  </a:lnTo>
                  <a:lnTo>
                    <a:pt x="2282209" y="112728"/>
                  </a:lnTo>
                  <a:lnTo>
                    <a:pt x="2240372" y="97164"/>
                  </a:lnTo>
                  <a:lnTo>
                    <a:pt x="2198117" y="82720"/>
                  </a:lnTo>
                  <a:lnTo>
                    <a:pt x="2155468" y="69403"/>
                  </a:lnTo>
                  <a:lnTo>
                    <a:pt x="2112449" y="57225"/>
                  </a:lnTo>
                  <a:lnTo>
                    <a:pt x="2069085" y="46193"/>
                  </a:lnTo>
                  <a:lnTo>
                    <a:pt x="2025401" y="36316"/>
                  </a:lnTo>
                  <a:lnTo>
                    <a:pt x="1981420" y="27604"/>
                  </a:lnTo>
                  <a:lnTo>
                    <a:pt x="1937168" y="20067"/>
                  </a:lnTo>
                  <a:lnTo>
                    <a:pt x="1892669" y="13712"/>
                  </a:lnTo>
                  <a:lnTo>
                    <a:pt x="1847946" y="8549"/>
                  </a:lnTo>
                  <a:lnTo>
                    <a:pt x="1803025" y="4587"/>
                  </a:lnTo>
                  <a:lnTo>
                    <a:pt x="1757930" y="1836"/>
                  </a:lnTo>
                  <a:lnTo>
                    <a:pt x="1712685" y="303"/>
                  </a:lnTo>
                  <a:lnTo>
                    <a:pt x="1667316" y="0"/>
                  </a:lnTo>
                  <a:close/>
                </a:path>
              </a:pathLst>
            </a:custGeom>
            <a:solidFill>
              <a:srgbClr val="92C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0413" y="2138756"/>
              <a:ext cx="3030855" cy="3006090"/>
            </a:xfrm>
            <a:custGeom>
              <a:avLst/>
              <a:gdLst/>
              <a:ahLst/>
              <a:cxnLst/>
              <a:rect l="l" t="t" r="r" b="b"/>
              <a:pathLst>
                <a:path w="3030854" h="3006090">
                  <a:moveTo>
                    <a:pt x="1532381" y="0"/>
                  </a:moveTo>
                  <a:lnTo>
                    <a:pt x="1487024" y="560"/>
                  </a:lnTo>
                  <a:lnTo>
                    <a:pt x="1441577" y="2482"/>
                  </a:lnTo>
                  <a:lnTo>
                    <a:pt x="1396068" y="5776"/>
                  </a:lnTo>
                  <a:lnTo>
                    <a:pt x="1350528" y="10454"/>
                  </a:lnTo>
                  <a:lnTo>
                    <a:pt x="1304985" y="16525"/>
                  </a:lnTo>
                  <a:lnTo>
                    <a:pt x="1259468" y="24000"/>
                  </a:lnTo>
                  <a:lnTo>
                    <a:pt x="1214008" y="32892"/>
                  </a:lnTo>
                  <a:lnTo>
                    <a:pt x="1168633" y="43210"/>
                  </a:lnTo>
                  <a:lnTo>
                    <a:pt x="1123373" y="54965"/>
                  </a:lnTo>
                  <a:lnTo>
                    <a:pt x="1078256" y="68169"/>
                  </a:lnTo>
                  <a:lnTo>
                    <a:pt x="1033313" y="82832"/>
                  </a:lnTo>
                  <a:lnTo>
                    <a:pt x="988572" y="98966"/>
                  </a:lnTo>
                  <a:lnTo>
                    <a:pt x="944062" y="116580"/>
                  </a:lnTo>
                  <a:lnTo>
                    <a:pt x="899814" y="135686"/>
                  </a:lnTo>
                  <a:lnTo>
                    <a:pt x="856172" y="156151"/>
                  </a:lnTo>
                  <a:lnTo>
                    <a:pt x="813474" y="177800"/>
                  </a:lnTo>
                  <a:lnTo>
                    <a:pt x="771731" y="200604"/>
                  </a:lnTo>
                  <a:lnTo>
                    <a:pt x="730955" y="224534"/>
                  </a:lnTo>
                  <a:lnTo>
                    <a:pt x="691156" y="249561"/>
                  </a:lnTo>
                  <a:lnTo>
                    <a:pt x="652346" y="275655"/>
                  </a:lnTo>
                  <a:lnTo>
                    <a:pt x="614537" y="302787"/>
                  </a:lnTo>
                  <a:lnTo>
                    <a:pt x="577739" y="330928"/>
                  </a:lnTo>
                  <a:lnTo>
                    <a:pt x="541964" y="360050"/>
                  </a:lnTo>
                  <a:lnTo>
                    <a:pt x="507223" y="390123"/>
                  </a:lnTo>
                  <a:lnTo>
                    <a:pt x="473528" y="421118"/>
                  </a:lnTo>
                  <a:lnTo>
                    <a:pt x="440888" y="453005"/>
                  </a:lnTo>
                  <a:lnTo>
                    <a:pt x="409317" y="485756"/>
                  </a:lnTo>
                  <a:lnTo>
                    <a:pt x="378825" y="519341"/>
                  </a:lnTo>
                  <a:lnTo>
                    <a:pt x="349423" y="553732"/>
                  </a:lnTo>
                  <a:lnTo>
                    <a:pt x="321123" y="588899"/>
                  </a:lnTo>
                  <a:lnTo>
                    <a:pt x="293935" y="624814"/>
                  </a:lnTo>
                  <a:lnTo>
                    <a:pt x="267872" y="661446"/>
                  </a:lnTo>
                  <a:lnTo>
                    <a:pt x="242943" y="698767"/>
                  </a:lnTo>
                  <a:lnTo>
                    <a:pt x="219162" y="736748"/>
                  </a:lnTo>
                  <a:lnTo>
                    <a:pt x="196538" y="775359"/>
                  </a:lnTo>
                  <a:lnTo>
                    <a:pt x="175084" y="814572"/>
                  </a:lnTo>
                  <a:lnTo>
                    <a:pt x="154810" y="854357"/>
                  </a:lnTo>
                  <a:lnTo>
                    <a:pt x="135727" y="894685"/>
                  </a:lnTo>
                  <a:lnTo>
                    <a:pt x="117848" y="935528"/>
                  </a:lnTo>
                  <a:lnTo>
                    <a:pt x="101182" y="976855"/>
                  </a:lnTo>
                  <a:lnTo>
                    <a:pt x="85742" y="1018638"/>
                  </a:lnTo>
                  <a:lnTo>
                    <a:pt x="71539" y="1060848"/>
                  </a:lnTo>
                  <a:lnTo>
                    <a:pt x="58584" y="1103456"/>
                  </a:lnTo>
                  <a:lnTo>
                    <a:pt x="46887" y="1146431"/>
                  </a:lnTo>
                  <a:lnTo>
                    <a:pt x="36462" y="1189747"/>
                  </a:lnTo>
                  <a:lnTo>
                    <a:pt x="27318" y="1233372"/>
                  </a:lnTo>
                  <a:lnTo>
                    <a:pt x="19467" y="1277278"/>
                  </a:lnTo>
                  <a:lnTo>
                    <a:pt x="12920" y="1321437"/>
                  </a:lnTo>
                  <a:lnTo>
                    <a:pt x="7688" y="1365818"/>
                  </a:lnTo>
                  <a:lnTo>
                    <a:pt x="3784" y="1410393"/>
                  </a:lnTo>
                  <a:lnTo>
                    <a:pt x="1217" y="1455132"/>
                  </a:lnTo>
                  <a:lnTo>
                    <a:pt x="0" y="1500007"/>
                  </a:lnTo>
                  <a:lnTo>
                    <a:pt x="143" y="1544988"/>
                  </a:lnTo>
                  <a:lnTo>
                    <a:pt x="1657" y="1590046"/>
                  </a:lnTo>
                  <a:lnTo>
                    <a:pt x="4555" y="1635152"/>
                  </a:lnTo>
                  <a:lnTo>
                    <a:pt x="8847" y="1680277"/>
                  </a:lnTo>
                  <a:lnTo>
                    <a:pt x="14545" y="1725392"/>
                  </a:lnTo>
                  <a:lnTo>
                    <a:pt x="21659" y="1770467"/>
                  </a:lnTo>
                  <a:lnTo>
                    <a:pt x="30202" y="1815474"/>
                  </a:lnTo>
                  <a:lnTo>
                    <a:pt x="40184" y="1860383"/>
                  </a:lnTo>
                  <a:lnTo>
                    <a:pt x="51616" y="1905166"/>
                  </a:lnTo>
                  <a:lnTo>
                    <a:pt x="64510" y="1949792"/>
                  </a:lnTo>
                  <a:lnTo>
                    <a:pt x="78878" y="1994234"/>
                  </a:lnTo>
                  <a:lnTo>
                    <a:pt x="94729" y="2038461"/>
                  </a:lnTo>
                  <a:lnTo>
                    <a:pt x="112076" y="2082446"/>
                  </a:lnTo>
                  <a:lnTo>
                    <a:pt x="130931" y="2126157"/>
                  </a:lnTo>
                  <a:lnTo>
                    <a:pt x="151154" y="2169253"/>
                  </a:lnTo>
                  <a:lnTo>
                    <a:pt x="172581" y="2211401"/>
                  </a:lnTo>
                  <a:lnTo>
                    <a:pt x="195181" y="2252591"/>
                  </a:lnTo>
                  <a:lnTo>
                    <a:pt x="218926" y="2292811"/>
                  </a:lnTo>
                  <a:lnTo>
                    <a:pt x="243787" y="2332051"/>
                  </a:lnTo>
                  <a:lnTo>
                    <a:pt x="269734" y="2370300"/>
                  </a:lnTo>
                  <a:lnTo>
                    <a:pt x="296738" y="2407547"/>
                  </a:lnTo>
                  <a:lnTo>
                    <a:pt x="324769" y="2443781"/>
                  </a:lnTo>
                  <a:lnTo>
                    <a:pt x="353798" y="2478991"/>
                  </a:lnTo>
                  <a:lnTo>
                    <a:pt x="383797" y="2513167"/>
                  </a:lnTo>
                  <a:lnTo>
                    <a:pt x="414735" y="2546297"/>
                  </a:lnTo>
                  <a:lnTo>
                    <a:pt x="446584" y="2578370"/>
                  </a:lnTo>
                  <a:lnTo>
                    <a:pt x="479313" y="2609376"/>
                  </a:lnTo>
                  <a:lnTo>
                    <a:pt x="512895" y="2639305"/>
                  </a:lnTo>
                  <a:lnTo>
                    <a:pt x="547299" y="2668144"/>
                  </a:lnTo>
                  <a:lnTo>
                    <a:pt x="582496" y="2695883"/>
                  </a:lnTo>
                  <a:lnTo>
                    <a:pt x="618457" y="2722511"/>
                  </a:lnTo>
                  <a:lnTo>
                    <a:pt x="655153" y="2748018"/>
                  </a:lnTo>
                  <a:lnTo>
                    <a:pt x="692554" y="2772391"/>
                  </a:lnTo>
                  <a:lnTo>
                    <a:pt x="730631" y="2795622"/>
                  </a:lnTo>
                  <a:lnTo>
                    <a:pt x="769355" y="2817698"/>
                  </a:lnTo>
                  <a:lnTo>
                    <a:pt x="808697" y="2838609"/>
                  </a:lnTo>
                  <a:lnTo>
                    <a:pt x="848627" y="2858344"/>
                  </a:lnTo>
                  <a:lnTo>
                    <a:pt x="889116" y="2876891"/>
                  </a:lnTo>
                  <a:lnTo>
                    <a:pt x="930134" y="2894241"/>
                  </a:lnTo>
                  <a:lnTo>
                    <a:pt x="971653" y="2910382"/>
                  </a:lnTo>
                  <a:lnTo>
                    <a:pt x="1013643" y="2925304"/>
                  </a:lnTo>
                  <a:lnTo>
                    <a:pt x="1056075" y="2938995"/>
                  </a:lnTo>
                  <a:lnTo>
                    <a:pt x="1098919" y="2951444"/>
                  </a:lnTo>
                  <a:lnTo>
                    <a:pt x="1142146" y="2962641"/>
                  </a:lnTo>
                  <a:lnTo>
                    <a:pt x="1185728" y="2972575"/>
                  </a:lnTo>
                  <a:lnTo>
                    <a:pt x="1229634" y="2981235"/>
                  </a:lnTo>
                  <a:lnTo>
                    <a:pt x="1273835" y="2988610"/>
                  </a:lnTo>
                  <a:lnTo>
                    <a:pt x="1318302" y="2994690"/>
                  </a:lnTo>
                  <a:lnTo>
                    <a:pt x="1363007" y="2999462"/>
                  </a:lnTo>
                  <a:lnTo>
                    <a:pt x="1407918" y="3002917"/>
                  </a:lnTo>
                  <a:lnTo>
                    <a:pt x="1453008" y="3005043"/>
                  </a:lnTo>
                  <a:lnTo>
                    <a:pt x="1498247" y="3005830"/>
                  </a:lnTo>
                  <a:lnTo>
                    <a:pt x="1543605" y="3005267"/>
                  </a:lnTo>
                  <a:lnTo>
                    <a:pt x="1589054" y="3003343"/>
                  </a:lnTo>
                  <a:lnTo>
                    <a:pt x="1634564" y="3000047"/>
                  </a:lnTo>
                  <a:lnTo>
                    <a:pt x="1680105" y="2995368"/>
                  </a:lnTo>
                  <a:lnTo>
                    <a:pt x="1725650" y="2989295"/>
                  </a:lnTo>
                  <a:lnTo>
                    <a:pt x="1771167" y="2981817"/>
                  </a:lnTo>
                  <a:lnTo>
                    <a:pt x="1816628" y="2972924"/>
                  </a:lnTo>
                  <a:lnTo>
                    <a:pt x="1862004" y="2962604"/>
                  </a:lnTo>
                  <a:lnTo>
                    <a:pt x="1907265" y="2950848"/>
                  </a:lnTo>
                  <a:lnTo>
                    <a:pt x="1952382" y="2937643"/>
                  </a:lnTo>
                  <a:lnTo>
                    <a:pt x="1997326" y="2922979"/>
                  </a:lnTo>
                  <a:lnTo>
                    <a:pt x="2042067" y="2906845"/>
                  </a:lnTo>
                  <a:lnTo>
                    <a:pt x="2086577" y="2889230"/>
                  </a:lnTo>
                  <a:lnTo>
                    <a:pt x="2130825" y="2870123"/>
                  </a:lnTo>
                  <a:lnTo>
                    <a:pt x="2174465" y="2849665"/>
                  </a:lnTo>
                  <a:lnTo>
                    <a:pt x="2217161" y="2828023"/>
                  </a:lnTo>
                  <a:lnTo>
                    <a:pt x="2258902" y="2805225"/>
                  </a:lnTo>
                  <a:lnTo>
                    <a:pt x="2299677" y="2781301"/>
                  </a:lnTo>
                  <a:lnTo>
                    <a:pt x="2339474" y="2756279"/>
                  </a:lnTo>
                  <a:lnTo>
                    <a:pt x="2378283" y="2730190"/>
                  </a:lnTo>
                  <a:lnTo>
                    <a:pt x="2416091" y="2703061"/>
                  </a:lnTo>
                  <a:lnTo>
                    <a:pt x="2452888" y="2674923"/>
                  </a:lnTo>
                  <a:lnTo>
                    <a:pt x="2488663" y="2645805"/>
                  </a:lnTo>
                  <a:lnTo>
                    <a:pt x="2523403" y="2615735"/>
                  </a:lnTo>
                  <a:lnTo>
                    <a:pt x="2557099" y="2584742"/>
                  </a:lnTo>
                  <a:lnTo>
                    <a:pt x="2589738" y="2552857"/>
                  </a:lnTo>
                  <a:lnTo>
                    <a:pt x="2621309" y="2520107"/>
                  </a:lnTo>
                  <a:lnTo>
                    <a:pt x="2651801" y="2486523"/>
                  </a:lnTo>
                  <a:lnTo>
                    <a:pt x="2681203" y="2452133"/>
                  </a:lnTo>
                  <a:lnTo>
                    <a:pt x="2709504" y="2416967"/>
                  </a:lnTo>
                  <a:lnTo>
                    <a:pt x="2736692" y="2381053"/>
                  </a:lnTo>
                  <a:lnTo>
                    <a:pt x="2762755" y="2344420"/>
                  </a:lnTo>
                  <a:lnTo>
                    <a:pt x="2787684" y="2307099"/>
                  </a:lnTo>
                  <a:lnTo>
                    <a:pt x="2811466" y="2269118"/>
                  </a:lnTo>
                  <a:lnTo>
                    <a:pt x="2834090" y="2230506"/>
                  </a:lnTo>
                  <a:lnTo>
                    <a:pt x="2855545" y="2191292"/>
                  </a:lnTo>
                  <a:lnTo>
                    <a:pt x="2875819" y="2151505"/>
                  </a:lnTo>
                  <a:lnTo>
                    <a:pt x="2894902" y="2111176"/>
                  </a:lnTo>
                  <a:lnTo>
                    <a:pt x="2912783" y="2070331"/>
                  </a:lnTo>
                  <a:lnTo>
                    <a:pt x="2929449" y="2029002"/>
                  </a:lnTo>
                  <a:lnTo>
                    <a:pt x="2944889" y="1987217"/>
                  </a:lnTo>
                  <a:lnTo>
                    <a:pt x="2959093" y="1945005"/>
                  </a:lnTo>
                  <a:lnTo>
                    <a:pt x="2972049" y="1902396"/>
                  </a:lnTo>
                  <a:lnTo>
                    <a:pt x="2983745" y="1859418"/>
                  </a:lnTo>
                  <a:lnTo>
                    <a:pt x="2994172" y="1816100"/>
                  </a:lnTo>
                  <a:lnTo>
                    <a:pt x="3003316" y="1772472"/>
                  </a:lnTo>
                  <a:lnTo>
                    <a:pt x="3011167" y="1728564"/>
                  </a:lnTo>
                  <a:lnTo>
                    <a:pt x="3017714" y="1684403"/>
                  </a:lnTo>
                  <a:lnTo>
                    <a:pt x="3022946" y="1640019"/>
                  </a:lnTo>
                  <a:lnTo>
                    <a:pt x="3026851" y="1595442"/>
                  </a:lnTo>
                  <a:lnTo>
                    <a:pt x="3029417" y="1550700"/>
                  </a:lnTo>
                  <a:lnTo>
                    <a:pt x="3030634" y="1505823"/>
                  </a:lnTo>
                  <a:lnTo>
                    <a:pt x="3030491" y="1460840"/>
                  </a:lnTo>
                  <a:lnTo>
                    <a:pt x="3028976" y="1415780"/>
                  </a:lnTo>
                  <a:lnTo>
                    <a:pt x="3026077" y="1370671"/>
                  </a:lnTo>
                  <a:lnTo>
                    <a:pt x="3021784" y="1325544"/>
                  </a:lnTo>
                  <a:lnTo>
                    <a:pt x="3016086" y="1280428"/>
                  </a:lnTo>
                  <a:lnTo>
                    <a:pt x="3008970" y="1235350"/>
                  </a:lnTo>
                  <a:lnTo>
                    <a:pt x="3000426" y="1190342"/>
                  </a:lnTo>
                  <a:lnTo>
                    <a:pt x="2990443" y="1145431"/>
                  </a:lnTo>
                  <a:lnTo>
                    <a:pt x="2979009" y="1100647"/>
                  </a:lnTo>
                  <a:lnTo>
                    <a:pt x="2966113" y="1056020"/>
                  </a:lnTo>
                  <a:lnTo>
                    <a:pt x="2951744" y="1011577"/>
                  </a:lnTo>
                  <a:lnTo>
                    <a:pt x="2935890" y="967349"/>
                  </a:lnTo>
                  <a:lnTo>
                    <a:pt x="2918540" y="923364"/>
                  </a:lnTo>
                  <a:lnTo>
                    <a:pt x="2899683" y="879652"/>
                  </a:lnTo>
                  <a:lnTo>
                    <a:pt x="2879457" y="836564"/>
                  </a:lnTo>
                  <a:lnTo>
                    <a:pt x="2858029" y="794422"/>
                  </a:lnTo>
                  <a:lnTo>
                    <a:pt x="2835427" y="753238"/>
                  </a:lnTo>
                  <a:lnTo>
                    <a:pt x="2811680" y="713024"/>
                  </a:lnTo>
                  <a:lnTo>
                    <a:pt x="2786818" y="673789"/>
                  </a:lnTo>
                  <a:lnTo>
                    <a:pt x="2760870" y="635544"/>
                  </a:lnTo>
                  <a:lnTo>
                    <a:pt x="2733865" y="598301"/>
                  </a:lnTo>
                  <a:lnTo>
                    <a:pt x="2705834" y="562071"/>
                  </a:lnTo>
                  <a:lnTo>
                    <a:pt x="2676804" y="526864"/>
                  </a:lnTo>
                  <a:lnTo>
                    <a:pt x="2646805" y="492691"/>
                  </a:lnTo>
                  <a:lnTo>
                    <a:pt x="2615866" y="459563"/>
                  </a:lnTo>
                  <a:lnTo>
                    <a:pt x="2584018" y="427492"/>
                  </a:lnTo>
                  <a:lnTo>
                    <a:pt x="2551288" y="396487"/>
                  </a:lnTo>
                  <a:lnTo>
                    <a:pt x="2517707" y="366560"/>
                  </a:lnTo>
                  <a:lnTo>
                    <a:pt x="2483303" y="337722"/>
                  </a:lnTo>
                  <a:lnTo>
                    <a:pt x="2448107" y="309983"/>
                  </a:lnTo>
                  <a:lnTo>
                    <a:pt x="2412146" y="283355"/>
                  </a:lnTo>
                  <a:lnTo>
                    <a:pt x="2375451" y="257849"/>
                  </a:lnTo>
                  <a:lnTo>
                    <a:pt x="2338050" y="233474"/>
                  </a:lnTo>
                  <a:lnTo>
                    <a:pt x="2299974" y="210243"/>
                  </a:lnTo>
                  <a:lnTo>
                    <a:pt x="2261251" y="188166"/>
                  </a:lnTo>
                  <a:lnTo>
                    <a:pt x="2221910" y="167254"/>
                  </a:lnTo>
                  <a:lnTo>
                    <a:pt x="2181981" y="147518"/>
                  </a:lnTo>
                  <a:lnTo>
                    <a:pt x="2141494" y="128969"/>
                  </a:lnTo>
                  <a:lnTo>
                    <a:pt x="2100476" y="111618"/>
                  </a:lnTo>
                  <a:lnTo>
                    <a:pt x="2058959" y="95475"/>
                  </a:lnTo>
                  <a:lnTo>
                    <a:pt x="2016970" y="80552"/>
                  </a:lnTo>
                  <a:lnTo>
                    <a:pt x="1974540" y="66859"/>
                  </a:lnTo>
                  <a:lnTo>
                    <a:pt x="1931697" y="54407"/>
                  </a:lnTo>
                  <a:lnTo>
                    <a:pt x="1888471" y="43208"/>
                  </a:lnTo>
                  <a:lnTo>
                    <a:pt x="1844891" y="33271"/>
                  </a:lnTo>
                  <a:lnTo>
                    <a:pt x="1800986" y="24609"/>
                  </a:lnTo>
                  <a:lnTo>
                    <a:pt x="1756787" y="17232"/>
                  </a:lnTo>
                  <a:lnTo>
                    <a:pt x="1712321" y="11150"/>
                  </a:lnTo>
                  <a:lnTo>
                    <a:pt x="1667618" y="6375"/>
                  </a:lnTo>
                  <a:lnTo>
                    <a:pt x="1622707" y="2918"/>
                  </a:lnTo>
                  <a:lnTo>
                    <a:pt x="1577619" y="789"/>
                  </a:lnTo>
                  <a:lnTo>
                    <a:pt x="15323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70413" y="2138756"/>
              <a:ext cx="3030855" cy="3006090"/>
            </a:xfrm>
            <a:custGeom>
              <a:avLst/>
              <a:gdLst/>
              <a:ahLst/>
              <a:cxnLst/>
              <a:rect l="l" t="t" r="r" b="b"/>
              <a:pathLst>
                <a:path w="3030854" h="3006090">
                  <a:moveTo>
                    <a:pt x="130931" y="2126157"/>
                  </a:moveTo>
                  <a:lnTo>
                    <a:pt x="151154" y="2169253"/>
                  </a:lnTo>
                  <a:lnTo>
                    <a:pt x="172581" y="2211401"/>
                  </a:lnTo>
                  <a:lnTo>
                    <a:pt x="195181" y="2252591"/>
                  </a:lnTo>
                  <a:lnTo>
                    <a:pt x="218926" y="2292811"/>
                  </a:lnTo>
                  <a:lnTo>
                    <a:pt x="243787" y="2332051"/>
                  </a:lnTo>
                  <a:lnTo>
                    <a:pt x="269734" y="2370300"/>
                  </a:lnTo>
                  <a:lnTo>
                    <a:pt x="296738" y="2407547"/>
                  </a:lnTo>
                  <a:lnTo>
                    <a:pt x="324769" y="2443781"/>
                  </a:lnTo>
                  <a:lnTo>
                    <a:pt x="353798" y="2478991"/>
                  </a:lnTo>
                  <a:lnTo>
                    <a:pt x="383797" y="2513167"/>
                  </a:lnTo>
                  <a:lnTo>
                    <a:pt x="414735" y="2546297"/>
                  </a:lnTo>
                  <a:lnTo>
                    <a:pt x="446584" y="2578370"/>
                  </a:lnTo>
                  <a:lnTo>
                    <a:pt x="479313" y="2609376"/>
                  </a:lnTo>
                  <a:lnTo>
                    <a:pt x="512895" y="2639305"/>
                  </a:lnTo>
                  <a:lnTo>
                    <a:pt x="547299" y="2668144"/>
                  </a:lnTo>
                  <a:lnTo>
                    <a:pt x="582496" y="2695883"/>
                  </a:lnTo>
                  <a:lnTo>
                    <a:pt x="618457" y="2722511"/>
                  </a:lnTo>
                  <a:lnTo>
                    <a:pt x="655153" y="2748018"/>
                  </a:lnTo>
                  <a:lnTo>
                    <a:pt x="692554" y="2772391"/>
                  </a:lnTo>
                  <a:lnTo>
                    <a:pt x="730631" y="2795622"/>
                  </a:lnTo>
                  <a:lnTo>
                    <a:pt x="769355" y="2817698"/>
                  </a:lnTo>
                  <a:lnTo>
                    <a:pt x="808697" y="2838609"/>
                  </a:lnTo>
                  <a:lnTo>
                    <a:pt x="848627" y="2858344"/>
                  </a:lnTo>
                  <a:lnTo>
                    <a:pt x="889116" y="2876891"/>
                  </a:lnTo>
                  <a:lnTo>
                    <a:pt x="930134" y="2894241"/>
                  </a:lnTo>
                  <a:lnTo>
                    <a:pt x="971653" y="2910382"/>
                  </a:lnTo>
                  <a:lnTo>
                    <a:pt x="1013643" y="2925304"/>
                  </a:lnTo>
                  <a:lnTo>
                    <a:pt x="1056075" y="2938995"/>
                  </a:lnTo>
                  <a:lnTo>
                    <a:pt x="1098919" y="2951444"/>
                  </a:lnTo>
                  <a:lnTo>
                    <a:pt x="1142146" y="2962641"/>
                  </a:lnTo>
                  <a:lnTo>
                    <a:pt x="1185728" y="2972575"/>
                  </a:lnTo>
                  <a:lnTo>
                    <a:pt x="1229634" y="2981235"/>
                  </a:lnTo>
                  <a:lnTo>
                    <a:pt x="1273835" y="2988610"/>
                  </a:lnTo>
                  <a:lnTo>
                    <a:pt x="1318302" y="2994690"/>
                  </a:lnTo>
                  <a:lnTo>
                    <a:pt x="1363007" y="2999462"/>
                  </a:lnTo>
                  <a:lnTo>
                    <a:pt x="1407918" y="3002917"/>
                  </a:lnTo>
                  <a:lnTo>
                    <a:pt x="1453008" y="3005043"/>
                  </a:lnTo>
                  <a:lnTo>
                    <a:pt x="1498247" y="3005830"/>
                  </a:lnTo>
                  <a:lnTo>
                    <a:pt x="1543605" y="3005267"/>
                  </a:lnTo>
                  <a:lnTo>
                    <a:pt x="1589054" y="3003343"/>
                  </a:lnTo>
                  <a:lnTo>
                    <a:pt x="1634564" y="3000047"/>
                  </a:lnTo>
                  <a:lnTo>
                    <a:pt x="1680105" y="2995368"/>
                  </a:lnTo>
                  <a:lnTo>
                    <a:pt x="1725650" y="2989295"/>
                  </a:lnTo>
                  <a:lnTo>
                    <a:pt x="1771167" y="2981817"/>
                  </a:lnTo>
                  <a:lnTo>
                    <a:pt x="1816628" y="2972924"/>
                  </a:lnTo>
                  <a:lnTo>
                    <a:pt x="1862004" y="2962604"/>
                  </a:lnTo>
                  <a:lnTo>
                    <a:pt x="1907265" y="2950848"/>
                  </a:lnTo>
                  <a:lnTo>
                    <a:pt x="1952382" y="2937643"/>
                  </a:lnTo>
                  <a:lnTo>
                    <a:pt x="1997326" y="2922979"/>
                  </a:lnTo>
                  <a:lnTo>
                    <a:pt x="2042067" y="2906845"/>
                  </a:lnTo>
                  <a:lnTo>
                    <a:pt x="2086577" y="2889230"/>
                  </a:lnTo>
                  <a:lnTo>
                    <a:pt x="2130825" y="2870123"/>
                  </a:lnTo>
                  <a:lnTo>
                    <a:pt x="2174465" y="2849665"/>
                  </a:lnTo>
                  <a:lnTo>
                    <a:pt x="2217161" y="2828023"/>
                  </a:lnTo>
                  <a:lnTo>
                    <a:pt x="2258902" y="2805225"/>
                  </a:lnTo>
                  <a:lnTo>
                    <a:pt x="2299677" y="2781301"/>
                  </a:lnTo>
                  <a:lnTo>
                    <a:pt x="2339474" y="2756279"/>
                  </a:lnTo>
                  <a:lnTo>
                    <a:pt x="2378283" y="2730190"/>
                  </a:lnTo>
                  <a:lnTo>
                    <a:pt x="2416091" y="2703061"/>
                  </a:lnTo>
                  <a:lnTo>
                    <a:pt x="2452888" y="2674923"/>
                  </a:lnTo>
                  <a:lnTo>
                    <a:pt x="2488663" y="2645805"/>
                  </a:lnTo>
                  <a:lnTo>
                    <a:pt x="2523403" y="2615735"/>
                  </a:lnTo>
                  <a:lnTo>
                    <a:pt x="2557099" y="2584742"/>
                  </a:lnTo>
                  <a:lnTo>
                    <a:pt x="2589738" y="2552857"/>
                  </a:lnTo>
                  <a:lnTo>
                    <a:pt x="2621309" y="2520107"/>
                  </a:lnTo>
                  <a:lnTo>
                    <a:pt x="2651801" y="2486523"/>
                  </a:lnTo>
                  <a:lnTo>
                    <a:pt x="2681203" y="2452133"/>
                  </a:lnTo>
                  <a:lnTo>
                    <a:pt x="2709504" y="2416967"/>
                  </a:lnTo>
                  <a:lnTo>
                    <a:pt x="2736692" y="2381053"/>
                  </a:lnTo>
                  <a:lnTo>
                    <a:pt x="2762755" y="2344420"/>
                  </a:lnTo>
                  <a:lnTo>
                    <a:pt x="2787684" y="2307099"/>
                  </a:lnTo>
                  <a:lnTo>
                    <a:pt x="2811466" y="2269118"/>
                  </a:lnTo>
                  <a:lnTo>
                    <a:pt x="2834090" y="2230506"/>
                  </a:lnTo>
                  <a:lnTo>
                    <a:pt x="2855545" y="2191292"/>
                  </a:lnTo>
                  <a:lnTo>
                    <a:pt x="2875819" y="2151505"/>
                  </a:lnTo>
                  <a:lnTo>
                    <a:pt x="2894902" y="2111176"/>
                  </a:lnTo>
                  <a:lnTo>
                    <a:pt x="2912783" y="2070331"/>
                  </a:lnTo>
                  <a:lnTo>
                    <a:pt x="2929449" y="2029002"/>
                  </a:lnTo>
                  <a:lnTo>
                    <a:pt x="2944889" y="1987217"/>
                  </a:lnTo>
                  <a:lnTo>
                    <a:pt x="2959093" y="1945005"/>
                  </a:lnTo>
                  <a:lnTo>
                    <a:pt x="2972049" y="1902396"/>
                  </a:lnTo>
                  <a:lnTo>
                    <a:pt x="2983745" y="1859418"/>
                  </a:lnTo>
                  <a:lnTo>
                    <a:pt x="2994172" y="1816100"/>
                  </a:lnTo>
                  <a:lnTo>
                    <a:pt x="3003316" y="1772472"/>
                  </a:lnTo>
                  <a:lnTo>
                    <a:pt x="3011167" y="1728564"/>
                  </a:lnTo>
                  <a:lnTo>
                    <a:pt x="3017714" y="1684403"/>
                  </a:lnTo>
                  <a:lnTo>
                    <a:pt x="3022946" y="1640019"/>
                  </a:lnTo>
                  <a:lnTo>
                    <a:pt x="3026851" y="1595442"/>
                  </a:lnTo>
                  <a:lnTo>
                    <a:pt x="3029417" y="1550700"/>
                  </a:lnTo>
                  <a:lnTo>
                    <a:pt x="3030634" y="1505823"/>
                  </a:lnTo>
                  <a:lnTo>
                    <a:pt x="3030491" y="1460840"/>
                  </a:lnTo>
                  <a:lnTo>
                    <a:pt x="3028976" y="1415780"/>
                  </a:lnTo>
                  <a:lnTo>
                    <a:pt x="3026077" y="1370671"/>
                  </a:lnTo>
                  <a:lnTo>
                    <a:pt x="3021784" y="1325544"/>
                  </a:lnTo>
                  <a:lnTo>
                    <a:pt x="3016086" y="1280428"/>
                  </a:lnTo>
                  <a:lnTo>
                    <a:pt x="3008970" y="1235350"/>
                  </a:lnTo>
                  <a:lnTo>
                    <a:pt x="3000426" y="1190342"/>
                  </a:lnTo>
                  <a:lnTo>
                    <a:pt x="2990443" y="1145431"/>
                  </a:lnTo>
                  <a:lnTo>
                    <a:pt x="2979009" y="1100647"/>
                  </a:lnTo>
                  <a:lnTo>
                    <a:pt x="2966113" y="1056020"/>
                  </a:lnTo>
                  <a:lnTo>
                    <a:pt x="2951744" y="1011577"/>
                  </a:lnTo>
                  <a:lnTo>
                    <a:pt x="2935890" y="967349"/>
                  </a:lnTo>
                  <a:lnTo>
                    <a:pt x="2918540" y="923364"/>
                  </a:lnTo>
                  <a:lnTo>
                    <a:pt x="2899683" y="879652"/>
                  </a:lnTo>
                  <a:lnTo>
                    <a:pt x="2879457" y="836564"/>
                  </a:lnTo>
                  <a:lnTo>
                    <a:pt x="2858029" y="794422"/>
                  </a:lnTo>
                  <a:lnTo>
                    <a:pt x="2835427" y="753238"/>
                  </a:lnTo>
                  <a:lnTo>
                    <a:pt x="2811680" y="713024"/>
                  </a:lnTo>
                  <a:lnTo>
                    <a:pt x="2786818" y="673789"/>
                  </a:lnTo>
                  <a:lnTo>
                    <a:pt x="2760870" y="635544"/>
                  </a:lnTo>
                  <a:lnTo>
                    <a:pt x="2733865" y="598301"/>
                  </a:lnTo>
                  <a:lnTo>
                    <a:pt x="2705834" y="562071"/>
                  </a:lnTo>
                  <a:lnTo>
                    <a:pt x="2676804" y="526864"/>
                  </a:lnTo>
                  <a:lnTo>
                    <a:pt x="2646805" y="492691"/>
                  </a:lnTo>
                  <a:lnTo>
                    <a:pt x="2615866" y="459563"/>
                  </a:lnTo>
                  <a:lnTo>
                    <a:pt x="2584018" y="427492"/>
                  </a:lnTo>
                  <a:lnTo>
                    <a:pt x="2551288" y="396487"/>
                  </a:lnTo>
                  <a:lnTo>
                    <a:pt x="2517707" y="366560"/>
                  </a:lnTo>
                  <a:lnTo>
                    <a:pt x="2483303" y="337722"/>
                  </a:lnTo>
                  <a:lnTo>
                    <a:pt x="2448107" y="309983"/>
                  </a:lnTo>
                  <a:lnTo>
                    <a:pt x="2412146" y="283355"/>
                  </a:lnTo>
                  <a:lnTo>
                    <a:pt x="2375451" y="257849"/>
                  </a:lnTo>
                  <a:lnTo>
                    <a:pt x="2338050" y="233474"/>
                  </a:lnTo>
                  <a:lnTo>
                    <a:pt x="2299974" y="210243"/>
                  </a:lnTo>
                  <a:lnTo>
                    <a:pt x="2261251" y="188166"/>
                  </a:lnTo>
                  <a:lnTo>
                    <a:pt x="2221910" y="167254"/>
                  </a:lnTo>
                  <a:lnTo>
                    <a:pt x="2181981" y="147518"/>
                  </a:lnTo>
                  <a:lnTo>
                    <a:pt x="2141494" y="128969"/>
                  </a:lnTo>
                  <a:lnTo>
                    <a:pt x="2100476" y="111618"/>
                  </a:lnTo>
                  <a:lnTo>
                    <a:pt x="2058959" y="95475"/>
                  </a:lnTo>
                  <a:lnTo>
                    <a:pt x="2016970" y="80552"/>
                  </a:lnTo>
                  <a:lnTo>
                    <a:pt x="1974540" y="66859"/>
                  </a:lnTo>
                  <a:lnTo>
                    <a:pt x="1931697" y="54407"/>
                  </a:lnTo>
                  <a:lnTo>
                    <a:pt x="1888471" y="43208"/>
                  </a:lnTo>
                  <a:lnTo>
                    <a:pt x="1844891" y="33271"/>
                  </a:lnTo>
                  <a:lnTo>
                    <a:pt x="1800986" y="24609"/>
                  </a:lnTo>
                  <a:lnTo>
                    <a:pt x="1756787" y="17232"/>
                  </a:lnTo>
                  <a:lnTo>
                    <a:pt x="1712321" y="11150"/>
                  </a:lnTo>
                  <a:lnTo>
                    <a:pt x="1667618" y="6375"/>
                  </a:lnTo>
                  <a:lnTo>
                    <a:pt x="1622707" y="2918"/>
                  </a:lnTo>
                  <a:lnTo>
                    <a:pt x="1577619" y="789"/>
                  </a:lnTo>
                  <a:lnTo>
                    <a:pt x="1532381" y="0"/>
                  </a:lnTo>
                  <a:lnTo>
                    <a:pt x="1487024" y="560"/>
                  </a:lnTo>
                  <a:lnTo>
                    <a:pt x="1441577" y="2482"/>
                  </a:lnTo>
                  <a:lnTo>
                    <a:pt x="1396068" y="5776"/>
                  </a:lnTo>
                  <a:lnTo>
                    <a:pt x="1350528" y="10454"/>
                  </a:lnTo>
                  <a:lnTo>
                    <a:pt x="1304985" y="16525"/>
                  </a:lnTo>
                  <a:lnTo>
                    <a:pt x="1259468" y="24000"/>
                  </a:lnTo>
                  <a:lnTo>
                    <a:pt x="1214008" y="32892"/>
                  </a:lnTo>
                  <a:lnTo>
                    <a:pt x="1168633" y="43210"/>
                  </a:lnTo>
                  <a:lnTo>
                    <a:pt x="1123373" y="54965"/>
                  </a:lnTo>
                  <a:lnTo>
                    <a:pt x="1078256" y="68169"/>
                  </a:lnTo>
                  <a:lnTo>
                    <a:pt x="1033313" y="82832"/>
                  </a:lnTo>
                  <a:lnTo>
                    <a:pt x="988572" y="98966"/>
                  </a:lnTo>
                  <a:lnTo>
                    <a:pt x="944062" y="116580"/>
                  </a:lnTo>
                  <a:lnTo>
                    <a:pt x="899814" y="135686"/>
                  </a:lnTo>
                  <a:lnTo>
                    <a:pt x="856172" y="156151"/>
                  </a:lnTo>
                  <a:lnTo>
                    <a:pt x="813474" y="177800"/>
                  </a:lnTo>
                  <a:lnTo>
                    <a:pt x="771731" y="200604"/>
                  </a:lnTo>
                  <a:lnTo>
                    <a:pt x="730955" y="224534"/>
                  </a:lnTo>
                  <a:lnTo>
                    <a:pt x="691156" y="249561"/>
                  </a:lnTo>
                  <a:lnTo>
                    <a:pt x="652346" y="275655"/>
                  </a:lnTo>
                  <a:lnTo>
                    <a:pt x="614537" y="302787"/>
                  </a:lnTo>
                  <a:lnTo>
                    <a:pt x="577739" y="330928"/>
                  </a:lnTo>
                  <a:lnTo>
                    <a:pt x="541964" y="360050"/>
                  </a:lnTo>
                  <a:lnTo>
                    <a:pt x="507223" y="390123"/>
                  </a:lnTo>
                  <a:lnTo>
                    <a:pt x="473528" y="421118"/>
                  </a:lnTo>
                  <a:lnTo>
                    <a:pt x="440888" y="453005"/>
                  </a:lnTo>
                  <a:lnTo>
                    <a:pt x="409317" y="485756"/>
                  </a:lnTo>
                  <a:lnTo>
                    <a:pt x="378825" y="519341"/>
                  </a:lnTo>
                  <a:lnTo>
                    <a:pt x="349423" y="553732"/>
                  </a:lnTo>
                  <a:lnTo>
                    <a:pt x="321123" y="588899"/>
                  </a:lnTo>
                  <a:lnTo>
                    <a:pt x="293935" y="624814"/>
                  </a:lnTo>
                  <a:lnTo>
                    <a:pt x="267872" y="661446"/>
                  </a:lnTo>
                  <a:lnTo>
                    <a:pt x="242943" y="698767"/>
                  </a:lnTo>
                  <a:lnTo>
                    <a:pt x="219162" y="736748"/>
                  </a:lnTo>
                  <a:lnTo>
                    <a:pt x="196538" y="775359"/>
                  </a:lnTo>
                  <a:lnTo>
                    <a:pt x="175084" y="814572"/>
                  </a:lnTo>
                  <a:lnTo>
                    <a:pt x="154810" y="854357"/>
                  </a:lnTo>
                  <a:lnTo>
                    <a:pt x="135727" y="894685"/>
                  </a:lnTo>
                  <a:lnTo>
                    <a:pt x="117848" y="935528"/>
                  </a:lnTo>
                  <a:lnTo>
                    <a:pt x="101182" y="976855"/>
                  </a:lnTo>
                  <a:lnTo>
                    <a:pt x="85742" y="1018638"/>
                  </a:lnTo>
                  <a:lnTo>
                    <a:pt x="71539" y="1060848"/>
                  </a:lnTo>
                  <a:lnTo>
                    <a:pt x="58584" y="1103456"/>
                  </a:lnTo>
                  <a:lnTo>
                    <a:pt x="46887" y="1146431"/>
                  </a:lnTo>
                  <a:lnTo>
                    <a:pt x="36462" y="1189747"/>
                  </a:lnTo>
                  <a:lnTo>
                    <a:pt x="27318" y="1233372"/>
                  </a:lnTo>
                  <a:lnTo>
                    <a:pt x="19467" y="1277278"/>
                  </a:lnTo>
                  <a:lnTo>
                    <a:pt x="12920" y="1321437"/>
                  </a:lnTo>
                  <a:lnTo>
                    <a:pt x="7688" y="1365818"/>
                  </a:lnTo>
                  <a:lnTo>
                    <a:pt x="3784" y="1410393"/>
                  </a:lnTo>
                  <a:lnTo>
                    <a:pt x="1217" y="1455132"/>
                  </a:lnTo>
                  <a:lnTo>
                    <a:pt x="0" y="1500007"/>
                  </a:lnTo>
                  <a:lnTo>
                    <a:pt x="143" y="1544988"/>
                  </a:lnTo>
                  <a:lnTo>
                    <a:pt x="1657" y="1590046"/>
                  </a:lnTo>
                  <a:lnTo>
                    <a:pt x="4555" y="1635152"/>
                  </a:lnTo>
                  <a:lnTo>
                    <a:pt x="8847" y="1680277"/>
                  </a:lnTo>
                  <a:lnTo>
                    <a:pt x="14545" y="1725392"/>
                  </a:lnTo>
                  <a:lnTo>
                    <a:pt x="21659" y="1770467"/>
                  </a:lnTo>
                  <a:lnTo>
                    <a:pt x="30202" y="1815474"/>
                  </a:lnTo>
                  <a:lnTo>
                    <a:pt x="40184" y="1860383"/>
                  </a:lnTo>
                  <a:lnTo>
                    <a:pt x="51616" y="1905166"/>
                  </a:lnTo>
                  <a:lnTo>
                    <a:pt x="64510" y="1949792"/>
                  </a:lnTo>
                  <a:lnTo>
                    <a:pt x="78878" y="1994234"/>
                  </a:lnTo>
                  <a:lnTo>
                    <a:pt x="94729" y="2038461"/>
                  </a:lnTo>
                  <a:lnTo>
                    <a:pt x="112076" y="2082446"/>
                  </a:lnTo>
                  <a:lnTo>
                    <a:pt x="130931" y="2126157"/>
                  </a:lnTo>
                  <a:close/>
                </a:path>
              </a:pathLst>
            </a:custGeom>
            <a:ln w="47625">
              <a:solidFill>
                <a:srgbClr val="3462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84504" y="2816352"/>
              <a:ext cx="2401824" cy="1648968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4045371" y="1964970"/>
            <a:ext cx="3241040" cy="3217545"/>
            <a:chOff x="4045371" y="1964970"/>
            <a:chExt cx="3241040" cy="3217545"/>
          </a:xfrm>
        </p:grpSpPr>
        <p:sp>
          <p:nvSpPr>
            <p:cNvPr id="25" name="object 25"/>
            <p:cNvSpPr/>
            <p:nvPr/>
          </p:nvSpPr>
          <p:spPr>
            <a:xfrm>
              <a:off x="4069184" y="1988782"/>
              <a:ext cx="3193415" cy="3169920"/>
            </a:xfrm>
            <a:custGeom>
              <a:avLst/>
              <a:gdLst/>
              <a:ahLst/>
              <a:cxnLst/>
              <a:rect l="l" t="t" r="r" b="b"/>
              <a:pathLst>
                <a:path w="3193415" h="3169920">
                  <a:moveTo>
                    <a:pt x="1634763" y="89"/>
                  </a:moveTo>
                  <a:lnTo>
                    <a:pt x="1588799" y="0"/>
                  </a:lnTo>
                  <a:lnTo>
                    <a:pt x="1542734" y="1236"/>
                  </a:lnTo>
                  <a:lnTo>
                    <a:pt x="1496594" y="3809"/>
                  </a:lnTo>
                  <a:lnTo>
                    <a:pt x="1450409" y="7728"/>
                  </a:lnTo>
                  <a:lnTo>
                    <a:pt x="1404204" y="13005"/>
                  </a:lnTo>
                  <a:lnTo>
                    <a:pt x="1358009" y="19648"/>
                  </a:lnTo>
                  <a:lnTo>
                    <a:pt x="1311849" y="27669"/>
                  </a:lnTo>
                  <a:lnTo>
                    <a:pt x="1265754" y="37078"/>
                  </a:lnTo>
                  <a:lnTo>
                    <a:pt x="1219750" y="47884"/>
                  </a:lnTo>
                  <a:lnTo>
                    <a:pt x="1173864" y="60099"/>
                  </a:lnTo>
                  <a:lnTo>
                    <a:pt x="1128126" y="73733"/>
                  </a:lnTo>
                  <a:lnTo>
                    <a:pt x="1082561" y="88795"/>
                  </a:lnTo>
                  <a:lnTo>
                    <a:pt x="1037199" y="105296"/>
                  </a:lnTo>
                  <a:lnTo>
                    <a:pt x="992065" y="123247"/>
                  </a:lnTo>
                  <a:lnTo>
                    <a:pt x="947188" y="142658"/>
                  </a:lnTo>
                  <a:lnTo>
                    <a:pt x="902907" y="163383"/>
                  </a:lnTo>
                  <a:lnTo>
                    <a:pt x="859548" y="185269"/>
                  </a:lnTo>
                  <a:lnTo>
                    <a:pt x="817122" y="208287"/>
                  </a:lnTo>
                  <a:lnTo>
                    <a:pt x="775640" y="232411"/>
                  </a:lnTo>
                  <a:lnTo>
                    <a:pt x="735112" y="257612"/>
                  </a:lnTo>
                  <a:lnTo>
                    <a:pt x="695549" y="283863"/>
                  </a:lnTo>
                  <a:lnTo>
                    <a:pt x="656962" y="311137"/>
                  </a:lnTo>
                  <a:lnTo>
                    <a:pt x="619360" y="339406"/>
                  </a:lnTo>
                  <a:lnTo>
                    <a:pt x="582755" y="368644"/>
                  </a:lnTo>
                  <a:lnTo>
                    <a:pt x="547158" y="398821"/>
                  </a:lnTo>
                  <a:lnTo>
                    <a:pt x="512578" y="429912"/>
                  </a:lnTo>
                  <a:lnTo>
                    <a:pt x="479026" y="461889"/>
                  </a:lnTo>
                  <a:lnTo>
                    <a:pt x="446513" y="494723"/>
                  </a:lnTo>
                  <a:lnTo>
                    <a:pt x="415050" y="528388"/>
                  </a:lnTo>
                  <a:lnTo>
                    <a:pt x="384646" y="562857"/>
                  </a:lnTo>
                  <a:lnTo>
                    <a:pt x="355314" y="598102"/>
                  </a:lnTo>
                  <a:lnTo>
                    <a:pt x="327062" y="634094"/>
                  </a:lnTo>
                  <a:lnTo>
                    <a:pt x="299902" y="670808"/>
                  </a:lnTo>
                  <a:lnTo>
                    <a:pt x="273845" y="708216"/>
                  </a:lnTo>
                  <a:lnTo>
                    <a:pt x="248900" y="746289"/>
                  </a:lnTo>
                  <a:lnTo>
                    <a:pt x="225079" y="785001"/>
                  </a:lnTo>
                  <a:lnTo>
                    <a:pt x="202392" y="824325"/>
                  </a:lnTo>
                  <a:lnTo>
                    <a:pt x="180849" y="864232"/>
                  </a:lnTo>
                  <a:lnTo>
                    <a:pt x="160462" y="904695"/>
                  </a:lnTo>
                  <a:lnTo>
                    <a:pt x="141241" y="945688"/>
                  </a:lnTo>
                  <a:lnTo>
                    <a:pt x="123195" y="987181"/>
                  </a:lnTo>
                  <a:lnTo>
                    <a:pt x="106337" y="1029149"/>
                  </a:lnTo>
                  <a:lnTo>
                    <a:pt x="90676" y="1071564"/>
                  </a:lnTo>
                  <a:lnTo>
                    <a:pt x="76224" y="1114397"/>
                  </a:lnTo>
                  <a:lnTo>
                    <a:pt x="62990" y="1157623"/>
                  </a:lnTo>
                  <a:lnTo>
                    <a:pt x="50985" y="1201212"/>
                  </a:lnTo>
                  <a:lnTo>
                    <a:pt x="40220" y="1245139"/>
                  </a:lnTo>
                  <a:lnTo>
                    <a:pt x="30705" y="1289375"/>
                  </a:lnTo>
                  <a:lnTo>
                    <a:pt x="22451" y="1333893"/>
                  </a:lnTo>
                  <a:lnTo>
                    <a:pt x="15469" y="1378665"/>
                  </a:lnTo>
                  <a:lnTo>
                    <a:pt x="9768" y="1423664"/>
                  </a:lnTo>
                  <a:lnTo>
                    <a:pt x="5361" y="1468863"/>
                  </a:lnTo>
                  <a:lnTo>
                    <a:pt x="2256" y="1514235"/>
                  </a:lnTo>
                  <a:lnTo>
                    <a:pt x="466" y="1559751"/>
                  </a:lnTo>
                  <a:lnTo>
                    <a:pt x="0" y="1605384"/>
                  </a:lnTo>
                  <a:lnTo>
                    <a:pt x="868" y="1651107"/>
                  </a:lnTo>
                  <a:lnTo>
                    <a:pt x="3082" y="1696893"/>
                  </a:lnTo>
                  <a:lnTo>
                    <a:pt x="6653" y="1742714"/>
                  </a:lnTo>
                  <a:lnTo>
                    <a:pt x="11590" y="1788542"/>
                  </a:lnTo>
                  <a:lnTo>
                    <a:pt x="17904" y="1834351"/>
                  </a:lnTo>
                  <a:lnTo>
                    <a:pt x="25606" y="1880112"/>
                  </a:lnTo>
                  <a:lnTo>
                    <a:pt x="34706" y="1925798"/>
                  </a:lnTo>
                  <a:lnTo>
                    <a:pt x="45216" y="1971382"/>
                  </a:lnTo>
                  <a:lnTo>
                    <a:pt x="57145" y="2016837"/>
                  </a:lnTo>
                  <a:lnTo>
                    <a:pt x="70504" y="2062135"/>
                  </a:lnTo>
                  <a:lnTo>
                    <a:pt x="85303" y="2107248"/>
                  </a:lnTo>
                  <a:lnTo>
                    <a:pt x="101554" y="2152149"/>
                  </a:lnTo>
                  <a:lnTo>
                    <a:pt x="119267" y="2196811"/>
                  </a:lnTo>
                  <a:lnTo>
                    <a:pt x="138452" y="2241206"/>
                  </a:lnTo>
                  <a:lnTo>
                    <a:pt x="158967" y="2284999"/>
                  </a:lnTo>
                  <a:lnTo>
                    <a:pt x="180658" y="2327867"/>
                  </a:lnTo>
                  <a:lnTo>
                    <a:pt x="203498" y="2369799"/>
                  </a:lnTo>
                  <a:lnTo>
                    <a:pt x="227459" y="2410785"/>
                  </a:lnTo>
                  <a:lnTo>
                    <a:pt x="252513" y="2450815"/>
                  </a:lnTo>
                  <a:lnTo>
                    <a:pt x="278633" y="2489878"/>
                  </a:lnTo>
                  <a:lnTo>
                    <a:pt x="305791" y="2527965"/>
                  </a:lnTo>
                  <a:lnTo>
                    <a:pt x="333960" y="2565065"/>
                  </a:lnTo>
                  <a:lnTo>
                    <a:pt x="363112" y="2601167"/>
                  </a:lnTo>
                  <a:lnTo>
                    <a:pt x="393219" y="2636262"/>
                  </a:lnTo>
                  <a:lnTo>
                    <a:pt x="424255" y="2670339"/>
                  </a:lnTo>
                  <a:lnTo>
                    <a:pt x="456192" y="2703388"/>
                  </a:lnTo>
                  <a:lnTo>
                    <a:pt x="489001" y="2735399"/>
                  </a:lnTo>
                  <a:lnTo>
                    <a:pt x="522656" y="2766361"/>
                  </a:lnTo>
                  <a:lnTo>
                    <a:pt x="557128" y="2796264"/>
                  </a:lnTo>
                  <a:lnTo>
                    <a:pt x="592391" y="2825098"/>
                  </a:lnTo>
                  <a:lnTo>
                    <a:pt x="628417" y="2852852"/>
                  </a:lnTo>
                  <a:lnTo>
                    <a:pt x="665178" y="2879517"/>
                  </a:lnTo>
                  <a:lnTo>
                    <a:pt x="702646" y="2905082"/>
                  </a:lnTo>
                  <a:lnTo>
                    <a:pt x="740795" y="2929536"/>
                  </a:lnTo>
                  <a:lnTo>
                    <a:pt x="779596" y="2952871"/>
                  </a:lnTo>
                  <a:lnTo>
                    <a:pt x="819022" y="2975074"/>
                  </a:lnTo>
                  <a:lnTo>
                    <a:pt x="859046" y="2996136"/>
                  </a:lnTo>
                  <a:lnTo>
                    <a:pt x="899639" y="3016047"/>
                  </a:lnTo>
                  <a:lnTo>
                    <a:pt x="940775" y="3034796"/>
                  </a:lnTo>
                  <a:lnTo>
                    <a:pt x="982425" y="3052374"/>
                  </a:lnTo>
                  <a:lnTo>
                    <a:pt x="1024563" y="3068769"/>
                  </a:lnTo>
                  <a:lnTo>
                    <a:pt x="1067160" y="3083972"/>
                  </a:lnTo>
                  <a:lnTo>
                    <a:pt x="1110190" y="3097973"/>
                  </a:lnTo>
                  <a:lnTo>
                    <a:pt x="1153624" y="3110760"/>
                  </a:lnTo>
                  <a:lnTo>
                    <a:pt x="1197435" y="3122324"/>
                  </a:lnTo>
                  <a:lnTo>
                    <a:pt x="1241595" y="3132655"/>
                  </a:lnTo>
                  <a:lnTo>
                    <a:pt x="1286078" y="3141742"/>
                  </a:lnTo>
                  <a:lnTo>
                    <a:pt x="1330854" y="3149575"/>
                  </a:lnTo>
                  <a:lnTo>
                    <a:pt x="1375898" y="3156144"/>
                  </a:lnTo>
                  <a:lnTo>
                    <a:pt x="1421180" y="3161438"/>
                  </a:lnTo>
                  <a:lnTo>
                    <a:pt x="1466675" y="3165448"/>
                  </a:lnTo>
                  <a:lnTo>
                    <a:pt x="1512353" y="3168162"/>
                  </a:lnTo>
                  <a:lnTo>
                    <a:pt x="1558188" y="3169571"/>
                  </a:lnTo>
                  <a:lnTo>
                    <a:pt x="1604152" y="3169664"/>
                  </a:lnTo>
                  <a:lnTo>
                    <a:pt x="1650218" y="3168432"/>
                  </a:lnTo>
                  <a:lnTo>
                    <a:pt x="1696357" y="3165863"/>
                  </a:lnTo>
                  <a:lnTo>
                    <a:pt x="1742543" y="3161948"/>
                  </a:lnTo>
                  <a:lnTo>
                    <a:pt x="1788747" y="3156676"/>
                  </a:lnTo>
                  <a:lnTo>
                    <a:pt x="1834943" y="3150038"/>
                  </a:lnTo>
                  <a:lnTo>
                    <a:pt x="1881102" y="3142022"/>
                  </a:lnTo>
                  <a:lnTo>
                    <a:pt x="1927198" y="3132618"/>
                  </a:lnTo>
                  <a:lnTo>
                    <a:pt x="1973202" y="3121817"/>
                  </a:lnTo>
                  <a:lnTo>
                    <a:pt x="2019087" y="3109608"/>
                  </a:lnTo>
                  <a:lnTo>
                    <a:pt x="2064826" y="3095980"/>
                  </a:lnTo>
                  <a:lnTo>
                    <a:pt x="2110390" y="3080924"/>
                  </a:lnTo>
                  <a:lnTo>
                    <a:pt x="2155753" y="3064429"/>
                  </a:lnTo>
                  <a:lnTo>
                    <a:pt x="2200886" y="3046485"/>
                  </a:lnTo>
                  <a:lnTo>
                    <a:pt x="2245763" y="3027082"/>
                  </a:lnTo>
                  <a:lnTo>
                    <a:pt x="2290038" y="3006349"/>
                  </a:lnTo>
                  <a:lnTo>
                    <a:pt x="2333391" y="2984457"/>
                  </a:lnTo>
                  <a:lnTo>
                    <a:pt x="2375811" y="2961432"/>
                  </a:lnTo>
                  <a:lnTo>
                    <a:pt x="2417287" y="2937302"/>
                  </a:lnTo>
                  <a:lnTo>
                    <a:pt x="2457810" y="2912096"/>
                  </a:lnTo>
                  <a:lnTo>
                    <a:pt x="2497369" y="2885839"/>
                  </a:lnTo>
                  <a:lnTo>
                    <a:pt x="2535952" y="2858559"/>
                  </a:lnTo>
                  <a:lnTo>
                    <a:pt x="2573550" y="2830284"/>
                  </a:lnTo>
                  <a:lnTo>
                    <a:pt x="2610152" y="2801042"/>
                  </a:lnTo>
                  <a:lnTo>
                    <a:pt x="2645747" y="2770860"/>
                  </a:lnTo>
                  <a:lnTo>
                    <a:pt x="2680325" y="2739764"/>
                  </a:lnTo>
                  <a:lnTo>
                    <a:pt x="2713874" y="2707783"/>
                  </a:lnTo>
                  <a:lnTo>
                    <a:pt x="2746386" y="2674945"/>
                  </a:lnTo>
                  <a:lnTo>
                    <a:pt x="2777848" y="2641275"/>
                  </a:lnTo>
                  <a:lnTo>
                    <a:pt x="2808250" y="2606803"/>
                  </a:lnTo>
                  <a:lnTo>
                    <a:pt x="2837582" y="2571555"/>
                  </a:lnTo>
                  <a:lnTo>
                    <a:pt x="2865833" y="2535559"/>
                  </a:lnTo>
                  <a:lnTo>
                    <a:pt x="2892993" y="2498842"/>
                  </a:lnTo>
                  <a:lnTo>
                    <a:pt x="2919051" y="2461431"/>
                  </a:lnTo>
                  <a:lnTo>
                    <a:pt x="2943995" y="2423355"/>
                  </a:lnTo>
                  <a:lnTo>
                    <a:pt x="2967817" y="2384640"/>
                  </a:lnTo>
                  <a:lnTo>
                    <a:pt x="2990505" y="2345314"/>
                  </a:lnTo>
                  <a:lnTo>
                    <a:pt x="3012049" y="2305404"/>
                  </a:lnTo>
                  <a:lnTo>
                    <a:pt x="3032437" y="2264939"/>
                  </a:lnTo>
                  <a:lnTo>
                    <a:pt x="3051660" y="2223944"/>
                  </a:lnTo>
                  <a:lnTo>
                    <a:pt x="3069707" y="2182448"/>
                  </a:lnTo>
                  <a:lnTo>
                    <a:pt x="3086567" y="2140479"/>
                  </a:lnTo>
                  <a:lnTo>
                    <a:pt x="3102229" y="2098063"/>
                  </a:lnTo>
                  <a:lnTo>
                    <a:pt x="3116684" y="2055227"/>
                  </a:lnTo>
                  <a:lnTo>
                    <a:pt x="3129920" y="2012001"/>
                  </a:lnTo>
                  <a:lnTo>
                    <a:pt x="3141927" y="1968410"/>
                  </a:lnTo>
                  <a:lnTo>
                    <a:pt x="3152695" y="1924482"/>
                  </a:lnTo>
                  <a:lnTo>
                    <a:pt x="3162212" y="1880245"/>
                  </a:lnTo>
                  <a:lnTo>
                    <a:pt x="3170468" y="1835726"/>
                  </a:lnTo>
                  <a:lnTo>
                    <a:pt x="3177452" y="1790953"/>
                  </a:lnTo>
                  <a:lnTo>
                    <a:pt x="3183155" y="1745953"/>
                  </a:lnTo>
                  <a:lnTo>
                    <a:pt x="3187565" y="1700753"/>
                  </a:lnTo>
                  <a:lnTo>
                    <a:pt x="3190672" y="1655381"/>
                  </a:lnTo>
                  <a:lnTo>
                    <a:pt x="3192465" y="1609864"/>
                  </a:lnTo>
                  <a:lnTo>
                    <a:pt x="3192933" y="1564230"/>
                  </a:lnTo>
                  <a:lnTo>
                    <a:pt x="3192067" y="1518507"/>
                  </a:lnTo>
                  <a:lnTo>
                    <a:pt x="3189854" y="1472721"/>
                  </a:lnTo>
                  <a:lnTo>
                    <a:pt x="3186286" y="1426900"/>
                  </a:lnTo>
                  <a:lnTo>
                    <a:pt x="3181351" y="1381071"/>
                  </a:lnTo>
                  <a:lnTo>
                    <a:pt x="3175039" y="1335262"/>
                  </a:lnTo>
                  <a:lnTo>
                    <a:pt x="3167338" y="1289501"/>
                  </a:lnTo>
                  <a:lnTo>
                    <a:pt x="3158240" y="1243814"/>
                  </a:lnTo>
                  <a:lnTo>
                    <a:pt x="3147732" y="1198230"/>
                  </a:lnTo>
                  <a:lnTo>
                    <a:pt x="3135804" y="1152775"/>
                  </a:lnTo>
                  <a:lnTo>
                    <a:pt x="3122446" y="1107478"/>
                  </a:lnTo>
                  <a:lnTo>
                    <a:pt x="3107647" y="1062365"/>
                  </a:lnTo>
                  <a:lnTo>
                    <a:pt x="3091397" y="1017463"/>
                  </a:lnTo>
                  <a:lnTo>
                    <a:pt x="3073684" y="972802"/>
                  </a:lnTo>
                  <a:lnTo>
                    <a:pt x="3054499" y="928407"/>
                  </a:lnTo>
                  <a:lnTo>
                    <a:pt x="3033984" y="884613"/>
                  </a:lnTo>
                  <a:lnTo>
                    <a:pt x="3012293" y="841746"/>
                  </a:lnTo>
                  <a:lnTo>
                    <a:pt x="2989453" y="799814"/>
                  </a:lnTo>
                  <a:lnTo>
                    <a:pt x="2965493" y="758827"/>
                  </a:lnTo>
                  <a:lnTo>
                    <a:pt x="2940439" y="718798"/>
                  </a:lnTo>
                  <a:lnTo>
                    <a:pt x="2914319" y="679734"/>
                  </a:lnTo>
                  <a:lnTo>
                    <a:pt x="2887161" y="641648"/>
                  </a:lnTo>
                  <a:lnTo>
                    <a:pt x="2858992" y="604548"/>
                  </a:lnTo>
                  <a:lnTo>
                    <a:pt x="2829840" y="568446"/>
                  </a:lnTo>
                  <a:lnTo>
                    <a:pt x="2799732" y="533351"/>
                  </a:lnTo>
                  <a:lnTo>
                    <a:pt x="2768696" y="499274"/>
                  </a:lnTo>
                  <a:lnTo>
                    <a:pt x="2736760" y="466226"/>
                  </a:lnTo>
                  <a:lnTo>
                    <a:pt x="2703951" y="434215"/>
                  </a:lnTo>
                  <a:lnTo>
                    <a:pt x="2670296" y="403254"/>
                  </a:lnTo>
                  <a:lnTo>
                    <a:pt x="2635823" y="373351"/>
                  </a:lnTo>
                  <a:lnTo>
                    <a:pt x="2600560" y="344518"/>
                  </a:lnTo>
                  <a:lnTo>
                    <a:pt x="2564535" y="316764"/>
                  </a:lnTo>
                  <a:lnTo>
                    <a:pt x="2527774" y="290100"/>
                  </a:lnTo>
                  <a:lnTo>
                    <a:pt x="2490305" y="264536"/>
                  </a:lnTo>
                  <a:lnTo>
                    <a:pt x="2452157" y="240082"/>
                  </a:lnTo>
                  <a:lnTo>
                    <a:pt x="2413356" y="216749"/>
                  </a:lnTo>
                  <a:lnTo>
                    <a:pt x="2373929" y="194547"/>
                  </a:lnTo>
                  <a:lnTo>
                    <a:pt x="2333906" y="173486"/>
                  </a:lnTo>
                  <a:lnTo>
                    <a:pt x="2293312" y="153576"/>
                  </a:lnTo>
                  <a:lnTo>
                    <a:pt x="2252177" y="134828"/>
                  </a:lnTo>
                  <a:lnTo>
                    <a:pt x="2210526" y="117252"/>
                  </a:lnTo>
                  <a:lnTo>
                    <a:pt x="2168389" y="100859"/>
                  </a:lnTo>
                  <a:lnTo>
                    <a:pt x="2125791" y="85658"/>
                  </a:lnTo>
                  <a:lnTo>
                    <a:pt x="2082762" y="71659"/>
                  </a:lnTo>
                  <a:lnTo>
                    <a:pt x="2039328" y="58874"/>
                  </a:lnTo>
                  <a:lnTo>
                    <a:pt x="1995517" y="47312"/>
                  </a:lnTo>
                  <a:lnTo>
                    <a:pt x="1951356" y="36983"/>
                  </a:lnTo>
                  <a:lnTo>
                    <a:pt x="1906874" y="27899"/>
                  </a:lnTo>
                  <a:lnTo>
                    <a:pt x="1862097" y="20069"/>
                  </a:lnTo>
                  <a:lnTo>
                    <a:pt x="1817054" y="13503"/>
                  </a:lnTo>
                  <a:lnTo>
                    <a:pt x="1771771" y="8212"/>
                  </a:lnTo>
                  <a:lnTo>
                    <a:pt x="1726277" y="4205"/>
                  </a:lnTo>
                  <a:lnTo>
                    <a:pt x="1680598" y="1495"/>
                  </a:lnTo>
                  <a:lnTo>
                    <a:pt x="1634763" y="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69184" y="1988782"/>
              <a:ext cx="3193415" cy="3169920"/>
            </a:xfrm>
            <a:custGeom>
              <a:avLst/>
              <a:gdLst/>
              <a:ahLst/>
              <a:cxnLst/>
              <a:rect l="l" t="t" r="r" b="b"/>
              <a:pathLst>
                <a:path w="3193415" h="3169920">
                  <a:moveTo>
                    <a:pt x="138452" y="2241206"/>
                  </a:moveTo>
                  <a:lnTo>
                    <a:pt x="158967" y="2284999"/>
                  </a:lnTo>
                  <a:lnTo>
                    <a:pt x="180658" y="2327867"/>
                  </a:lnTo>
                  <a:lnTo>
                    <a:pt x="203498" y="2369799"/>
                  </a:lnTo>
                  <a:lnTo>
                    <a:pt x="227459" y="2410785"/>
                  </a:lnTo>
                  <a:lnTo>
                    <a:pt x="252513" y="2450815"/>
                  </a:lnTo>
                  <a:lnTo>
                    <a:pt x="278633" y="2489878"/>
                  </a:lnTo>
                  <a:lnTo>
                    <a:pt x="305791" y="2527965"/>
                  </a:lnTo>
                  <a:lnTo>
                    <a:pt x="333960" y="2565065"/>
                  </a:lnTo>
                  <a:lnTo>
                    <a:pt x="363112" y="2601167"/>
                  </a:lnTo>
                  <a:lnTo>
                    <a:pt x="393219" y="2636262"/>
                  </a:lnTo>
                  <a:lnTo>
                    <a:pt x="424255" y="2670339"/>
                  </a:lnTo>
                  <a:lnTo>
                    <a:pt x="456192" y="2703388"/>
                  </a:lnTo>
                  <a:lnTo>
                    <a:pt x="489001" y="2735399"/>
                  </a:lnTo>
                  <a:lnTo>
                    <a:pt x="522656" y="2766361"/>
                  </a:lnTo>
                  <a:lnTo>
                    <a:pt x="557128" y="2796264"/>
                  </a:lnTo>
                  <a:lnTo>
                    <a:pt x="592391" y="2825098"/>
                  </a:lnTo>
                  <a:lnTo>
                    <a:pt x="628417" y="2852852"/>
                  </a:lnTo>
                  <a:lnTo>
                    <a:pt x="665178" y="2879517"/>
                  </a:lnTo>
                  <a:lnTo>
                    <a:pt x="702646" y="2905082"/>
                  </a:lnTo>
                  <a:lnTo>
                    <a:pt x="740795" y="2929536"/>
                  </a:lnTo>
                  <a:lnTo>
                    <a:pt x="779596" y="2952871"/>
                  </a:lnTo>
                  <a:lnTo>
                    <a:pt x="819022" y="2975074"/>
                  </a:lnTo>
                  <a:lnTo>
                    <a:pt x="859046" y="2996136"/>
                  </a:lnTo>
                  <a:lnTo>
                    <a:pt x="899639" y="3016047"/>
                  </a:lnTo>
                  <a:lnTo>
                    <a:pt x="940775" y="3034796"/>
                  </a:lnTo>
                  <a:lnTo>
                    <a:pt x="982425" y="3052374"/>
                  </a:lnTo>
                  <a:lnTo>
                    <a:pt x="1024563" y="3068769"/>
                  </a:lnTo>
                  <a:lnTo>
                    <a:pt x="1067160" y="3083972"/>
                  </a:lnTo>
                  <a:lnTo>
                    <a:pt x="1110190" y="3097973"/>
                  </a:lnTo>
                  <a:lnTo>
                    <a:pt x="1153624" y="3110760"/>
                  </a:lnTo>
                  <a:lnTo>
                    <a:pt x="1197435" y="3122324"/>
                  </a:lnTo>
                  <a:lnTo>
                    <a:pt x="1241595" y="3132655"/>
                  </a:lnTo>
                  <a:lnTo>
                    <a:pt x="1286078" y="3141742"/>
                  </a:lnTo>
                  <a:lnTo>
                    <a:pt x="1330854" y="3149575"/>
                  </a:lnTo>
                  <a:lnTo>
                    <a:pt x="1375898" y="3156144"/>
                  </a:lnTo>
                  <a:lnTo>
                    <a:pt x="1421180" y="3161438"/>
                  </a:lnTo>
                  <a:lnTo>
                    <a:pt x="1466675" y="3165448"/>
                  </a:lnTo>
                  <a:lnTo>
                    <a:pt x="1512353" y="3168162"/>
                  </a:lnTo>
                  <a:lnTo>
                    <a:pt x="1558188" y="3169571"/>
                  </a:lnTo>
                  <a:lnTo>
                    <a:pt x="1604152" y="3169664"/>
                  </a:lnTo>
                  <a:lnTo>
                    <a:pt x="1650218" y="3168432"/>
                  </a:lnTo>
                  <a:lnTo>
                    <a:pt x="1696357" y="3165863"/>
                  </a:lnTo>
                  <a:lnTo>
                    <a:pt x="1742543" y="3161948"/>
                  </a:lnTo>
                  <a:lnTo>
                    <a:pt x="1788747" y="3156676"/>
                  </a:lnTo>
                  <a:lnTo>
                    <a:pt x="1834943" y="3150038"/>
                  </a:lnTo>
                  <a:lnTo>
                    <a:pt x="1881102" y="3142022"/>
                  </a:lnTo>
                  <a:lnTo>
                    <a:pt x="1927198" y="3132618"/>
                  </a:lnTo>
                  <a:lnTo>
                    <a:pt x="1973202" y="3121817"/>
                  </a:lnTo>
                  <a:lnTo>
                    <a:pt x="2019087" y="3109608"/>
                  </a:lnTo>
                  <a:lnTo>
                    <a:pt x="2064826" y="3095980"/>
                  </a:lnTo>
                  <a:lnTo>
                    <a:pt x="2110390" y="3080924"/>
                  </a:lnTo>
                  <a:lnTo>
                    <a:pt x="2155753" y="3064429"/>
                  </a:lnTo>
                  <a:lnTo>
                    <a:pt x="2200886" y="3046485"/>
                  </a:lnTo>
                  <a:lnTo>
                    <a:pt x="2245763" y="3027082"/>
                  </a:lnTo>
                  <a:lnTo>
                    <a:pt x="2290038" y="3006349"/>
                  </a:lnTo>
                  <a:lnTo>
                    <a:pt x="2333391" y="2984457"/>
                  </a:lnTo>
                  <a:lnTo>
                    <a:pt x="2375811" y="2961432"/>
                  </a:lnTo>
                  <a:lnTo>
                    <a:pt x="2417287" y="2937302"/>
                  </a:lnTo>
                  <a:lnTo>
                    <a:pt x="2457810" y="2912096"/>
                  </a:lnTo>
                  <a:lnTo>
                    <a:pt x="2497369" y="2885839"/>
                  </a:lnTo>
                  <a:lnTo>
                    <a:pt x="2535952" y="2858559"/>
                  </a:lnTo>
                  <a:lnTo>
                    <a:pt x="2573550" y="2830284"/>
                  </a:lnTo>
                  <a:lnTo>
                    <a:pt x="2610152" y="2801042"/>
                  </a:lnTo>
                  <a:lnTo>
                    <a:pt x="2645747" y="2770860"/>
                  </a:lnTo>
                  <a:lnTo>
                    <a:pt x="2680325" y="2739764"/>
                  </a:lnTo>
                  <a:lnTo>
                    <a:pt x="2713874" y="2707783"/>
                  </a:lnTo>
                  <a:lnTo>
                    <a:pt x="2746386" y="2674945"/>
                  </a:lnTo>
                  <a:lnTo>
                    <a:pt x="2777848" y="2641275"/>
                  </a:lnTo>
                  <a:lnTo>
                    <a:pt x="2808250" y="2606803"/>
                  </a:lnTo>
                  <a:lnTo>
                    <a:pt x="2837582" y="2571555"/>
                  </a:lnTo>
                  <a:lnTo>
                    <a:pt x="2865833" y="2535559"/>
                  </a:lnTo>
                  <a:lnTo>
                    <a:pt x="2892993" y="2498842"/>
                  </a:lnTo>
                  <a:lnTo>
                    <a:pt x="2919051" y="2461431"/>
                  </a:lnTo>
                  <a:lnTo>
                    <a:pt x="2943995" y="2423355"/>
                  </a:lnTo>
                  <a:lnTo>
                    <a:pt x="2967817" y="2384640"/>
                  </a:lnTo>
                  <a:lnTo>
                    <a:pt x="2990505" y="2345314"/>
                  </a:lnTo>
                  <a:lnTo>
                    <a:pt x="3012049" y="2305404"/>
                  </a:lnTo>
                  <a:lnTo>
                    <a:pt x="3032437" y="2264939"/>
                  </a:lnTo>
                  <a:lnTo>
                    <a:pt x="3051660" y="2223944"/>
                  </a:lnTo>
                  <a:lnTo>
                    <a:pt x="3069707" y="2182448"/>
                  </a:lnTo>
                  <a:lnTo>
                    <a:pt x="3086567" y="2140479"/>
                  </a:lnTo>
                  <a:lnTo>
                    <a:pt x="3102229" y="2098063"/>
                  </a:lnTo>
                  <a:lnTo>
                    <a:pt x="3116684" y="2055227"/>
                  </a:lnTo>
                  <a:lnTo>
                    <a:pt x="3129920" y="2012001"/>
                  </a:lnTo>
                  <a:lnTo>
                    <a:pt x="3141927" y="1968410"/>
                  </a:lnTo>
                  <a:lnTo>
                    <a:pt x="3152695" y="1924482"/>
                  </a:lnTo>
                  <a:lnTo>
                    <a:pt x="3162212" y="1880245"/>
                  </a:lnTo>
                  <a:lnTo>
                    <a:pt x="3170468" y="1835726"/>
                  </a:lnTo>
                  <a:lnTo>
                    <a:pt x="3177452" y="1790953"/>
                  </a:lnTo>
                  <a:lnTo>
                    <a:pt x="3183155" y="1745953"/>
                  </a:lnTo>
                  <a:lnTo>
                    <a:pt x="3187565" y="1700753"/>
                  </a:lnTo>
                  <a:lnTo>
                    <a:pt x="3190672" y="1655381"/>
                  </a:lnTo>
                  <a:lnTo>
                    <a:pt x="3192465" y="1609864"/>
                  </a:lnTo>
                  <a:lnTo>
                    <a:pt x="3192933" y="1564230"/>
                  </a:lnTo>
                  <a:lnTo>
                    <a:pt x="3192067" y="1518507"/>
                  </a:lnTo>
                  <a:lnTo>
                    <a:pt x="3189854" y="1472721"/>
                  </a:lnTo>
                  <a:lnTo>
                    <a:pt x="3186286" y="1426900"/>
                  </a:lnTo>
                  <a:lnTo>
                    <a:pt x="3181351" y="1381071"/>
                  </a:lnTo>
                  <a:lnTo>
                    <a:pt x="3175039" y="1335262"/>
                  </a:lnTo>
                  <a:lnTo>
                    <a:pt x="3167338" y="1289501"/>
                  </a:lnTo>
                  <a:lnTo>
                    <a:pt x="3158240" y="1243814"/>
                  </a:lnTo>
                  <a:lnTo>
                    <a:pt x="3147732" y="1198230"/>
                  </a:lnTo>
                  <a:lnTo>
                    <a:pt x="3135804" y="1152775"/>
                  </a:lnTo>
                  <a:lnTo>
                    <a:pt x="3122446" y="1107478"/>
                  </a:lnTo>
                  <a:lnTo>
                    <a:pt x="3107647" y="1062365"/>
                  </a:lnTo>
                  <a:lnTo>
                    <a:pt x="3091397" y="1017463"/>
                  </a:lnTo>
                  <a:lnTo>
                    <a:pt x="3073684" y="972802"/>
                  </a:lnTo>
                  <a:lnTo>
                    <a:pt x="3054499" y="928407"/>
                  </a:lnTo>
                  <a:lnTo>
                    <a:pt x="3033984" y="884613"/>
                  </a:lnTo>
                  <a:lnTo>
                    <a:pt x="3012293" y="841746"/>
                  </a:lnTo>
                  <a:lnTo>
                    <a:pt x="2989453" y="799814"/>
                  </a:lnTo>
                  <a:lnTo>
                    <a:pt x="2965493" y="758827"/>
                  </a:lnTo>
                  <a:lnTo>
                    <a:pt x="2940439" y="718798"/>
                  </a:lnTo>
                  <a:lnTo>
                    <a:pt x="2914319" y="679734"/>
                  </a:lnTo>
                  <a:lnTo>
                    <a:pt x="2887161" y="641648"/>
                  </a:lnTo>
                  <a:lnTo>
                    <a:pt x="2858992" y="604548"/>
                  </a:lnTo>
                  <a:lnTo>
                    <a:pt x="2829840" y="568446"/>
                  </a:lnTo>
                  <a:lnTo>
                    <a:pt x="2799732" y="533351"/>
                  </a:lnTo>
                  <a:lnTo>
                    <a:pt x="2768696" y="499274"/>
                  </a:lnTo>
                  <a:lnTo>
                    <a:pt x="2736760" y="466226"/>
                  </a:lnTo>
                  <a:lnTo>
                    <a:pt x="2703951" y="434215"/>
                  </a:lnTo>
                  <a:lnTo>
                    <a:pt x="2670296" y="403254"/>
                  </a:lnTo>
                  <a:lnTo>
                    <a:pt x="2635823" y="373351"/>
                  </a:lnTo>
                  <a:lnTo>
                    <a:pt x="2600560" y="344518"/>
                  </a:lnTo>
                  <a:lnTo>
                    <a:pt x="2564535" y="316764"/>
                  </a:lnTo>
                  <a:lnTo>
                    <a:pt x="2527774" y="290100"/>
                  </a:lnTo>
                  <a:lnTo>
                    <a:pt x="2490305" y="264536"/>
                  </a:lnTo>
                  <a:lnTo>
                    <a:pt x="2452157" y="240082"/>
                  </a:lnTo>
                  <a:lnTo>
                    <a:pt x="2413356" y="216749"/>
                  </a:lnTo>
                  <a:lnTo>
                    <a:pt x="2373929" y="194547"/>
                  </a:lnTo>
                  <a:lnTo>
                    <a:pt x="2333906" y="173486"/>
                  </a:lnTo>
                  <a:lnTo>
                    <a:pt x="2293312" y="153576"/>
                  </a:lnTo>
                  <a:lnTo>
                    <a:pt x="2252177" y="134828"/>
                  </a:lnTo>
                  <a:lnTo>
                    <a:pt x="2210526" y="117252"/>
                  </a:lnTo>
                  <a:lnTo>
                    <a:pt x="2168389" y="100859"/>
                  </a:lnTo>
                  <a:lnTo>
                    <a:pt x="2125791" y="85658"/>
                  </a:lnTo>
                  <a:lnTo>
                    <a:pt x="2082762" y="71659"/>
                  </a:lnTo>
                  <a:lnTo>
                    <a:pt x="2039328" y="58874"/>
                  </a:lnTo>
                  <a:lnTo>
                    <a:pt x="1995517" y="47312"/>
                  </a:lnTo>
                  <a:lnTo>
                    <a:pt x="1951356" y="36983"/>
                  </a:lnTo>
                  <a:lnTo>
                    <a:pt x="1906874" y="27899"/>
                  </a:lnTo>
                  <a:lnTo>
                    <a:pt x="1862097" y="20069"/>
                  </a:lnTo>
                  <a:lnTo>
                    <a:pt x="1817054" y="13503"/>
                  </a:lnTo>
                  <a:lnTo>
                    <a:pt x="1771771" y="8212"/>
                  </a:lnTo>
                  <a:lnTo>
                    <a:pt x="1726277" y="4205"/>
                  </a:lnTo>
                  <a:lnTo>
                    <a:pt x="1680598" y="1495"/>
                  </a:lnTo>
                  <a:lnTo>
                    <a:pt x="1634763" y="89"/>
                  </a:lnTo>
                  <a:lnTo>
                    <a:pt x="1588799" y="0"/>
                  </a:lnTo>
                  <a:lnTo>
                    <a:pt x="1542734" y="1236"/>
                  </a:lnTo>
                  <a:lnTo>
                    <a:pt x="1496594" y="3809"/>
                  </a:lnTo>
                  <a:lnTo>
                    <a:pt x="1450409" y="7728"/>
                  </a:lnTo>
                  <a:lnTo>
                    <a:pt x="1404204" y="13005"/>
                  </a:lnTo>
                  <a:lnTo>
                    <a:pt x="1358009" y="19648"/>
                  </a:lnTo>
                  <a:lnTo>
                    <a:pt x="1311849" y="27669"/>
                  </a:lnTo>
                  <a:lnTo>
                    <a:pt x="1265754" y="37078"/>
                  </a:lnTo>
                  <a:lnTo>
                    <a:pt x="1219750" y="47884"/>
                  </a:lnTo>
                  <a:lnTo>
                    <a:pt x="1173864" y="60099"/>
                  </a:lnTo>
                  <a:lnTo>
                    <a:pt x="1128126" y="73733"/>
                  </a:lnTo>
                  <a:lnTo>
                    <a:pt x="1082561" y="88795"/>
                  </a:lnTo>
                  <a:lnTo>
                    <a:pt x="1037199" y="105296"/>
                  </a:lnTo>
                  <a:lnTo>
                    <a:pt x="992065" y="123247"/>
                  </a:lnTo>
                  <a:lnTo>
                    <a:pt x="947188" y="142658"/>
                  </a:lnTo>
                  <a:lnTo>
                    <a:pt x="902907" y="163383"/>
                  </a:lnTo>
                  <a:lnTo>
                    <a:pt x="859548" y="185269"/>
                  </a:lnTo>
                  <a:lnTo>
                    <a:pt x="817122" y="208287"/>
                  </a:lnTo>
                  <a:lnTo>
                    <a:pt x="775640" y="232411"/>
                  </a:lnTo>
                  <a:lnTo>
                    <a:pt x="735112" y="257612"/>
                  </a:lnTo>
                  <a:lnTo>
                    <a:pt x="695549" y="283863"/>
                  </a:lnTo>
                  <a:lnTo>
                    <a:pt x="656962" y="311137"/>
                  </a:lnTo>
                  <a:lnTo>
                    <a:pt x="619360" y="339406"/>
                  </a:lnTo>
                  <a:lnTo>
                    <a:pt x="582755" y="368644"/>
                  </a:lnTo>
                  <a:lnTo>
                    <a:pt x="547158" y="398821"/>
                  </a:lnTo>
                  <a:lnTo>
                    <a:pt x="512578" y="429912"/>
                  </a:lnTo>
                  <a:lnTo>
                    <a:pt x="479026" y="461889"/>
                  </a:lnTo>
                  <a:lnTo>
                    <a:pt x="446513" y="494723"/>
                  </a:lnTo>
                  <a:lnTo>
                    <a:pt x="415050" y="528388"/>
                  </a:lnTo>
                  <a:lnTo>
                    <a:pt x="384646" y="562857"/>
                  </a:lnTo>
                  <a:lnTo>
                    <a:pt x="355314" y="598102"/>
                  </a:lnTo>
                  <a:lnTo>
                    <a:pt x="327062" y="634094"/>
                  </a:lnTo>
                  <a:lnTo>
                    <a:pt x="299902" y="670808"/>
                  </a:lnTo>
                  <a:lnTo>
                    <a:pt x="273845" y="708216"/>
                  </a:lnTo>
                  <a:lnTo>
                    <a:pt x="248900" y="746289"/>
                  </a:lnTo>
                  <a:lnTo>
                    <a:pt x="225079" y="785001"/>
                  </a:lnTo>
                  <a:lnTo>
                    <a:pt x="202392" y="824325"/>
                  </a:lnTo>
                  <a:lnTo>
                    <a:pt x="180849" y="864232"/>
                  </a:lnTo>
                  <a:lnTo>
                    <a:pt x="160462" y="904695"/>
                  </a:lnTo>
                  <a:lnTo>
                    <a:pt x="141241" y="945688"/>
                  </a:lnTo>
                  <a:lnTo>
                    <a:pt x="123195" y="987181"/>
                  </a:lnTo>
                  <a:lnTo>
                    <a:pt x="106337" y="1029149"/>
                  </a:lnTo>
                  <a:lnTo>
                    <a:pt x="90676" y="1071564"/>
                  </a:lnTo>
                  <a:lnTo>
                    <a:pt x="76224" y="1114397"/>
                  </a:lnTo>
                  <a:lnTo>
                    <a:pt x="62990" y="1157623"/>
                  </a:lnTo>
                  <a:lnTo>
                    <a:pt x="50985" y="1201212"/>
                  </a:lnTo>
                  <a:lnTo>
                    <a:pt x="40220" y="1245139"/>
                  </a:lnTo>
                  <a:lnTo>
                    <a:pt x="30705" y="1289375"/>
                  </a:lnTo>
                  <a:lnTo>
                    <a:pt x="22451" y="1333893"/>
                  </a:lnTo>
                  <a:lnTo>
                    <a:pt x="15469" y="1378665"/>
                  </a:lnTo>
                  <a:lnTo>
                    <a:pt x="9768" y="1423664"/>
                  </a:lnTo>
                  <a:lnTo>
                    <a:pt x="5361" y="1468863"/>
                  </a:lnTo>
                  <a:lnTo>
                    <a:pt x="2256" y="1514235"/>
                  </a:lnTo>
                  <a:lnTo>
                    <a:pt x="466" y="1559751"/>
                  </a:lnTo>
                  <a:lnTo>
                    <a:pt x="0" y="1605384"/>
                  </a:lnTo>
                  <a:lnTo>
                    <a:pt x="868" y="1651107"/>
                  </a:lnTo>
                  <a:lnTo>
                    <a:pt x="3082" y="1696893"/>
                  </a:lnTo>
                  <a:lnTo>
                    <a:pt x="6653" y="1742714"/>
                  </a:lnTo>
                  <a:lnTo>
                    <a:pt x="11590" y="1788542"/>
                  </a:lnTo>
                  <a:lnTo>
                    <a:pt x="17904" y="1834351"/>
                  </a:lnTo>
                  <a:lnTo>
                    <a:pt x="25606" y="1880112"/>
                  </a:lnTo>
                  <a:lnTo>
                    <a:pt x="34706" y="1925798"/>
                  </a:lnTo>
                  <a:lnTo>
                    <a:pt x="45216" y="1971382"/>
                  </a:lnTo>
                  <a:lnTo>
                    <a:pt x="57145" y="2016837"/>
                  </a:lnTo>
                  <a:lnTo>
                    <a:pt x="70504" y="2062135"/>
                  </a:lnTo>
                  <a:lnTo>
                    <a:pt x="85303" y="2107248"/>
                  </a:lnTo>
                  <a:lnTo>
                    <a:pt x="101554" y="2152149"/>
                  </a:lnTo>
                  <a:lnTo>
                    <a:pt x="119267" y="2196811"/>
                  </a:lnTo>
                  <a:lnTo>
                    <a:pt x="138452" y="2241206"/>
                  </a:lnTo>
                  <a:close/>
                </a:path>
              </a:pathLst>
            </a:custGeom>
            <a:ln w="47625">
              <a:solidFill>
                <a:srgbClr val="3462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08575" y="2496311"/>
              <a:ext cx="2112264" cy="2154936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1383759" y="5949155"/>
            <a:ext cx="3481070" cy="3481070"/>
            <a:chOff x="1383759" y="5949155"/>
            <a:chExt cx="3481070" cy="3481070"/>
          </a:xfrm>
        </p:grpSpPr>
        <p:sp>
          <p:nvSpPr>
            <p:cNvPr id="29" name="object 29"/>
            <p:cNvSpPr/>
            <p:nvPr/>
          </p:nvSpPr>
          <p:spPr>
            <a:xfrm>
              <a:off x="1407572" y="5972967"/>
              <a:ext cx="3433445" cy="3433445"/>
            </a:xfrm>
            <a:custGeom>
              <a:avLst/>
              <a:gdLst/>
              <a:ahLst/>
              <a:cxnLst/>
              <a:rect l="l" t="t" r="r" b="b"/>
              <a:pathLst>
                <a:path w="3433445" h="3433445">
                  <a:moveTo>
                    <a:pt x="1733320" y="0"/>
                  </a:moveTo>
                  <a:lnTo>
                    <a:pt x="1688049" y="132"/>
                  </a:lnTo>
                  <a:lnTo>
                    <a:pt x="1642698" y="1470"/>
                  </a:lnTo>
                  <a:lnTo>
                    <a:pt x="1597290" y="4023"/>
                  </a:lnTo>
                  <a:lnTo>
                    <a:pt x="1551848" y="7798"/>
                  </a:lnTo>
                  <a:lnTo>
                    <a:pt x="1506394" y="12804"/>
                  </a:lnTo>
                  <a:lnTo>
                    <a:pt x="1460952" y="19050"/>
                  </a:lnTo>
                  <a:lnTo>
                    <a:pt x="1415544" y="26545"/>
                  </a:lnTo>
                  <a:lnTo>
                    <a:pt x="1370193" y="35296"/>
                  </a:lnTo>
                  <a:lnTo>
                    <a:pt x="1324921" y="45314"/>
                  </a:lnTo>
                  <a:lnTo>
                    <a:pt x="1279752" y="56606"/>
                  </a:lnTo>
                  <a:lnTo>
                    <a:pt x="1234707" y="69182"/>
                  </a:lnTo>
                  <a:lnTo>
                    <a:pt x="1189811" y="83049"/>
                  </a:lnTo>
                  <a:lnTo>
                    <a:pt x="1145085" y="98216"/>
                  </a:lnTo>
                  <a:lnTo>
                    <a:pt x="1100553" y="114692"/>
                  </a:lnTo>
                  <a:lnTo>
                    <a:pt x="1056236" y="132486"/>
                  </a:lnTo>
                  <a:lnTo>
                    <a:pt x="1012158" y="151606"/>
                  </a:lnTo>
                  <a:lnTo>
                    <a:pt x="968622" y="171929"/>
                  </a:lnTo>
                  <a:lnTo>
                    <a:pt x="925920" y="193310"/>
                  </a:lnTo>
                  <a:lnTo>
                    <a:pt x="884061" y="215726"/>
                  </a:lnTo>
                  <a:lnTo>
                    <a:pt x="843054" y="239154"/>
                  </a:lnTo>
                  <a:lnTo>
                    <a:pt x="802906" y="263572"/>
                  </a:lnTo>
                  <a:lnTo>
                    <a:pt x="763628" y="288957"/>
                  </a:lnTo>
                  <a:lnTo>
                    <a:pt x="725227" y="315287"/>
                  </a:lnTo>
                  <a:lnTo>
                    <a:pt x="687712" y="342538"/>
                  </a:lnTo>
                  <a:lnTo>
                    <a:pt x="651092" y="370687"/>
                  </a:lnTo>
                  <a:lnTo>
                    <a:pt x="615376" y="399712"/>
                  </a:lnTo>
                  <a:lnTo>
                    <a:pt x="580571" y="429591"/>
                  </a:lnTo>
                  <a:lnTo>
                    <a:pt x="546687" y="460300"/>
                  </a:lnTo>
                  <a:lnTo>
                    <a:pt x="513732" y="491817"/>
                  </a:lnTo>
                  <a:lnTo>
                    <a:pt x="481715" y="524119"/>
                  </a:lnTo>
                  <a:lnTo>
                    <a:pt x="450645" y="557183"/>
                  </a:lnTo>
                  <a:lnTo>
                    <a:pt x="420530" y="590986"/>
                  </a:lnTo>
                  <a:lnTo>
                    <a:pt x="391378" y="625506"/>
                  </a:lnTo>
                  <a:lnTo>
                    <a:pt x="363199" y="660721"/>
                  </a:lnTo>
                  <a:lnTo>
                    <a:pt x="336001" y="696606"/>
                  </a:lnTo>
                  <a:lnTo>
                    <a:pt x="309793" y="733140"/>
                  </a:lnTo>
                  <a:lnTo>
                    <a:pt x="284583" y="770299"/>
                  </a:lnTo>
                  <a:lnTo>
                    <a:pt x="260380" y="808061"/>
                  </a:lnTo>
                  <a:lnTo>
                    <a:pt x="237192" y="846404"/>
                  </a:lnTo>
                  <a:lnTo>
                    <a:pt x="215029" y="885304"/>
                  </a:lnTo>
                  <a:lnTo>
                    <a:pt x="193899" y="924739"/>
                  </a:lnTo>
                  <a:lnTo>
                    <a:pt x="173809" y="964686"/>
                  </a:lnTo>
                  <a:lnTo>
                    <a:pt x="154770" y="1005122"/>
                  </a:lnTo>
                  <a:lnTo>
                    <a:pt x="136790" y="1046024"/>
                  </a:lnTo>
                  <a:lnTo>
                    <a:pt x="119877" y="1087370"/>
                  </a:lnTo>
                  <a:lnTo>
                    <a:pt x="104040" y="1129137"/>
                  </a:lnTo>
                  <a:lnTo>
                    <a:pt x="89288" y="1171302"/>
                  </a:lnTo>
                  <a:lnTo>
                    <a:pt x="75629" y="1213843"/>
                  </a:lnTo>
                  <a:lnTo>
                    <a:pt x="63071" y="1256736"/>
                  </a:lnTo>
                  <a:lnTo>
                    <a:pt x="51625" y="1299959"/>
                  </a:lnTo>
                  <a:lnTo>
                    <a:pt x="41297" y="1343490"/>
                  </a:lnTo>
                  <a:lnTo>
                    <a:pt x="32097" y="1387305"/>
                  </a:lnTo>
                  <a:lnTo>
                    <a:pt x="24034" y="1431381"/>
                  </a:lnTo>
                  <a:lnTo>
                    <a:pt x="17115" y="1475697"/>
                  </a:lnTo>
                  <a:lnTo>
                    <a:pt x="11350" y="1520228"/>
                  </a:lnTo>
                  <a:lnTo>
                    <a:pt x="6747" y="1564953"/>
                  </a:lnTo>
                  <a:lnTo>
                    <a:pt x="3316" y="1609849"/>
                  </a:lnTo>
                  <a:lnTo>
                    <a:pt x="1064" y="1654893"/>
                  </a:lnTo>
                  <a:lnTo>
                    <a:pt x="0" y="1700062"/>
                  </a:lnTo>
                  <a:lnTo>
                    <a:pt x="132" y="1745333"/>
                  </a:lnTo>
                  <a:lnTo>
                    <a:pt x="1470" y="1790684"/>
                  </a:lnTo>
                  <a:lnTo>
                    <a:pt x="4023" y="1836092"/>
                  </a:lnTo>
                  <a:lnTo>
                    <a:pt x="7798" y="1881534"/>
                  </a:lnTo>
                  <a:lnTo>
                    <a:pt x="12804" y="1926988"/>
                  </a:lnTo>
                  <a:lnTo>
                    <a:pt x="19050" y="1972430"/>
                  </a:lnTo>
                  <a:lnTo>
                    <a:pt x="26545" y="2017838"/>
                  </a:lnTo>
                  <a:lnTo>
                    <a:pt x="35296" y="2063189"/>
                  </a:lnTo>
                  <a:lnTo>
                    <a:pt x="45314" y="2108461"/>
                  </a:lnTo>
                  <a:lnTo>
                    <a:pt x="56606" y="2153630"/>
                  </a:lnTo>
                  <a:lnTo>
                    <a:pt x="69182" y="2198675"/>
                  </a:lnTo>
                  <a:lnTo>
                    <a:pt x="83049" y="2243571"/>
                  </a:lnTo>
                  <a:lnTo>
                    <a:pt x="98216" y="2288297"/>
                  </a:lnTo>
                  <a:lnTo>
                    <a:pt x="114692" y="2332829"/>
                  </a:lnTo>
                  <a:lnTo>
                    <a:pt x="132486" y="2377146"/>
                  </a:lnTo>
                  <a:lnTo>
                    <a:pt x="151606" y="2421223"/>
                  </a:lnTo>
                  <a:lnTo>
                    <a:pt x="171929" y="2464763"/>
                  </a:lnTo>
                  <a:lnTo>
                    <a:pt x="193310" y="2507468"/>
                  </a:lnTo>
                  <a:lnTo>
                    <a:pt x="215726" y="2549330"/>
                  </a:lnTo>
                  <a:lnTo>
                    <a:pt x="239154" y="2590340"/>
                  </a:lnTo>
                  <a:lnTo>
                    <a:pt x="263572" y="2630489"/>
                  </a:lnTo>
                  <a:lnTo>
                    <a:pt x="288957" y="2669770"/>
                  </a:lnTo>
                  <a:lnTo>
                    <a:pt x="315287" y="2708173"/>
                  </a:lnTo>
                  <a:lnTo>
                    <a:pt x="342538" y="2745689"/>
                  </a:lnTo>
                  <a:lnTo>
                    <a:pt x="370687" y="2782311"/>
                  </a:lnTo>
                  <a:lnTo>
                    <a:pt x="399712" y="2818029"/>
                  </a:lnTo>
                  <a:lnTo>
                    <a:pt x="429591" y="2852836"/>
                  </a:lnTo>
                  <a:lnTo>
                    <a:pt x="460300" y="2886721"/>
                  </a:lnTo>
                  <a:lnTo>
                    <a:pt x="491817" y="2919677"/>
                  </a:lnTo>
                  <a:lnTo>
                    <a:pt x="524119" y="2951695"/>
                  </a:lnTo>
                  <a:lnTo>
                    <a:pt x="557183" y="2982766"/>
                  </a:lnTo>
                  <a:lnTo>
                    <a:pt x="590986" y="3012882"/>
                  </a:lnTo>
                  <a:lnTo>
                    <a:pt x="625506" y="3042034"/>
                  </a:lnTo>
                  <a:lnTo>
                    <a:pt x="660721" y="3070214"/>
                  </a:lnTo>
                  <a:lnTo>
                    <a:pt x="696606" y="3097412"/>
                  </a:lnTo>
                  <a:lnTo>
                    <a:pt x="733140" y="3123621"/>
                  </a:lnTo>
                  <a:lnTo>
                    <a:pt x="770299" y="3148831"/>
                  </a:lnTo>
                  <a:lnTo>
                    <a:pt x="808061" y="3173034"/>
                  </a:lnTo>
                  <a:lnTo>
                    <a:pt x="846404" y="3196222"/>
                  </a:lnTo>
                  <a:lnTo>
                    <a:pt x="885304" y="3218385"/>
                  </a:lnTo>
                  <a:lnTo>
                    <a:pt x="924739" y="3239515"/>
                  </a:lnTo>
                  <a:lnTo>
                    <a:pt x="964686" y="3259604"/>
                  </a:lnTo>
                  <a:lnTo>
                    <a:pt x="1005122" y="3278643"/>
                  </a:lnTo>
                  <a:lnTo>
                    <a:pt x="1046024" y="3296623"/>
                  </a:lnTo>
                  <a:lnTo>
                    <a:pt x="1087370" y="3313535"/>
                  </a:lnTo>
                  <a:lnTo>
                    <a:pt x="1129137" y="3329372"/>
                  </a:lnTo>
                  <a:lnTo>
                    <a:pt x="1171302" y="3344123"/>
                  </a:lnTo>
                  <a:lnTo>
                    <a:pt x="1213843" y="3357782"/>
                  </a:lnTo>
                  <a:lnTo>
                    <a:pt x="1256736" y="3370339"/>
                  </a:lnTo>
                  <a:lnTo>
                    <a:pt x="1299959" y="3381785"/>
                  </a:lnTo>
                  <a:lnTo>
                    <a:pt x="1343490" y="3392112"/>
                  </a:lnTo>
                  <a:lnTo>
                    <a:pt x="1387305" y="3401311"/>
                  </a:lnTo>
                  <a:lnTo>
                    <a:pt x="1431381" y="3409374"/>
                  </a:lnTo>
                  <a:lnTo>
                    <a:pt x="1475697" y="3416292"/>
                  </a:lnTo>
                  <a:lnTo>
                    <a:pt x="1520228" y="3422056"/>
                  </a:lnTo>
                  <a:lnTo>
                    <a:pt x="1564953" y="3426657"/>
                  </a:lnTo>
                  <a:lnTo>
                    <a:pt x="1609849" y="3430088"/>
                  </a:lnTo>
                  <a:lnTo>
                    <a:pt x="1654893" y="3432340"/>
                  </a:lnTo>
                  <a:lnTo>
                    <a:pt x="1700062" y="3433403"/>
                  </a:lnTo>
                  <a:lnTo>
                    <a:pt x="1745333" y="3433270"/>
                  </a:lnTo>
                  <a:lnTo>
                    <a:pt x="1790684" y="3431931"/>
                  </a:lnTo>
                  <a:lnTo>
                    <a:pt x="1836092" y="3429378"/>
                  </a:lnTo>
                  <a:lnTo>
                    <a:pt x="1881534" y="3425602"/>
                  </a:lnTo>
                  <a:lnTo>
                    <a:pt x="1926988" y="3420595"/>
                  </a:lnTo>
                  <a:lnTo>
                    <a:pt x="1972430" y="3414348"/>
                  </a:lnTo>
                  <a:lnTo>
                    <a:pt x="2017838" y="3406853"/>
                  </a:lnTo>
                  <a:lnTo>
                    <a:pt x="2063189" y="3398101"/>
                  </a:lnTo>
                  <a:lnTo>
                    <a:pt x="2108461" y="3388082"/>
                  </a:lnTo>
                  <a:lnTo>
                    <a:pt x="2153630" y="3376790"/>
                  </a:lnTo>
                  <a:lnTo>
                    <a:pt x="2198675" y="3364214"/>
                  </a:lnTo>
                  <a:lnTo>
                    <a:pt x="2243571" y="3350347"/>
                  </a:lnTo>
                  <a:lnTo>
                    <a:pt x="2288297" y="3335179"/>
                  </a:lnTo>
                  <a:lnTo>
                    <a:pt x="2332829" y="3318702"/>
                  </a:lnTo>
                  <a:lnTo>
                    <a:pt x="2377146" y="3300908"/>
                  </a:lnTo>
                  <a:lnTo>
                    <a:pt x="2421223" y="3281788"/>
                  </a:lnTo>
                  <a:lnTo>
                    <a:pt x="2464760" y="3261465"/>
                  </a:lnTo>
                  <a:lnTo>
                    <a:pt x="2507462" y="3240083"/>
                  </a:lnTo>
                  <a:lnTo>
                    <a:pt x="2549321" y="3217667"/>
                  </a:lnTo>
                  <a:lnTo>
                    <a:pt x="2590328" y="3194238"/>
                  </a:lnTo>
                  <a:lnTo>
                    <a:pt x="2630475" y="3169819"/>
                  </a:lnTo>
                  <a:lnTo>
                    <a:pt x="2669754" y="3144434"/>
                  </a:lnTo>
                  <a:lnTo>
                    <a:pt x="2708155" y="3118104"/>
                  </a:lnTo>
                  <a:lnTo>
                    <a:pt x="2745670" y="3090853"/>
                  </a:lnTo>
                  <a:lnTo>
                    <a:pt x="2782290" y="3062703"/>
                  </a:lnTo>
                  <a:lnTo>
                    <a:pt x="2818006" y="3033677"/>
                  </a:lnTo>
                  <a:lnTo>
                    <a:pt x="2852811" y="3003798"/>
                  </a:lnTo>
                  <a:lnTo>
                    <a:pt x="2886695" y="2973088"/>
                  </a:lnTo>
                  <a:lnTo>
                    <a:pt x="2919650" y="2941571"/>
                  </a:lnTo>
                  <a:lnTo>
                    <a:pt x="2951667" y="2909269"/>
                  </a:lnTo>
                  <a:lnTo>
                    <a:pt x="2982737" y="2876204"/>
                  </a:lnTo>
                  <a:lnTo>
                    <a:pt x="3012852" y="2842401"/>
                  </a:lnTo>
                  <a:lnTo>
                    <a:pt x="3042004" y="2807880"/>
                  </a:lnTo>
                  <a:lnTo>
                    <a:pt x="3070183" y="2772666"/>
                  </a:lnTo>
                  <a:lnTo>
                    <a:pt x="3097381" y="2736780"/>
                  </a:lnTo>
                  <a:lnTo>
                    <a:pt x="3123589" y="2700246"/>
                  </a:lnTo>
                  <a:lnTo>
                    <a:pt x="3148799" y="2663086"/>
                  </a:lnTo>
                  <a:lnTo>
                    <a:pt x="3173002" y="2625324"/>
                  </a:lnTo>
                  <a:lnTo>
                    <a:pt x="3196190" y="2586981"/>
                  </a:lnTo>
                  <a:lnTo>
                    <a:pt x="3218353" y="2548080"/>
                  </a:lnTo>
                  <a:lnTo>
                    <a:pt x="3239483" y="2508645"/>
                  </a:lnTo>
                  <a:lnTo>
                    <a:pt x="3259572" y="2468699"/>
                  </a:lnTo>
                  <a:lnTo>
                    <a:pt x="3278611" y="2428262"/>
                  </a:lnTo>
                  <a:lnTo>
                    <a:pt x="3296592" y="2387360"/>
                  </a:lnTo>
                  <a:lnTo>
                    <a:pt x="3313505" y="2346014"/>
                  </a:lnTo>
                  <a:lnTo>
                    <a:pt x="3329342" y="2304247"/>
                  </a:lnTo>
                  <a:lnTo>
                    <a:pt x="3344094" y="2262081"/>
                  </a:lnTo>
                  <a:lnTo>
                    <a:pt x="3357753" y="2219540"/>
                  </a:lnTo>
                  <a:lnTo>
                    <a:pt x="3370310" y="2176647"/>
                  </a:lnTo>
                  <a:lnTo>
                    <a:pt x="3381757" y="2133424"/>
                  </a:lnTo>
                  <a:lnTo>
                    <a:pt x="3392085" y="2089893"/>
                  </a:lnTo>
                  <a:lnTo>
                    <a:pt x="3401285" y="2046078"/>
                  </a:lnTo>
                  <a:lnTo>
                    <a:pt x="3409348" y="2002002"/>
                  </a:lnTo>
                  <a:lnTo>
                    <a:pt x="3416267" y="1957686"/>
                  </a:lnTo>
                  <a:lnTo>
                    <a:pt x="3422032" y="1913154"/>
                  </a:lnTo>
                  <a:lnTo>
                    <a:pt x="3426634" y="1868429"/>
                  </a:lnTo>
                  <a:lnTo>
                    <a:pt x="3430066" y="1823533"/>
                  </a:lnTo>
                  <a:lnTo>
                    <a:pt x="3432318" y="1778489"/>
                  </a:lnTo>
                  <a:lnTo>
                    <a:pt x="3433382" y="1733320"/>
                  </a:lnTo>
                  <a:lnTo>
                    <a:pt x="3433250" y="1688049"/>
                  </a:lnTo>
                  <a:lnTo>
                    <a:pt x="3431912" y="1642698"/>
                  </a:lnTo>
                  <a:lnTo>
                    <a:pt x="3429359" y="1597290"/>
                  </a:lnTo>
                  <a:lnTo>
                    <a:pt x="3425584" y="1551848"/>
                  </a:lnTo>
                  <a:lnTo>
                    <a:pt x="3420578" y="1506394"/>
                  </a:lnTo>
                  <a:lnTo>
                    <a:pt x="3414332" y="1460952"/>
                  </a:lnTo>
                  <a:lnTo>
                    <a:pt x="3406837" y="1415544"/>
                  </a:lnTo>
                  <a:lnTo>
                    <a:pt x="3398085" y="1370193"/>
                  </a:lnTo>
                  <a:lnTo>
                    <a:pt x="3388068" y="1324921"/>
                  </a:lnTo>
                  <a:lnTo>
                    <a:pt x="3376776" y="1279752"/>
                  </a:lnTo>
                  <a:lnTo>
                    <a:pt x="3364200" y="1234707"/>
                  </a:lnTo>
                  <a:lnTo>
                    <a:pt x="3350333" y="1189811"/>
                  </a:lnTo>
                  <a:lnTo>
                    <a:pt x="3335166" y="1145085"/>
                  </a:lnTo>
                  <a:lnTo>
                    <a:pt x="3318690" y="1100553"/>
                  </a:lnTo>
                  <a:lnTo>
                    <a:pt x="3300896" y="1056236"/>
                  </a:lnTo>
                  <a:lnTo>
                    <a:pt x="3281775" y="1012158"/>
                  </a:lnTo>
                  <a:lnTo>
                    <a:pt x="3261453" y="968622"/>
                  </a:lnTo>
                  <a:lnTo>
                    <a:pt x="3240072" y="925920"/>
                  </a:lnTo>
                  <a:lnTo>
                    <a:pt x="3217656" y="884061"/>
                  </a:lnTo>
                  <a:lnTo>
                    <a:pt x="3194228" y="843054"/>
                  </a:lnTo>
                  <a:lnTo>
                    <a:pt x="3169810" y="802906"/>
                  </a:lnTo>
                  <a:lnTo>
                    <a:pt x="3144424" y="763628"/>
                  </a:lnTo>
                  <a:lnTo>
                    <a:pt x="3118095" y="725227"/>
                  </a:lnTo>
                  <a:lnTo>
                    <a:pt x="3090844" y="687712"/>
                  </a:lnTo>
                  <a:lnTo>
                    <a:pt x="3062695" y="651092"/>
                  </a:lnTo>
                  <a:lnTo>
                    <a:pt x="3033670" y="615376"/>
                  </a:lnTo>
                  <a:lnTo>
                    <a:pt x="3003791" y="580571"/>
                  </a:lnTo>
                  <a:lnTo>
                    <a:pt x="2973082" y="546687"/>
                  </a:lnTo>
                  <a:lnTo>
                    <a:pt x="2941565" y="513732"/>
                  </a:lnTo>
                  <a:lnTo>
                    <a:pt x="2909263" y="481715"/>
                  </a:lnTo>
                  <a:lnTo>
                    <a:pt x="2876199" y="450645"/>
                  </a:lnTo>
                  <a:lnTo>
                    <a:pt x="2842396" y="420530"/>
                  </a:lnTo>
                  <a:lnTo>
                    <a:pt x="2807876" y="391378"/>
                  </a:lnTo>
                  <a:lnTo>
                    <a:pt x="2772661" y="363199"/>
                  </a:lnTo>
                  <a:lnTo>
                    <a:pt x="2736776" y="336001"/>
                  </a:lnTo>
                  <a:lnTo>
                    <a:pt x="2700242" y="309793"/>
                  </a:lnTo>
                  <a:lnTo>
                    <a:pt x="2663083" y="284583"/>
                  </a:lnTo>
                  <a:lnTo>
                    <a:pt x="2625320" y="260380"/>
                  </a:lnTo>
                  <a:lnTo>
                    <a:pt x="2586978" y="237192"/>
                  </a:lnTo>
                  <a:lnTo>
                    <a:pt x="2548078" y="215029"/>
                  </a:lnTo>
                  <a:lnTo>
                    <a:pt x="2508643" y="193899"/>
                  </a:lnTo>
                  <a:lnTo>
                    <a:pt x="2468696" y="173809"/>
                  </a:lnTo>
                  <a:lnTo>
                    <a:pt x="2428260" y="154770"/>
                  </a:lnTo>
                  <a:lnTo>
                    <a:pt x="2387358" y="136790"/>
                  </a:lnTo>
                  <a:lnTo>
                    <a:pt x="2346012" y="119877"/>
                  </a:lnTo>
                  <a:lnTo>
                    <a:pt x="2304245" y="104040"/>
                  </a:lnTo>
                  <a:lnTo>
                    <a:pt x="2262080" y="89288"/>
                  </a:lnTo>
                  <a:lnTo>
                    <a:pt x="2219539" y="75629"/>
                  </a:lnTo>
                  <a:lnTo>
                    <a:pt x="2176646" y="63071"/>
                  </a:lnTo>
                  <a:lnTo>
                    <a:pt x="2133423" y="51625"/>
                  </a:lnTo>
                  <a:lnTo>
                    <a:pt x="2089892" y="41297"/>
                  </a:lnTo>
                  <a:lnTo>
                    <a:pt x="2046077" y="32097"/>
                  </a:lnTo>
                  <a:lnTo>
                    <a:pt x="2002001" y="24034"/>
                  </a:lnTo>
                  <a:lnTo>
                    <a:pt x="1957685" y="17115"/>
                  </a:lnTo>
                  <a:lnTo>
                    <a:pt x="1913154" y="11350"/>
                  </a:lnTo>
                  <a:lnTo>
                    <a:pt x="1868429" y="6747"/>
                  </a:lnTo>
                  <a:lnTo>
                    <a:pt x="1823533" y="3316"/>
                  </a:lnTo>
                  <a:lnTo>
                    <a:pt x="1778489" y="1064"/>
                  </a:lnTo>
                  <a:lnTo>
                    <a:pt x="17333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407572" y="5972967"/>
              <a:ext cx="3433445" cy="3433445"/>
            </a:xfrm>
            <a:custGeom>
              <a:avLst/>
              <a:gdLst/>
              <a:ahLst/>
              <a:cxnLst/>
              <a:rect l="l" t="t" r="r" b="b"/>
              <a:pathLst>
                <a:path w="3433445" h="3433445">
                  <a:moveTo>
                    <a:pt x="151606" y="2421223"/>
                  </a:moveTo>
                  <a:lnTo>
                    <a:pt x="171929" y="2464763"/>
                  </a:lnTo>
                  <a:lnTo>
                    <a:pt x="193310" y="2507468"/>
                  </a:lnTo>
                  <a:lnTo>
                    <a:pt x="215726" y="2549330"/>
                  </a:lnTo>
                  <a:lnTo>
                    <a:pt x="239154" y="2590340"/>
                  </a:lnTo>
                  <a:lnTo>
                    <a:pt x="263572" y="2630489"/>
                  </a:lnTo>
                  <a:lnTo>
                    <a:pt x="288957" y="2669770"/>
                  </a:lnTo>
                  <a:lnTo>
                    <a:pt x="315287" y="2708173"/>
                  </a:lnTo>
                  <a:lnTo>
                    <a:pt x="342538" y="2745689"/>
                  </a:lnTo>
                  <a:lnTo>
                    <a:pt x="370687" y="2782311"/>
                  </a:lnTo>
                  <a:lnTo>
                    <a:pt x="399712" y="2818029"/>
                  </a:lnTo>
                  <a:lnTo>
                    <a:pt x="429591" y="2852836"/>
                  </a:lnTo>
                  <a:lnTo>
                    <a:pt x="460300" y="2886721"/>
                  </a:lnTo>
                  <a:lnTo>
                    <a:pt x="491817" y="2919677"/>
                  </a:lnTo>
                  <a:lnTo>
                    <a:pt x="524119" y="2951695"/>
                  </a:lnTo>
                  <a:lnTo>
                    <a:pt x="557183" y="2982766"/>
                  </a:lnTo>
                  <a:lnTo>
                    <a:pt x="590986" y="3012882"/>
                  </a:lnTo>
                  <a:lnTo>
                    <a:pt x="625506" y="3042034"/>
                  </a:lnTo>
                  <a:lnTo>
                    <a:pt x="660721" y="3070214"/>
                  </a:lnTo>
                  <a:lnTo>
                    <a:pt x="696606" y="3097412"/>
                  </a:lnTo>
                  <a:lnTo>
                    <a:pt x="733140" y="3123621"/>
                  </a:lnTo>
                  <a:lnTo>
                    <a:pt x="770299" y="3148831"/>
                  </a:lnTo>
                  <a:lnTo>
                    <a:pt x="808061" y="3173034"/>
                  </a:lnTo>
                  <a:lnTo>
                    <a:pt x="846404" y="3196222"/>
                  </a:lnTo>
                  <a:lnTo>
                    <a:pt x="885304" y="3218385"/>
                  </a:lnTo>
                  <a:lnTo>
                    <a:pt x="924739" y="3239515"/>
                  </a:lnTo>
                  <a:lnTo>
                    <a:pt x="964686" y="3259604"/>
                  </a:lnTo>
                  <a:lnTo>
                    <a:pt x="1005122" y="3278643"/>
                  </a:lnTo>
                  <a:lnTo>
                    <a:pt x="1046024" y="3296623"/>
                  </a:lnTo>
                  <a:lnTo>
                    <a:pt x="1087370" y="3313535"/>
                  </a:lnTo>
                  <a:lnTo>
                    <a:pt x="1129137" y="3329372"/>
                  </a:lnTo>
                  <a:lnTo>
                    <a:pt x="1171302" y="3344123"/>
                  </a:lnTo>
                  <a:lnTo>
                    <a:pt x="1213843" y="3357782"/>
                  </a:lnTo>
                  <a:lnTo>
                    <a:pt x="1256736" y="3370339"/>
                  </a:lnTo>
                  <a:lnTo>
                    <a:pt x="1299959" y="3381785"/>
                  </a:lnTo>
                  <a:lnTo>
                    <a:pt x="1343490" y="3392112"/>
                  </a:lnTo>
                  <a:lnTo>
                    <a:pt x="1387305" y="3401311"/>
                  </a:lnTo>
                  <a:lnTo>
                    <a:pt x="1431381" y="3409374"/>
                  </a:lnTo>
                  <a:lnTo>
                    <a:pt x="1475697" y="3416292"/>
                  </a:lnTo>
                  <a:lnTo>
                    <a:pt x="1520228" y="3422056"/>
                  </a:lnTo>
                  <a:lnTo>
                    <a:pt x="1564953" y="3426657"/>
                  </a:lnTo>
                  <a:lnTo>
                    <a:pt x="1609849" y="3430088"/>
                  </a:lnTo>
                  <a:lnTo>
                    <a:pt x="1654893" y="3432340"/>
                  </a:lnTo>
                  <a:lnTo>
                    <a:pt x="1700062" y="3433403"/>
                  </a:lnTo>
                  <a:lnTo>
                    <a:pt x="1745333" y="3433270"/>
                  </a:lnTo>
                  <a:lnTo>
                    <a:pt x="1790684" y="3431931"/>
                  </a:lnTo>
                  <a:lnTo>
                    <a:pt x="1836092" y="3429378"/>
                  </a:lnTo>
                  <a:lnTo>
                    <a:pt x="1881534" y="3425602"/>
                  </a:lnTo>
                  <a:lnTo>
                    <a:pt x="1926988" y="3420595"/>
                  </a:lnTo>
                  <a:lnTo>
                    <a:pt x="1972430" y="3414348"/>
                  </a:lnTo>
                  <a:lnTo>
                    <a:pt x="2017838" y="3406853"/>
                  </a:lnTo>
                  <a:lnTo>
                    <a:pt x="2063189" y="3398101"/>
                  </a:lnTo>
                  <a:lnTo>
                    <a:pt x="2108461" y="3388082"/>
                  </a:lnTo>
                  <a:lnTo>
                    <a:pt x="2153630" y="3376790"/>
                  </a:lnTo>
                  <a:lnTo>
                    <a:pt x="2198675" y="3364214"/>
                  </a:lnTo>
                  <a:lnTo>
                    <a:pt x="2243571" y="3350347"/>
                  </a:lnTo>
                  <a:lnTo>
                    <a:pt x="2288297" y="3335179"/>
                  </a:lnTo>
                  <a:lnTo>
                    <a:pt x="2332829" y="3318702"/>
                  </a:lnTo>
                  <a:lnTo>
                    <a:pt x="2377146" y="3300908"/>
                  </a:lnTo>
                  <a:lnTo>
                    <a:pt x="2421223" y="3281788"/>
                  </a:lnTo>
                  <a:lnTo>
                    <a:pt x="2464760" y="3261465"/>
                  </a:lnTo>
                  <a:lnTo>
                    <a:pt x="2507462" y="3240083"/>
                  </a:lnTo>
                  <a:lnTo>
                    <a:pt x="2549321" y="3217667"/>
                  </a:lnTo>
                  <a:lnTo>
                    <a:pt x="2590328" y="3194238"/>
                  </a:lnTo>
                  <a:lnTo>
                    <a:pt x="2630475" y="3169819"/>
                  </a:lnTo>
                  <a:lnTo>
                    <a:pt x="2669754" y="3144434"/>
                  </a:lnTo>
                  <a:lnTo>
                    <a:pt x="2708155" y="3118104"/>
                  </a:lnTo>
                  <a:lnTo>
                    <a:pt x="2745670" y="3090853"/>
                  </a:lnTo>
                  <a:lnTo>
                    <a:pt x="2782290" y="3062703"/>
                  </a:lnTo>
                  <a:lnTo>
                    <a:pt x="2818006" y="3033677"/>
                  </a:lnTo>
                  <a:lnTo>
                    <a:pt x="2852811" y="3003798"/>
                  </a:lnTo>
                  <a:lnTo>
                    <a:pt x="2886695" y="2973088"/>
                  </a:lnTo>
                  <a:lnTo>
                    <a:pt x="2919650" y="2941571"/>
                  </a:lnTo>
                  <a:lnTo>
                    <a:pt x="2951667" y="2909269"/>
                  </a:lnTo>
                  <a:lnTo>
                    <a:pt x="2982737" y="2876204"/>
                  </a:lnTo>
                  <a:lnTo>
                    <a:pt x="3012852" y="2842401"/>
                  </a:lnTo>
                  <a:lnTo>
                    <a:pt x="3042004" y="2807880"/>
                  </a:lnTo>
                  <a:lnTo>
                    <a:pt x="3070183" y="2772666"/>
                  </a:lnTo>
                  <a:lnTo>
                    <a:pt x="3097381" y="2736780"/>
                  </a:lnTo>
                  <a:lnTo>
                    <a:pt x="3123589" y="2700246"/>
                  </a:lnTo>
                  <a:lnTo>
                    <a:pt x="3148799" y="2663086"/>
                  </a:lnTo>
                  <a:lnTo>
                    <a:pt x="3173002" y="2625324"/>
                  </a:lnTo>
                  <a:lnTo>
                    <a:pt x="3196190" y="2586981"/>
                  </a:lnTo>
                  <a:lnTo>
                    <a:pt x="3218353" y="2548080"/>
                  </a:lnTo>
                  <a:lnTo>
                    <a:pt x="3239483" y="2508645"/>
                  </a:lnTo>
                  <a:lnTo>
                    <a:pt x="3259572" y="2468699"/>
                  </a:lnTo>
                  <a:lnTo>
                    <a:pt x="3278611" y="2428262"/>
                  </a:lnTo>
                  <a:lnTo>
                    <a:pt x="3296592" y="2387360"/>
                  </a:lnTo>
                  <a:lnTo>
                    <a:pt x="3313505" y="2346014"/>
                  </a:lnTo>
                  <a:lnTo>
                    <a:pt x="3329342" y="2304247"/>
                  </a:lnTo>
                  <a:lnTo>
                    <a:pt x="3344094" y="2262081"/>
                  </a:lnTo>
                  <a:lnTo>
                    <a:pt x="3357753" y="2219540"/>
                  </a:lnTo>
                  <a:lnTo>
                    <a:pt x="3370310" y="2176647"/>
                  </a:lnTo>
                  <a:lnTo>
                    <a:pt x="3381757" y="2133424"/>
                  </a:lnTo>
                  <a:lnTo>
                    <a:pt x="3392085" y="2089893"/>
                  </a:lnTo>
                  <a:lnTo>
                    <a:pt x="3401285" y="2046078"/>
                  </a:lnTo>
                  <a:lnTo>
                    <a:pt x="3409348" y="2002002"/>
                  </a:lnTo>
                  <a:lnTo>
                    <a:pt x="3416267" y="1957686"/>
                  </a:lnTo>
                  <a:lnTo>
                    <a:pt x="3422032" y="1913154"/>
                  </a:lnTo>
                  <a:lnTo>
                    <a:pt x="3426634" y="1868429"/>
                  </a:lnTo>
                  <a:lnTo>
                    <a:pt x="3430066" y="1823533"/>
                  </a:lnTo>
                  <a:lnTo>
                    <a:pt x="3432318" y="1778489"/>
                  </a:lnTo>
                  <a:lnTo>
                    <a:pt x="3433382" y="1733320"/>
                  </a:lnTo>
                  <a:lnTo>
                    <a:pt x="3433250" y="1688049"/>
                  </a:lnTo>
                  <a:lnTo>
                    <a:pt x="3431912" y="1642698"/>
                  </a:lnTo>
                  <a:lnTo>
                    <a:pt x="3429359" y="1597290"/>
                  </a:lnTo>
                  <a:lnTo>
                    <a:pt x="3425584" y="1551848"/>
                  </a:lnTo>
                  <a:lnTo>
                    <a:pt x="3420578" y="1506394"/>
                  </a:lnTo>
                  <a:lnTo>
                    <a:pt x="3414332" y="1460952"/>
                  </a:lnTo>
                  <a:lnTo>
                    <a:pt x="3406837" y="1415544"/>
                  </a:lnTo>
                  <a:lnTo>
                    <a:pt x="3398085" y="1370193"/>
                  </a:lnTo>
                  <a:lnTo>
                    <a:pt x="3388068" y="1324921"/>
                  </a:lnTo>
                  <a:lnTo>
                    <a:pt x="3376776" y="1279752"/>
                  </a:lnTo>
                  <a:lnTo>
                    <a:pt x="3364200" y="1234707"/>
                  </a:lnTo>
                  <a:lnTo>
                    <a:pt x="3350333" y="1189811"/>
                  </a:lnTo>
                  <a:lnTo>
                    <a:pt x="3335166" y="1145085"/>
                  </a:lnTo>
                  <a:lnTo>
                    <a:pt x="3318690" y="1100553"/>
                  </a:lnTo>
                  <a:lnTo>
                    <a:pt x="3300896" y="1056236"/>
                  </a:lnTo>
                  <a:lnTo>
                    <a:pt x="3281775" y="1012158"/>
                  </a:lnTo>
                  <a:lnTo>
                    <a:pt x="3261453" y="968622"/>
                  </a:lnTo>
                  <a:lnTo>
                    <a:pt x="3240072" y="925920"/>
                  </a:lnTo>
                  <a:lnTo>
                    <a:pt x="3217656" y="884061"/>
                  </a:lnTo>
                  <a:lnTo>
                    <a:pt x="3194228" y="843054"/>
                  </a:lnTo>
                  <a:lnTo>
                    <a:pt x="3169810" y="802906"/>
                  </a:lnTo>
                  <a:lnTo>
                    <a:pt x="3144424" y="763628"/>
                  </a:lnTo>
                  <a:lnTo>
                    <a:pt x="3118095" y="725227"/>
                  </a:lnTo>
                  <a:lnTo>
                    <a:pt x="3090844" y="687712"/>
                  </a:lnTo>
                  <a:lnTo>
                    <a:pt x="3062695" y="651092"/>
                  </a:lnTo>
                  <a:lnTo>
                    <a:pt x="3033670" y="615376"/>
                  </a:lnTo>
                  <a:lnTo>
                    <a:pt x="3003791" y="580571"/>
                  </a:lnTo>
                  <a:lnTo>
                    <a:pt x="2973082" y="546687"/>
                  </a:lnTo>
                  <a:lnTo>
                    <a:pt x="2941565" y="513732"/>
                  </a:lnTo>
                  <a:lnTo>
                    <a:pt x="2909263" y="481715"/>
                  </a:lnTo>
                  <a:lnTo>
                    <a:pt x="2876199" y="450645"/>
                  </a:lnTo>
                  <a:lnTo>
                    <a:pt x="2842396" y="420530"/>
                  </a:lnTo>
                  <a:lnTo>
                    <a:pt x="2807876" y="391378"/>
                  </a:lnTo>
                  <a:lnTo>
                    <a:pt x="2772661" y="363199"/>
                  </a:lnTo>
                  <a:lnTo>
                    <a:pt x="2736776" y="336001"/>
                  </a:lnTo>
                  <a:lnTo>
                    <a:pt x="2700242" y="309793"/>
                  </a:lnTo>
                  <a:lnTo>
                    <a:pt x="2663083" y="284583"/>
                  </a:lnTo>
                  <a:lnTo>
                    <a:pt x="2625320" y="260380"/>
                  </a:lnTo>
                  <a:lnTo>
                    <a:pt x="2586978" y="237192"/>
                  </a:lnTo>
                  <a:lnTo>
                    <a:pt x="2548078" y="215029"/>
                  </a:lnTo>
                  <a:lnTo>
                    <a:pt x="2508643" y="193899"/>
                  </a:lnTo>
                  <a:lnTo>
                    <a:pt x="2468696" y="173809"/>
                  </a:lnTo>
                  <a:lnTo>
                    <a:pt x="2428260" y="154770"/>
                  </a:lnTo>
                  <a:lnTo>
                    <a:pt x="2387358" y="136790"/>
                  </a:lnTo>
                  <a:lnTo>
                    <a:pt x="2346012" y="119877"/>
                  </a:lnTo>
                  <a:lnTo>
                    <a:pt x="2304245" y="104040"/>
                  </a:lnTo>
                  <a:lnTo>
                    <a:pt x="2262080" y="89288"/>
                  </a:lnTo>
                  <a:lnTo>
                    <a:pt x="2219539" y="75629"/>
                  </a:lnTo>
                  <a:lnTo>
                    <a:pt x="2176646" y="63071"/>
                  </a:lnTo>
                  <a:lnTo>
                    <a:pt x="2133423" y="51625"/>
                  </a:lnTo>
                  <a:lnTo>
                    <a:pt x="2089892" y="41297"/>
                  </a:lnTo>
                  <a:lnTo>
                    <a:pt x="2046077" y="32097"/>
                  </a:lnTo>
                  <a:lnTo>
                    <a:pt x="2002001" y="24034"/>
                  </a:lnTo>
                  <a:lnTo>
                    <a:pt x="1957685" y="17115"/>
                  </a:lnTo>
                  <a:lnTo>
                    <a:pt x="1913154" y="11350"/>
                  </a:lnTo>
                  <a:lnTo>
                    <a:pt x="1868429" y="6747"/>
                  </a:lnTo>
                  <a:lnTo>
                    <a:pt x="1823533" y="3316"/>
                  </a:lnTo>
                  <a:lnTo>
                    <a:pt x="1778489" y="1064"/>
                  </a:lnTo>
                  <a:lnTo>
                    <a:pt x="1733320" y="0"/>
                  </a:lnTo>
                  <a:lnTo>
                    <a:pt x="1688049" y="132"/>
                  </a:lnTo>
                  <a:lnTo>
                    <a:pt x="1642698" y="1470"/>
                  </a:lnTo>
                  <a:lnTo>
                    <a:pt x="1597290" y="4023"/>
                  </a:lnTo>
                  <a:lnTo>
                    <a:pt x="1551848" y="7798"/>
                  </a:lnTo>
                  <a:lnTo>
                    <a:pt x="1506394" y="12804"/>
                  </a:lnTo>
                  <a:lnTo>
                    <a:pt x="1460952" y="19050"/>
                  </a:lnTo>
                  <a:lnTo>
                    <a:pt x="1415544" y="26545"/>
                  </a:lnTo>
                  <a:lnTo>
                    <a:pt x="1370193" y="35296"/>
                  </a:lnTo>
                  <a:lnTo>
                    <a:pt x="1324921" y="45314"/>
                  </a:lnTo>
                  <a:lnTo>
                    <a:pt x="1279752" y="56606"/>
                  </a:lnTo>
                  <a:lnTo>
                    <a:pt x="1234707" y="69182"/>
                  </a:lnTo>
                  <a:lnTo>
                    <a:pt x="1189811" y="83049"/>
                  </a:lnTo>
                  <a:lnTo>
                    <a:pt x="1145085" y="98216"/>
                  </a:lnTo>
                  <a:lnTo>
                    <a:pt x="1100553" y="114692"/>
                  </a:lnTo>
                  <a:lnTo>
                    <a:pt x="1056236" y="132486"/>
                  </a:lnTo>
                  <a:lnTo>
                    <a:pt x="1012158" y="151606"/>
                  </a:lnTo>
                  <a:lnTo>
                    <a:pt x="968622" y="171929"/>
                  </a:lnTo>
                  <a:lnTo>
                    <a:pt x="925920" y="193310"/>
                  </a:lnTo>
                  <a:lnTo>
                    <a:pt x="884061" y="215726"/>
                  </a:lnTo>
                  <a:lnTo>
                    <a:pt x="843054" y="239154"/>
                  </a:lnTo>
                  <a:lnTo>
                    <a:pt x="802906" y="263572"/>
                  </a:lnTo>
                  <a:lnTo>
                    <a:pt x="763628" y="288957"/>
                  </a:lnTo>
                  <a:lnTo>
                    <a:pt x="725227" y="315287"/>
                  </a:lnTo>
                  <a:lnTo>
                    <a:pt x="687712" y="342538"/>
                  </a:lnTo>
                  <a:lnTo>
                    <a:pt x="651092" y="370687"/>
                  </a:lnTo>
                  <a:lnTo>
                    <a:pt x="615376" y="399712"/>
                  </a:lnTo>
                  <a:lnTo>
                    <a:pt x="580571" y="429591"/>
                  </a:lnTo>
                  <a:lnTo>
                    <a:pt x="546687" y="460300"/>
                  </a:lnTo>
                  <a:lnTo>
                    <a:pt x="513732" y="491817"/>
                  </a:lnTo>
                  <a:lnTo>
                    <a:pt x="481715" y="524119"/>
                  </a:lnTo>
                  <a:lnTo>
                    <a:pt x="450645" y="557183"/>
                  </a:lnTo>
                  <a:lnTo>
                    <a:pt x="420530" y="590986"/>
                  </a:lnTo>
                  <a:lnTo>
                    <a:pt x="391378" y="625506"/>
                  </a:lnTo>
                  <a:lnTo>
                    <a:pt x="363199" y="660721"/>
                  </a:lnTo>
                  <a:lnTo>
                    <a:pt x="336001" y="696606"/>
                  </a:lnTo>
                  <a:lnTo>
                    <a:pt x="309793" y="733140"/>
                  </a:lnTo>
                  <a:lnTo>
                    <a:pt x="284583" y="770299"/>
                  </a:lnTo>
                  <a:lnTo>
                    <a:pt x="260380" y="808061"/>
                  </a:lnTo>
                  <a:lnTo>
                    <a:pt x="237192" y="846404"/>
                  </a:lnTo>
                  <a:lnTo>
                    <a:pt x="215029" y="885304"/>
                  </a:lnTo>
                  <a:lnTo>
                    <a:pt x="193899" y="924739"/>
                  </a:lnTo>
                  <a:lnTo>
                    <a:pt x="173809" y="964686"/>
                  </a:lnTo>
                  <a:lnTo>
                    <a:pt x="154770" y="1005122"/>
                  </a:lnTo>
                  <a:lnTo>
                    <a:pt x="136790" y="1046024"/>
                  </a:lnTo>
                  <a:lnTo>
                    <a:pt x="119877" y="1087370"/>
                  </a:lnTo>
                  <a:lnTo>
                    <a:pt x="104040" y="1129137"/>
                  </a:lnTo>
                  <a:lnTo>
                    <a:pt x="89288" y="1171302"/>
                  </a:lnTo>
                  <a:lnTo>
                    <a:pt x="75629" y="1213843"/>
                  </a:lnTo>
                  <a:lnTo>
                    <a:pt x="63071" y="1256736"/>
                  </a:lnTo>
                  <a:lnTo>
                    <a:pt x="51625" y="1299959"/>
                  </a:lnTo>
                  <a:lnTo>
                    <a:pt x="41297" y="1343490"/>
                  </a:lnTo>
                  <a:lnTo>
                    <a:pt x="32097" y="1387305"/>
                  </a:lnTo>
                  <a:lnTo>
                    <a:pt x="24034" y="1431381"/>
                  </a:lnTo>
                  <a:lnTo>
                    <a:pt x="17115" y="1475697"/>
                  </a:lnTo>
                  <a:lnTo>
                    <a:pt x="11350" y="1520228"/>
                  </a:lnTo>
                  <a:lnTo>
                    <a:pt x="6747" y="1564953"/>
                  </a:lnTo>
                  <a:lnTo>
                    <a:pt x="3316" y="1609849"/>
                  </a:lnTo>
                  <a:lnTo>
                    <a:pt x="1064" y="1654893"/>
                  </a:lnTo>
                  <a:lnTo>
                    <a:pt x="0" y="1700062"/>
                  </a:lnTo>
                  <a:lnTo>
                    <a:pt x="132" y="1745333"/>
                  </a:lnTo>
                  <a:lnTo>
                    <a:pt x="1470" y="1790684"/>
                  </a:lnTo>
                  <a:lnTo>
                    <a:pt x="4023" y="1836092"/>
                  </a:lnTo>
                  <a:lnTo>
                    <a:pt x="7798" y="1881534"/>
                  </a:lnTo>
                  <a:lnTo>
                    <a:pt x="12804" y="1926988"/>
                  </a:lnTo>
                  <a:lnTo>
                    <a:pt x="19050" y="1972430"/>
                  </a:lnTo>
                  <a:lnTo>
                    <a:pt x="26545" y="2017838"/>
                  </a:lnTo>
                  <a:lnTo>
                    <a:pt x="35296" y="2063189"/>
                  </a:lnTo>
                  <a:lnTo>
                    <a:pt x="45314" y="2108461"/>
                  </a:lnTo>
                  <a:lnTo>
                    <a:pt x="56606" y="2153630"/>
                  </a:lnTo>
                  <a:lnTo>
                    <a:pt x="69182" y="2198675"/>
                  </a:lnTo>
                  <a:lnTo>
                    <a:pt x="83049" y="2243571"/>
                  </a:lnTo>
                  <a:lnTo>
                    <a:pt x="98216" y="2288297"/>
                  </a:lnTo>
                  <a:lnTo>
                    <a:pt x="114692" y="2332829"/>
                  </a:lnTo>
                  <a:lnTo>
                    <a:pt x="132486" y="2377146"/>
                  </a:lnTo>
                  <a:lnTo>
                    <a:pt x="151606" y="2421223"/>
                  </a:lnTo>
                  <a:close/>
                </a:path>
              </a:pathLst>
            </a:custGeom>
            <a:ln w="47625">
              <a:solidFill>
                <a:srgbClr val="3462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69008" y="6556247"/>
              <a:ext cx="2310384" cy="2267712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>
          <a:xfrm>
            <a:off x="5417270" y="5807111"/>
            <a:ext cx="3660775" cy="3660775"/>
            <a:chOff x="5417270" y="5807111"/>
            <a:chExt cx="3660775" cy="3660775"/>
          </a:xfrm>
        </p:grpSpPr>
        <p:sp>
          <p:nvSpPr>
            <p:cNvPr id="33" name="object 33"/>
            <p:cNvSpPr/>
            <p:nvPr/>
          </p:nvSpPr>
          <p:spPr>
            <a:xfrm>
              <a:off x="5417270" y="5807111"/>
              <a:ext cx="3660775" cy="3660775"/>
            </a:xfrm>
            <a:custGeom>
              <a:avLst/>
              <a:gdLst/>
              <a:ahLst/>
              <a:cxnLst/>
              <a:rect l="l" t="t" r="r" b="b"/>
              <a:pathLst>
                <a:path w="3660775" h="3660775">
                  <a:moveTo>
                    <a:pt x="1844125" y="0"/>
                  </a:moveTo>
                  <a:lnTo>
                    <a:pt x="1798918" y="189"/>
                  </a:lnTo>
                  <a:lnTo>
                    <a:pt x="1753636" y="1505"/>
                  </a:lnTo>
                  <a:lnTo>
                    <a:pt x="1708299" y="3956"/>
                  </a:lnTo>
                  <a:lnTo>
                    <a:pt x="1662929" y="7549"/>
                  </a:lnTo>
                  <a:lnTo>
                    <a:pt x="1617543" y="12291"/>
                  </a:lnTo>
                  <a:lnTo>
                    <a:pt x="1572163" y="18192"/>
                  </a:lnTo>
                  <a:lnTo>
                    <a:pt x="1526808" y="25256"/>
                  </a:lnTo>
                  <a:lnTo>
                    <a:pt x="1481499" y="33494"/>
                  </a:lnTo>
                  <a:lnTo>
                    <a:pt x="1436254" y="42911"/>
                  </a:lnTo>
                  <a:lnTo>
                    <a:pt x="1391095" y="53516"/>
                  </a:lnTo>
                  <a:lnTo>
                    <a:pt x="1346040" y="65316"/>
                  </a:lnTo>
                  <a:lnTo>
                    <a:pt x="1301111" y="78318"/>
                  </a:lnTo>
                  <a:lnTo>
                    <a:pt x="1256326" y="92531"/>
                  </a:lnTo>
                  <a:lnTo>
                    <a:pt x="1211706" y="107961"/>
                  </a:lnTo>
                  <a:lnTo>
                    <a:pt x="1167270" y="124617"/>
                  </a:lnTo>
                  <a:lnTo>
                    <a:pt x="1123039" y="142505"/>
                  </a:lnTo>
                  <a:lnTo>
                    <a:pt x="1079033" y="161634"/>
                  </a:lnTo>
                  <a:lnTo>
                    <a:pt x="1035539" y="181894"/>
                  </a:lnTo>
                  <a:lnTo>
                    <a:pt x="992824" y="203144"/>
                  </a:lnTo>
                  <a:lnTo>
                    <a:pt x="950897" y="225364"/>
                  </a:lnTo>
                  <a:lnTo>
                    <a:pt x="909765" y="248535"/>
                  </a:lnTo>
                  <a:lnTo>
                    <a:pt x="869435" y="272637"/>
                  </a:lnTo>
                  <a:lnTo>
                    <a:pt x="829915" y="297650"/>
                  </a:lnTo>
                  <a:lnTo>
                    <a:pt x="791212" y="323554"/>
                  </a:lnTo>
                  <a:lnTo>
                    <a:pt x="753335" y="350329"/>
                  </a:lnTo>
                  <a:lnTo>
                    <a:pt x="716290" y="377954"/>
                  </a:lnTo>
                  <a:lnTo>
                    <a:pt x="680085" y="406411"/>
                  </a:lnTo>
                  <a:lnTo>
                    <a:pt x="644728" y="435679"/>
                  </a:lnTo>
                  <a:lnTo>
                    <a:pt x="610227" y="465739"/>
                  </a:lnTo>
                  <a:lnTo>
                    <a:pt x="576588" y="496570"/>
                  </a:lnTo>
                  <a:lnTo>
                    <a:pt x="543820" y="528152"/>
                  </a:lnTo>
                  <a:lnTo>
                    <a:pt x="511929" y="560466"/>
                  </a:lnTo>
                  <a:lnTo>
                    <a:pt x="480924" y="593491"/>
                  </a:lnTo>
                  <a:lnTo>
                    <a:pt x="450812" y="627208"/>
                  </a:lnTo>
                  <a:lnTo>
                    <a:pt x="421601" y="661597"/>
                  </a:lnTo>
                  <a:lnTo>
                    <a:pt x="393298" y="696638"/>
                  </a:lnTo>
                  <a:lnTo>
                    <a:pt x="365910" y="732311"/>
                  </a:lnTo>
                  <a:lnTo>
                    <a:pt x="339446" y="768595"/>
                  </a:lnTo>
                  <a:lnTo>
                    <a:pt x="313913" y="805472"/>
                  </a:lnTo>
                  <a:lnTo>
                    <a:pt x="289318" y="842921"/>
                  </a:lnTo>
                  <a:lnTo>
                    <a:pt x="265668" y="880922"/>
                  </a:lnTo>
                  <a:lnTo>
                    <a:pt x="242973" y="919456"/>
                  </a:lnTo>
                  <a:lnTo>
                    <a:pt x="221238" y="958502"/>
                  </a:lnTo>
                  <a:lnTo>
                    <a:pt x="200472" y="998040"/>
                  </a:lnTo>
                  <a:lnTo>
                    <a:pt x="180683" y="1038051"/>
                  </a:lnTo>
                  <a:lnTo>
                    <a:pt x="161876" y="1078515"/>
                  </a:lnTo>
                  <a:lnTo>
                    <a:pt x="144062" y="1119411"/>
                  </a:lnTo>
                  <a:lnTo>
                    <a:pt x="127245" y="1160720"/>
                  </a:lnTo>
                  <a:lnTo>
                    <a:pt x="111436" y="1202422"/>
                  </a:lnTo>
                  <a:lnTo>
                    <a:pt x="96640" y="1244497"/>
                  </a:lnTo>
                  <a:lnTo>
                    <a:pt x="82866" y="1286925"/>
                  </a:lnTo>
                  <a:lnTo>
                    <a:pt x="70121" y="1329687"/>
                  </a:lnTo>
                  <a:lnTo>
                    <a:pt x="58412" y="1372761"/>
                  </a:lnTo>
                  <a:lnTo>
                    <a:pt x="47747" y="1416129"/>
                  </a:lnTo>
                  <a:lnTo>
                    <a:pt x="38135" y="1459770"/>
                  </a:lnTo>
                  <a:lnTo>
                    <a:pt x="29581" y="1503664"/>
                  </a:lnTo>
                  <a:lnTo>
                    <a:pt x="22094" y="1547792"/>
                  </a:lnTo>
                  <a:lnTo>
                    <a:pt x="15682" y="1592133"/>
                  </a:lnTo>
                  <a:lnTo>
                    <a:pt x="10351" y="1636669"/>
                  </a:lnTo>
                  <a:lnTo>
                    <a:pt x="6110" y="1681378"/>
                  </a:lnTo>
                  <a:lnTo>
                    <a:pt x="2966" y="1726240"/>
                  </a:lnTo>
                  <a:lnTo>
                    <a:pt x="927" y="1771237"/>
                  </a:lnTo>
                  <a:lnTo>
                    <a:pt x="0" y="1816348"/>
                  </a:lnTo>
                  <a:lnTo>
                    <a:pt x="192" y="1861552"/>
                  </a:lnTo>
                  <a:lnTo>
                    <a:pt x="1512" y="1906831"/>
                  </a:lnTo>
                  <a:lnTo>
                    <a:pt x="3966" y="1952164"/>
                  </a:lnTo>
                  <a:lnTo>
                    <a:pt x="7563" y="1997532"/>
                  </a:lnTo>
                  <a:lnTo>
                    <a:pt x="12309" y="2042914"/>
                  </a:lnTo>
                  <a:lnTo>
                    <a:pt x="18213" y="2088290"/>
                  </a:lnTo>
                  <a:lnTo>
                    <a:pt x="25283" y="2133641"/>
                  </a:lnTo>
                  <a:lnTo>
                    <a:pt x="33524" y="2178946"/>
                  </a:lnTo>
                  <a:lnTo>
                    <a:pt x="42946" y="2224186"/>
                  </a:lnTo>
                  <a:lnTo>
                    <a:pt x="53556" y="2269341"/>
                  </a:lnTo>
                  <a:lnTo>
                    <a:pt x="65360" y="2314391"/>
                  </a:lnTo>
                  <a:lnTo>
                    <a:pt x="78368" y="2359315"/>
                  </a:lnTo>
                  <a:lnTo>
                    <a:pt x="92586" y="2404095"/>
                  </a:lnTo>
                  <a:lnTo>
                    <a:pt x="108022" y="2448710"/>
                  </a:lnTo>
                  <a:lnTo>
                    <a:pt x="124683" y="2493140"/>
                  </a:lnTo>
                  <a:lnTo>
                    <a:pt x="142577" y="2537365"/>
                  </a:lnTo>
                  <a:lnTo>
                    <a:pt x="161712" y="2581365"/>
                  </a:lnTo>
                  <a:lnTo>
                    <a:pt x="181971" y="2624861"/>
                  </a:lnTo>
                  <a:lnTo>
                    <a:pt x="203221" y="2667576"/>
                  </a:lnTo>
                  <a:lnTo>
                    <a:pt x="225442" y="2709505"/>
                  </a:lnTo>
                  <a:lnTo>
                    <a:pt x="248613" y="2750638"/>
                  </a:lnTo>
                  <a:lnTo>
                    <a:pt x="272715" y="2790969"/>
                  </a:lnTo>
                  <a:lnTo>
                    <a:pt x="297728" y="2830490"/>
                  </a:lnTo>
                  <a:lnTo>
                    <a:pt x="323632" y="2869194"/>
                  </a:lnTo>
                  <a:lnTo>
                    <a:pt x="350406" y="2907072"/>
                  </a:lnTo>
                  <a:lnTo>
                    <a:pt x="378032" y="2944118"/>
                  </a:lnTo>
                  <a:lnTo>
                    <a:pt x="406489" y="2980324"/>
                  </a:lnTo>
                  <a:lnTo>
                    <a:pt x="435757" y="3015682"/>
                  </a:lnTo>
                  <a:lnTo>
                    <a:pt x="465816" y="3050185"/>
                  </a:lnTo>
                  <a:lnTo>
                    <a:pt x="496647" y="3083825"/>
                  </a:lnTo>
                  <a:lnTo>
                    <a:pt x="528230" y="3116594"/>
                  </a:lnTo>
                  <a:lnTo>
                    <a:pt x="560543" y="3148486"/>
                  </a:lnTo>
                  <a:lnTo>
                    <a:pt x="593569" y="3179492"/>
                  </a:lnTo>
                  <a:lnTo>
                    <a:pt x="627286" y="3209605"/>
                  </a:lnTo>
                  <a:lnTo>
                    <a:pt x="661675" y="3238817"/>
                  </a:lnTo>
                  <a:lnTo>
                    <a:pt x="696716" y="3267121"/>
                  </a:lnTo>
                  <a:lnTo>
                    <a:pt x="732388" y="3294510"/>
                  </a:lnTo>
                  <a:lnTo>
                    <a:pt x="768673" y="3320975"/>
                  </a:lnTo>
                  <a:lnTo>
                    <a:pt x="805550" y="3346510"/>
                  </a:lnTo>
                  <a:lnTo>
                    <a:pt x="842999" y="3371106"/>
                  </a:lnTo>
                  <a:lnTo>
                    <a:pt x="881000" y="3394756"/>
                  </a:lnTo>
                  <a:lnTo>
                    <a:pt x="919533" y="3417453"/>
                  </a:lnTo>
                  <a:lnTo>
                    <a:pt x="958579" y="3439188"/>
                  </a:lnTo>
                  <a:lnTo>
                    <a:pt x="998118" y="3459955"/>
                  </a:lnTo>
                  <a:lnTo>
                    <a:pt x="1038129" y="3479746"/>
                  </a:lnTo>
                  <a:lnTo>
                    <a:pt x="1078592" y="3498554"/>
                  </a:lnTo>
                  <a:lnTo>
                    <a:pt x="1119489" y="3516370"/>
                  </a:lnTo>
                  <a:lnTo>
                    <a:pt x="1160798" y="3533187"/>
                  </a:lnTo>
                  <a:lnTo>
                    <a:pt x="1202500" y="3548998"/>
                  </a:lnTo>
                  <a:lnTo>
                    <a:pt x="1244575" y="3563795"/>
                  </a:lnTo>
                  <a:lnTo>
                    <a:pt x="1287003" y="3577570"/>
                  </a:lnTo>
                  <a:lnTo>
                    <a:pt x="1329764" y="3590317"/>
                  </a:lnTo>
                  <a:lnTo>
                    <a:pt x="1372839" y="3602027"/>
                  </a:lnTo>
                  <a:lnTo>
                    <a:pt x="1416206" y="3612692"/>
                  </a:lnTo>
                  <a:lnTo>
                    <a:pt x="1459847" y="3622307"/>
                  </a:lnTo>
                  <a:lnTo>
                    <a:pt x="1503742" y="3630862"/>
                  </a:lnTo>
                  <a:lnTo>
                    <a:pt x="1547870" y="3638350"/>
                  </a:lnTo>
                  <a:lnTo>
                    <a:pt x="1592211" y="3644764"/>
                  </a:lnTo>
                  <a:lnTo>
                    <a:pt x="1636746" y="3650096"/>
                  </a:lnTo>
                  <a:lnTo>
                    <a:pt x="1681455" y="3654338"/>
                  </a:lnTo>
                  <a:lnTo>
                    <a:pt x="1726318" y="3657484"/>
                  </a:lnTo>
                  <a:lnTo>
                    <a:pt x="1771315" y="3659525"/>
                  </a:lnTo>
                  <a:lnTo>
                    <a:pt x="1816425" y="3660454"/>
                  </a:lnTo>
                  <a:lnTo>
                    <a:pt x="1861630" y="3660263"/>
                  </a:lnTo>
                  <a:lnTo>
                    <a:pt x="1906909" y="3658945"/>
                  </a:lnTo>
                  <a:lnTo>
                    <a:pt x="1952242" y="3656492"/>
                  </a:lnTo>
                  <a:lnTo>
                    <a:pt x="1997609" y="3652897"/>
                  </a:lnTo>
                  <a:lnTo>
                    <a:pt x="2042991" y="3648152"/>
                  </a:lnTo>
                  <a:lnTo>
                    <a:pt x="2088367" y="3642250"/>
                  </a:lnTo>
                  <a:lnTo>
                    <a:pt x="2133718" y="3635183"/>
                  </a:lnTo>
                  <a:lnTo>
                    <a:pt x="2179023" y="3626943"/>
                  </a:lnTo>
                  <a:lnTo>
                    <a:pt x="2224264" y="3617523"/>
                  </a:lnTo>
                  <a:lnTo>
                    <a:pt x="2269418" y="3606916"/>
                  </a:lnTo>
                  <a:lnTo>
                    <a:pt x="2314468" y="3595113"/>
                  </a:lnTo>
                  <a:lnTo>
                    <a:pt x="2359393" y="3582108"/>
                  </a:lnTo>
                  <a:lnTo>
                    <a:pt x="2404172" y="3567892"/>
                  </a:lnTo>
                  <a:lnTo>
                    <a:pt x="2448787" y="3552458"/>
                  </a:lnTo>
                  <a:lnTo>
                    <a:pt x="2493217" y="3535799"/>
                  </a:lnTo>
                  <a:lnTo>
                    <a:pt x="2537442" y="3517907"/>
                  </a:lnTo>
                  <a:lnTo>
                    <a:pt x="2581443" y="3498775"/>
                  </a:lnTo>
                  <a:lnTo>
                    <a:pt x="2624937" y="3478517"/>
                  </a:lnTo>
                  <a:lnTo>
                    <a:pt x="2667651" y="3457269"/>
                  </a:lnTo>
                  <a:lnTo>
                    <a:pt x="2709579" y="3435050"/>
                  </a:lnTo>
                  <a:lnTo>
                    <a:pt x="2750711" y="3411881"/>
                  </a:lnTo>
                  <a:lnTo>
                    <a:pt x="2791041" y="3387780"/>
                  </a:lnTo>
                  <a:lnTo>
                    <a:pt x="2830561" y="3362769"/>
                  </a:lnTo>
                  <a:lnTo>
                    <a:pt x="2869263" y="3336867"/>
                  </a:lnTo>
                  <a:lnTo>
                    <a:pt x="2907141" y="3310093"/>
                  </a:lnTo>
                  <a:lnTo>
                    <a:pt x="2944185" y="3282469"/>
                  </a:lnTo>
                  <a:lnTo>
                    <a:pt x="2980390" y="3254013"/>
                  </a:lnTo>
                  <a:lnTo>
                    <a:pt x="3015747" y="3224746"/>
                  </a:lnTo>
                  <a:lnTo>
                    <a:pt x="3050249" y="3194688"/>
                  </a:lnTo>
                  <a:lnTo>
                    <a:pt x="3083888" y="3163859"/>
                  </a:lnTo>
                  <a:lnTo>
                    <a:pt x="3116656" y="3132277"/>
                  </a:lnTo>
                  <a:lnTo>
                    <a:pt x="3148546" y="3099965"/>
                  </a:lnTo>
                  <a:lnTo>
                    <a:pt x="3179551" y="3066940"/>
                  </a:lnTo>
                  <a:lnTo>
                    <a:pt x="3209663" y="3033224"/>
                  </a:lnTo>
                  <a:lnTo>
                    <a:pt x="3238875" y="2998836"/>
                  </a:lnTo>
                  <a:lnTo>
                    <a:pt x="3267178" y="2963796"/>
                  </a:lnTo>
                  <a:lnTo>
                    <a:pt x="3294565" y="2928125"/>
                  </a:lnTo>
                  <a:lnTo>
                    <a:pt x="3321030" y="2891841"/>
                  </a:lnTo>
                  <a:lnTo>
                    <a:pt x="3346563" y="2854965"/>
                  </a:lnTo>
                  <a:lnTo>
                    <a:pt x="3371158" y="2817516"/>
                  </a:lnTo>
                  <a:lnTo>
                    <a:pt x="3394807" y="2779516"/>
                  </a:lnTo>
                  <a:lnTo>
                    <a:pt x="3417503" y="2740983"/>
                  </a:lnTo>
                  <a:lnTo>
                    <a:pt x="3439237" y="2701938"/>
                  </a:lnTo>
                  <a:lnTo>
                    <a:pt x="3460003" y="2662400"/>
                  </a:lnTo>
                  <a:lnTo>
                    <a:pt x="3479793" y="2622390"/>
                  </a:lnTo>
                  <a:lnTo>
                    <a:pt x="3498599" y="2581927"/>
                  </a:lnTo>
                  <a:lnTo>
                    <a:pt x="3516414" y="2541031"/>
                  </a:lnTo>
                  <a:lnTo>
                    <a:pt x="3533230" y="2499722"/>
                  </a:lnTo>
                  <a:lnTo>
                    <a:pt x="3549040" y="2458020"/>
                  </a:lnTo>
                  <a:lnTo>
                    <a:pt x="3563835" y="2415946"/>
                  </a:lnTo>
                  <a:lnTo>
                    <a:pt x="3577610" y="2373518"/>
                  </a:lnTo>
                  <a:lnTo>
                    <a:pt x="3590355" y="2330757"/>
                  </a:lnTo>
                  <a:lnTo>
                    <a:pt x="3602064" y="2287683"/>
                  </a:lnTo>
                  <a:lnTo>
                    <a:pt x="3612728" y="2244316"/>
                  </a:lnTo>
                  <a:lnTo>
                    <a:pt x="3622341" y="2200675"/>
                  </a:lnTo>
                  <a:lnTo>
                    <a:pt x="3630895" y="2156781"/>
                  </a:lnTo>
                  <a:lnTo>
                    <a:pt x="3638381" y="2112654"/>
                  </a:lnTo>
                  <a:lnTo>
                    <a:pt x="3644794" y="2068312"/>
                  </a:lnTo>
                  <a:lnTo>
                    <a:pt x="3650124" y="2023777"/>
                  </a:lnTo>
                  <a:lnTo>
                    <a:pt x="3654365" y="1979069"/>
                  </a:lnTo>
                  <a:lnTo>
                    <a:pt x="3657509" y="1934206"/>
                  </a:lnTo>
                  <a:lnTo>
                    <a:pt x="3659549" y="1889210"/>
                  </a:lnTo>
                  <a:lnTo>
                    <a:pt x="3660476" y="1844099"/>
                  </a:lnTo>
                  <a:lnTo>
                    <a:pt x="3660284" y="1798894"/>
                  </a:lnTo>
                  <a:lnTo>
                    <a:pt x="3658964" y="1753616"/>
                  </a:lnTo>
                  <a:lnTo>
                    <a:pt x="3656510" y="1708283"/>
                  </a:lnTo>
                  <a:lnTo>
                    <a:pt x="3652913" y="1662915"/>
                  </a:lnTo>
                  <a:lnTo>
                    <a:pt x="3648166" y="1617534"/>
                  </a:lnTo>
                  <a:lnTo>
                    <a:pt x="3642262" y="1572157"/>
                  </a:lnTo>
                  <a:lnTo>
                    <a:pt x="3635193" y="1526807"/>
                  </a:lnTo>
                  <a:lnTo>
                    <a:pt x="3626951" y="1481501"/>
                  </a:lnTo>
                  <a:lnTo>
                    <a:pt x="3617529" y="1436261"/>
                  </a:lnTo>
                  <a:lnTo>
                    <a:pt x="3606920" y="1391107"/>
                  </a:lnTo>
                  <a:lnTo>
                    <a:pt x="3595115" y="1346057"/>
                  </a:lnTo>
                  <a:lnTo>
                    <a:pt x="3582108" y="1301132"/>
                  </a:lnTo>
                  <a:lnTo>
                    <a:pt x="3567890" y="1256353"/>
                  </a:lnTo>
                  <a:lnTo>
                    <a:pt x="3552454" y="1211738"/>
                  </a:lnTo>
                  <a:lnTo>
                    <a:pt x="3535793" y="1167308"/>
                  </a:lnTo>
                  <a:lnTo>
                    <a:pt x="3517899" y="1123083"/>
                  </a:lnTo>
                  <a:lnTo>
                    <a:pt x="3498764" y="1079082"/>
                  </a:lnTo>
                  <a:lnTo>
                    <a:pt x="3478510" y="1035588"/>
                  </a:lnTo>
                  <a:lnTo>
                    <a:pt x="3457266" y="992874"/>
                  </a:lnTo>
                  <a:lnTo>
                    <a:pt x="3435051" y="950946"/>
                  </a:lnTo>
                  <a:lnTo>
                    <a:pt x="3411885" y="909814"/>
                  </a:lnTo>
                  <a:lnTo>
                    <a:pt x="3387788" y="869484"/>
                  </a:lnTo>
                  <a:lnTo>
                    <a:pt x="3362781" y="829964"/>
                  </a:lnTo>
                  <a:lnTo>
                    <a:pt x="3336882" y="791262"/>
                  </a:lnTo>
                  <a:lnTo>
                    <a:pt x="3310112" y="753384"/>
                  </a:lnTo>
                  <a:lnTo>
                    <a:pt x="3282490" y="716339"/>
                  </a:lnTo>
                  <a:lnTo>
                    <a:pt x="3254037" y="680134"/>
                  </a:lnTo>
                  <a:lnTo>
                    <a:pt x="3224773" y="644777"/>
                  </a:lnTo>
                  <a:lnTo>
                    <a:pt x="3194718" y="610275"/>
                  </a:lnTo>
                  <a:lnTo>
                    <a:pt x="3163891" y="576636"/>
                  </a:lnTo>
                  <a:lnTo>
                    <a:pt x="3132312" y="543868"/>
                  </a:lnTo>
                  <a:lnTo>
                    <a:pt x="3100001" y="511977"/>
                  </a:lnTo>
                  <a:lnTo>
                    <a:pt x="3066979" y="480971"/>
                  </a:lnTo>
                  <a:lnTo>
                    <a:pt x="3033265" y="450859"/>
                  </a:lnTo>
                  <a:lnTo>
                    <a:pt x="2998878" y="421647"/>
                  </a:lnTo>
                  <a:lnTo>
                    <a:pt x="2963840" y="393344"/>
                  </a:lnTo>
                  <a:lnTo>
                    <a:pt x="2928170" y="365955"/>
                  </a:lnTo>
                  <a:lnTo>
                    <a:pt x="2891887" y="339491"/>
                  </a:lnTo>
                  <a:lnTo>
                    <a:pt x="2855012" y="313957"/>
                  </a:lnTo>
                  <a:lnTo>
                    <a:pt x="2817565" y="289361"/>
                  </a:lnTo>
                  <a:lnTo>
                    <a:pt x="2779565" y="265711"/>
                  </a:lnTo>
                  <a:lnTo>
                    <a:pt x="2741033" y="243014"/>
                  </a:lnTo>
                  <a:lnTo>
                    <a:pt x="2701988" y="221279"/>
                  </a:lnTo>
                  <a:lnTo>
                    <a:pt x="2662451" y="200512"/>
                  </a:lnTo>
                  <a:lnTo>
                    <a:pt x="2622441" y="180721"/>
                  </a:lnTo>
                  <a:lnTo>
                    <a:pt x="2581978" y="161913"/>
                  </a:lnTo>
                  <a:lnTo>
                    <a:pt x="2541082" y="144097"/>
                  </a:lnTo>
                  <a:lnTo>
                    <a:pt x="2499773" y="127280"/>
                  </a:lnTo>
                  <a:lnTo>
                    <a:pt x="2458071" y="111469"/>
                  </a:lnTo>
                  <a:lnTo>
                    <a:pt x="2415996" y="96671"/>
                  </a:lnTo>
                  <a:lnTo>
                    <a:pt x="2373567" y="82895"/>
                  </a:lnTo>
                  <a:lnTo>
                    <a:pt x="2330805" y="70148"/>
                  </a:lnTo>
                  <a:lnTo>
                    <a:pt x="2287730" y="58438"/>
                  </a:lnTo>
                  <a:lnTo>
                    <a:pt x="2244362" y="47771"/>
                  </a:lnTo>
                  <a:lnTo>
                    <a:pt x="2200720" y="38156"/>
                  </a:lnTo>
                  <a:lnTo>
                    <a:pt x="2156824" y="29600"/>
                  </a:lnTo>
                  <a:lnTo>
                    <a:pt x="2112694" y="22111"/>
                  </a:lnTo>
                  <a:lnTo>
                    <a:pt x="2068351" y="15696"/>
                  </a:lnTo>
                  <a:lnTo>
                    <a:pt x="2023814" y="10363"/>
                  </a:lnTo>
                  <a:lnTo>
                    <a:pt x="1979103" y="6119"/>
                  </a:lnTo>
                  <a:lnTo>
                    <a:pt x="1934238" y="2972"/>
                  </a:lnTo>
                  <a:lnTo>
                    <a:pt x="1889239" y="930"/>
                  </a:lnTo>
                  <a:lnTo>
                    <a:pt x="1844125" y="0"/>
                  </a:lnTo>
                  <a:close/>
                </a:path>
              </a:pathLst>
            </a:custGeom>
            <a:solidFill>
              <a:srgbClr val="92C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604957" y="5994769"/>
              <a:ext cx="3285490" cy="3285490"/>
            </a:xfrm>
            <a:custGeom>
              <a:avLst/>
              <a:gdLst/>
              <a:ahLst/>
              <a:cxnLst/>
              <a:rect l="l" t="t" r="r" b="b"/>
              <a:pathLst>
                <a:path w="3285490" h="3285490">
                  <a:moveTo>
                    <a:pt x="1649936" y="0"/>
                  </a:moveTo>
                  <a:lnTo>
                    <a:pt x="1604281" y="408"/>
                  </a:lnTo>
                  <a:lnTo>
                    <a:pt x="1558547" y="2098"/>
                  </a:lnTo>
                  <a:lnTo>
                    <a:pt x="1512760" y="5081"/>
                  </a:lnTo>
                  <a:lnTo>
                    <a:pt x="1466946" y="9365"/>
                  </a:lnTo>
                  <a:lnTo>
                    <a:pt x="1421129" y="14961"/>
                  </a:lnTo>
                  <a:lnTo>
                    <a:pt x="1375335" y="21878"/>
                  </a:lnTo>
                  <a:lnTo>
                    <a:pt x="1329590" y="30126"/>
                  </a:lnTo>
                  <a:lnTo>
                    <a:pt x="1283919" y="39714"/>
                  </a:lnTo>
                  <a:lnTo>
                    <a:pt x="1238348" y="50652"/>
                  </a:lnTo>
                  <a:lnTo>
                    <a:pt x="1192901" y="62950"/>
                  </a:lnTo>
                  <a:lnTo>
                    <a:pt x="1147605" y="76617"/>
                  </a:lnTo>
                  <a:lnTo>
                    <a:pt x="1102485" y="91663"/>
                  </a:lnTo>
                  <a:lnTo>
                    <a:pt x="1057567" y="108098"/>
                  </a:lnTo>
                  <a:lnTo>
                    <a:pt x="1012875" y="125931"/>
                  </a:lnTo>
                  <a:lnTo>
                    <a:pt x="968436" y="145172"/>
                  </a:lnTo>
                  <a:lnTo>
                    <a:pt x="924571" y="165683"/>
                  </a:lnTo>
                  <a:lnTo>
                    <a:pt x="881593" y="187317"/>
                  </a:lnTo>
                  <a:lnTo>
                    <a:pt x="839512" y="210047"/>
                  </a:lnTo>
                  <a:lnTo>
                    <a:pt x="798336" y="233850"/>
                  </a:lnTo>
                  <a:lnTo>
                    <a:pt x="758077" y="258699"/>
                  </a:lnTo>
                  <a:lnTo>
                    <a:pt x="718743" y="284568"/>
                  </a:lnTo>
                  <a:lnTo>
                    <a:pt x="680344" y="311433"/>
                  </a:lnTo>
                  <a:lnTo>
                    <a:pt x="642889" y="339268"/>
                  </a:lnTo>
                  <a:lnTo>
                    <a:pt x="606389" y="368047"/>
                  </a:lnTo>
                  <a:lnTo>
                    <a:pt x="570853" y="397745"/>
                  </a:lnTo>
                  <a:lnTo>
                    <a:pt x="536291" y="428337"/>
                  </a:lnTo>
                  <a:lnTo>
                    <a:pt x="502712" y="459796"/>
                  </a:lnTo>
                  <a:lnTo>
                    <a:pt x="470126" y="492098"/>
                  </a:lnTo>
                  <a:lnTo>
                    <a:pt x="438542" y="525217"/>
                  </a:lnTo>
                  <a:lnTo>
                    <a:pt x="407971" y="559128"/>
                  </a:lnTo>
                  <a:lnTo>
                    <a:pt x="378421" y="593805"/>
                  </a:lnTo>
                  <a:lnTo>
                    <a:pt x="349903" y="629222"/>
                  </a:lnTo>
                  <a:lnTo>
                    <a:pt x="322426" y="665355"/>
                  </a:lnTo>
                  <a:lnTo>
                    <a:pt x="296000" y="702177"/>
                  </a:lnTo>
                  <a:lnTo>
                    <a:pt x="270634" y="739663"/>
                  </a:lnTo>
                  <a:lnTo>
                    <a:pt x="246339" y="777789"/>
                  </a:lnTo>
                  <a:lnTo>
                    <a:pt x="223123" y="816527"/>
                  </a:lnTo>
                  <a:lnTo>
                    <a:pt x="200996" y="855854"/>
                  </a:lnTo>
                  <a:lnTo>
                    <a:pt x="179969" y="895743"/>
                  </a:lnTo>
                  <a:lnTo>
                    <a:pt x="160050" y="936169"/>
                  </a:lnTo>
                  <a:lnTo>
                    <a:pt x="141250" y="977106"/>
                  </a:lnTo>
                  <a:lnTo>
                    <a:pt x="123577" y="1018529"/>
                  </a:lnTo>
                  <a:lnTo>
                    <a:pt x="107042" y="1060413"/>
                  </a:lnTo>
                  <a:lnTo>
                    <a:pt x="91655" y="1102732"/>
                  </a:lnTo>
                  <a:lnTo>
                    <a:pt x="77424" y="1145461"/>
                  </a:lnTo>
                  <a:lnTo>
                    <a:pt x="64360" y="1188573"/>
                  </a:lnTo>
                  <a:lnTo>
                    <a:pt x="52472" y="1232044"/>
                  </a:lnTo>
                  <a:lnTo>
                    <a:pt x="41769" y="1275849"/>
                  </a:lnTo>
                  <a:lnTo>
                    <a:pt x="32263" y="1319961"/>
                  </a:lnTo>
                  <a:lnTo>
                    <a:pt x="23961" y="1364356"/>
                  </a:lnTo>
                  <a:lnTo>
                    <a:pt x="16874" y="1409007"/>
                  </a:lnTo>
                  <a:lnTo>
                    <a:pt x="11012" y="1453890"/>
                  </a:lnTo>
                  <a:lnTo>
                    <a:pt x="6384" y="1498978"/>
                  </a:lnTo>
                  <a:lnTo>
                    <a:pt x="2999" y="1544247"/>
                  </a:lnTo>
                  <a:lnTo>
                    <a:pt x="868" y="1589671"/>
                  </a:lnTo>
                  <a:lnTo>
                    <a:pt x="0" y="1635224"/>
                  </a:lnTo>
                  <a:lnTo>
                    <a:pt x="404" y="1680882"/>
                  </a:lnTo>
                  <a:lnTo>
                    <a:pt x="2091" y="1726617"/>
                  </a:lnTo>
                  <a:lnTo>
                    <a:pt x="5069" y="1772406"/>
                  </a:lnTo>
                  <a:lnTo>
                    <a:pt x="9349" y="1818223"/>
                  </a:lnTo>
                  <a:lnTo>
                    <a:pt x="14941" y="1864042"/>
                  </a:lnTo>
                  <a:lnTo>
                    <a:pt x="21853" y="1909837"/>
                  </a:lnTo>
                  <a:lnTo>
                    <a:pt x="30096" y="1955584"/>
                  </a:lnTo>
                  <a:lnTo>
                    <a:pt x="39679" y="2001256"/>
                  </a:lnTo>
                  <a:lnTo>
                    <a:pt x="50612" y="2046829"/>
                  </a:lnTo>
                  <a:lnTo>
                    <a:pt x="62904" y="2092276"/>
                  </a:lnTo>
                  <a:lnTo>
                    <a:pt x="76565" y="2137573"/>
                  </a:lnTo>
                  <a:lnTo>
                    <a:pt x="91605" y="2182694"/>
                  </a:lnTo>
                  <a:lnTo>
                    <a:pt x="108034" y="2227613"/>
                  </a:lnTo>
                  <a:lnTo>
                    <a:pt x="125860" y="2272305"/>
                  </a:lnTo>
                  <a:lnTo>
                    <a:pt x="145095" y="2316745"/>
                  </a:lnTo>
                  <a:lnTo>
                    <a:pt x="165612" y="2360606"/>
                  </a:lnTo>
                  <a:lnTo>
                    <a:pt x="187252" y="2403581"/>
                  </a:lnTo>
                  <a:lnTo>
                    <a:pt x="209989" y="2445659"/>
                  </a:lnTo>
                  <a:lnTo>
                    <a:pt x="233796" y="2486832"/>
                  </a:lnTo>
                  <a:lnTo>
                    <a:pt x="258650" y="2527089"/>
                  </a:lnTo>
                  <a:lnTo>
                    <a:pt x="284524" y="2566421"/>
                  </a:lnTo>
                  <a:lnTo>
                    <a:pt x="311393" y="2604818"/>
                  </a:lnTo>
                  <a:lnTo>
                    <a:pt x="339231" y="2642271"/>
                  </a:lnTo>
                  <a:lnTo>
                    <a:pt x="368013" y="2678769"/>
                  </a:lnTo>
                  <a:lnTo>
                    <a:pt x="397714" y="2714304"/>
                  </a:lnTo>
                  <a:lnTo>
                    <a:pt x="428308" y="2748865"/>
                  </a:lnTo>
                  <a:lnTo>
                    <a:pt x="459769" y="2782443"/>
                  </a:lnTo>
                  <a:lnTo>
                    <a:pt x="492073" y="2815028"/>
                  </a:lnTo>
                  <a:lnTo>
                    <a:pt x="525194" y="2846610"/>
                  </a:lnTo>
                  <a:lnTo>
                    <a:pt x="559105" y="2877181"/>
                  </a:lnTo>
                  <a:lnTo>
                    <a:pt x="593783" y="2906730"/>
                  </a:lnTo>
                  <a:lnTo>
                    <a:pt x="629201" y="2935247"/>
                  </a:lnTo>
                  <a:lnTo>
                    <a:pt x="665334" y="2962724"/>
                  </a:lnTo>
                  <a:lnTo>
                    <a:pt x="702156" y="2989149"/>
                  </a:lnTo>
                  <a:lnTo>
                    <a:pt x="739642" y="3014515"/>
                  </a:lnTo>
                  <a:lnTo>
                    <a:pt x="777767" y="3038810"/>
                  </a:lnTo>
                  <a:lnTo>
                    <a:pt x="816505" y="3062025"/>
                  </a:lnTo>
                  <a:lnTo>
                    <a:pt x="855831" y="3084152"/>
                  </a:lnTo>
                  <a:lnTo>
                    <a:pt x="895719" y="3105179"/>
                  </a:lnTo>
                  <a:lnTo>
                    <a:pt x="936144" y="3125097"/>
                  </a:lnTo>
                  <a:lnTo>
                    <a:pt x="977080" y="3143898"/>
                  </a:lnTo>
                  <a:lnTo>
                    <a:pt x="1018501" y="3161570"/>
                  </a:lnTo>
                  <a:lnTo>
                    <a:pt x="1060384" y="3178105"/>
                  </a:lnTo>
                  <a:lnTo>
                    <a:pt x="1102701" y="3193492"/>
                  </a:lnTo>
                  <a:lnTo>
                    <a:pt x="1145427" y="3207723"/>
                  </a:lnTo>
                  <a:lnTo>
                    <a:pt x="1188538" y="3220787"/>
                  </a:lnTo>
                  <a:lnTo>
                    <a:pt x="1232007" y="3232675"/>
                  </a:lnTo>
                  <a:lnTo>
                    <a:pt x="1275810" y="3243376"/>
                  </a:lnTo>
                  <a:lnTo>
                    <a:pt x="1319920" y="3252883"/>
                  </a:lnTo>
                  <a:lnTo>
                    <a:pt x="1364312" y="3261184"/>
                  </a:lnTo>
                  <a:lnTo>
                    <a:pt x="1408961" y="3268270"/>
                  </a:lnTo>
                  <a:lnTo>
                    <a:pt x="1453841" y="3274132"/>
                  </a:lnTo>
                  <a:lnTo>
                    <a:pt x="1498928" y="3278760"/>
                  </a:lnTo>
                  <a:lnTo>
                    <a:pt x="1544194" y="3282143"/>
                  </a:lnTo>
                  <a:lnTo>
                    <a:pt x="1589616" y="3284274"/>
                  </a:lnTo>
                  <a:lnTo>
                    <a:pt x="1635167" y="3285141"/>
                  </a:lnTo>
                  <a:lnTo>
                    <a:pt x="1680822" y="3284735"/>
                  </a:lnTo>
                  <a:lnTo>
                    <a:pt x="1726556" y="3283047"/>
                  </a:lnTo>
                  <a:lnTo>
                    <a:pt x="1772343" y="3280067"/>
                  </a:lnTo>
                  <a:lnTo>
                    <a:pt x="1818158" y="3275786"/>
                  </a:lnTo>
                  <a:lnTo>
                    <a:pt x="1863975" y="3270192"/>
                  </a:lnTo>
                  <a:lnTo>
                    <a:pt x="1909768" y="3263278"/>
                  </a:lnTo>
                  <a:lnTo>
                    <a:pt x="1955513" y="3255033"/>
                  </a:lnTo>
                  <a:lnTo>
                    <a:pt x="2001184" y="3245448"/>
                  </a:lnTo>
                  <a:lnTo>
                    <a:pt x="2046756" y="3234512"/>
                  </a:lnTo>
                  <a:lnTo>
                    <a:pt x="2092202" y="3222217"/>
                  </a:lnTo>
                  <a:lnTo>
                    <a:pt x="2137498" y="3208553"/>
                  </a:lnTo>
                  <a:lnTo>
                    <a:pt x="2182618" y="3193510"/>
                  </a:lnTo>
                  <a:lnTo>
                    <a:pt x="2227536" y="3177078"/>
                  </a:lnTo>
                  <a:lnTo>
                    <a:pt x="2272228" y="3159248"/>
                  </a:lnTo>
                  <a:lnTo>
                    <a:pt x="2316668" y="3140010"/>
                  </a:lnTo>
                  <a:lnTo>
                    <a:pt x="2360532" y="3119496"/>
                  </a:lnTo>
                  <a:lnTo>
                    <a:pt x="2403511" y="3097860"/>
                  </a:lnTo>
                  <a:lnTo>
                    <a:pt x="2445593" y="3075126"/>
                  </a:lnTo>
                  <a:lnTo>
                    <a:pt x="2486769" y="3051321"/>
                  </a:lnTo>
                  <a:lnTo>
                    <a:pt x="2527029" y="3026470"/>
                  </a:lnTo>
                  <a:lnTo>
                    <a:pt x="2566364" y="3000598"/>
                  </a:lnTo>
                  <a:lnTo>
                    <a:pt x="2604765" y="2973731"/>
                  </a:lnTo>
                  <a:lnTo>
                    <a:pt x="2642220" y="2945894"/>
                  </a:lnTo>
                  <a:lnTo>
                    <a:pt x="2678722" y="2917113"/>
                  </a:lnTo>
                  <a:lnTo>
                    <a:pt x="2714260" y="2887413"/>
                  </a:lnTo>
                  <a:lnTo>
                    <a:pt x="2748824" y="2856820"/>
                  </a:lnTo>
                  <a:lnTo>
                    <a:pt x="2782405" y="2825359"/>
                  </a:lnTo>
                  <a:lnTo>
                    <a:pt x="2814993" y="2793055"/>
                  </a:lnTo>
                  <a:lnTo>
                    <a:pt x="2846579" y="2759935"/>
                  </a:lnTo>
                  <a:lnTo>
                    <a:pt x="2877153" y="2726023"/>
                  </a:lnTo>
                  <a:lnTo>
                    <a:pt x="2906704" y="2691344"/>
                  </a:lnTo>
                  <a:lnTo>
                    <a:pt x="2935225" y="2655926"/>
                  </a:lnTo>
                  <a:lnTo>
                    <a:pt x="2962704" y="2619792"/>
                  </a:lnTo>
                  <a:lnTo>
                    <a:pt x="2989132" y="2582968"/>
                  </a:lnTo>
                  <a:lnTo>
                    <a:pt x="3014500" y="2545481"/>
                  </a:lnTo>
                  <a:lnTo>
                    <a:pt x="3038798" y="2507354"/>
                  </a:lnTo>
                  <a:lnTo>
                    <a:pt x="3062016" y="2468614"/>
                  </a:lnTo>
                  <a:lnTo>
                    <a:pt x="3084145" y="2429287"/>
                  </a:lnTo>
                  <a:lnTo>
                    <a:pt x="3105174" y="2389397"/>
                  </a:lnTo>
                  <a:lnTo>
                    <a:pt x="3125095" y="2348970"/>
                  </a:lnTo>
                  <a:lnTo>
                    <a:pt x="3143898" y="2308032"/>
                  </a:lnTo>
                  <a:lnTo>
                    <a:pt x="3161572" y="2266608"/>
                  </a:lnTo>
                  <a:lnTo>
                    <a:pt x="3178109" y="2224724"/>
                  </a:lnTo>
                  <a:lnTo>
                    <a:pt x="3193498" y="2182404"/>
                  </a:lnTo>
                  <a:lnTo>
                    <a:pt x="3207730" y="2139675"/>
                  </a:lnTo>
                  <a:lnTo>
                    <a:pt x="3220796" y="2096562"/>
                  </a:lnTo>
                  <a:lnTo>
                    <a:pt x="3232685" y="2053090"/>
                  </a:lnTo>
                  <a:lnTo>
                    <a:pt x="3243388" y="2009285"/>
                  </a:lnTo>
                  <a:lnTo>
                    <a:pt x="3252896" y="1965172"/>
                  </a:lnTo>
                  <a:lnTo>
                    <a:pt x="3261198" y="1920778"/>
                  </a:lnTo>
                  <a:lnTo>
                    <a:pt x="3268285" y="1876126"/>
                  </a:lnTo>
                  <a:lnTo>
                    <a:pt x="3274148" y="1831243"/>
                  </a:lnTo>
                  <a:lnTo>
                    <a:pt x="3278776" y="1786154"/>
                  </a:lnTo>
                  <a:lnTo>
                    <a:pt x="3282160" y="1740885"/>
                  </a:lnTo>
                  <a:lnTo>
                    <a:pt x="3284291" y="1695461"/>
                  </a:lnTo>
                  <a:lnTo>
                    <a:pt x="3285158" y="1649907"/>
                  </a:lnTo>
                  <a:lnTo>
                    <a:pt x="3284753" y="1604250"/>
                  </a:lnTo>
                  <a:lnTo>
                    <a:pt x="3283065" y="1558514"/>
                  </a:lnTo>
                  <a:lnTo>
                    <a:pt x="3280084" y="1512725"/>
                  </a:lnTo>
                  <a:lnTo>
                    <a:pt x="3275802" y="1466908"/>
                  </a:lnTo>
                  <a:lnTo>
                    <a:pt x="3270208" y="1421089"/>
                  </a:lnTo>
                  <a:lnTo>
                    <a:pt x="3263293" y="1375294"/>
                  </a:lnTo>
                  <a:lnTo>
                    <a:pt x="3255047" y="1329547"/>
                  </a:lnTo>
                  <a:lnTo>
                    <a:pt x="3245461" y="1283874"/>
                  </a:lnTo>
                  <a:lnTo>
                    <a:pt x="3234524" y="1238302"/>
                  </a:lnTo>
                  <a:lnTo>
                    <a:pt x="3222227" y="1192854"/>
                  </a:lnTo>
                  <a:lnTo>
                    <a:pt x="3208561" y="1147557"/>
                  </a:lnTo>
                  <a:lnTo>
                    <a:pt x="3193516" y="1102437"/>
                  </a:lnTo>
                  <a:lnTo>
                    <a:pt x="3177082" y="1057517"/>
                  </a:lnTo>
                  <a:lnTo>
                    <a:pt x="3159249" y="1012825"/>
                  </a:lnTo>
                  <a:lnTo>
                    <a:pt x="3140009" y="968386"/>
                  </a:lnTo>
                  <a:lnTo>
                    <a:pt x="3119491" y="924521"/>
                  </a:lnTo>
                  <a:lnTo>
                    <a:pt x="3097851" y="881543"/>
                  </a:lnTo>
                  <a:lnTo>
                    <a:pt x="3075115" y="839462"/>
                  </a:lnTo>
                  <a:lnTo>
                    <a:pt x="3051307" y="798287"/>
                  </a:lnTo>
                  <a:lnTo>
                    <a:pt x="3026453" y="758027"/>
                  </a:lnTo>
                  <a:lnTo>
                    <a:pt x="3000579" y="718693"/>
                  </a:lnTo>
                  <a:lnTo>
                    <a:pt x="2973711" y="680294"/>
                  </a:lnTo>
                  <a:lnTo>
                    <a:pt x="2945872" y="642840"/>
                  </a:lnTo>
                  <a:lnTo>
                    <a:pt x="2917090" y="606340"/>
                  </a:lnTo>
                  <a:lnTo>
                    <a:pt x="2887389" y="570804"/>
                  </a:lnTo>
                  <a:lnTo>
                    <a:pt x="2856795" y="536242"/>
                  </a:lnTo>
                  <a:lnTo>
                    <a:pt x="2825334" y="502663"/>
                  </a:lnTo>
                  <a:lnTo>
                    <a:pt x="2793030" y="470077"/>
                  </a:lnTo>
                  <a:lnTo>
                    <a:pt x="2759909" y="438494"/>
                  </a:lnTo>
                  <a:lnTo>
                    <a:pt x="2725998" y="407923"/>
                  </a:lnTo>
                  <a:lnTo>
                    <a:pt x="2691320" y="378374"/>
                  </a:lnTo>
                  <a:lnTo>
                    <a:pt x="2655902" y="349857"/>
                  </a:lnTo>
                  <a:lnTo>
                    <a:pt x="2619769" y="322380"/>
                  </a:lnTo>
                  <a:lnTo>
                    <a:pt x="2582947" y="295955"/>
                  </a:lnTo>
                  <a:lnTo>
                    <a:pt x="2545461" y="270590"/>
                  </a:lnTo>
                  <a:lnTo>
                    <a:pt x="2507336" y="246295"/>
                  </a:lnTo>
                  <a:lnTo>
                    <a:pt x="2468598" y="223081"/>
                  </a:lnTo>
                  <a:lnTo>
                    <a:pt x="2429272" y="200955"/>
                  </a:lnTo>
                  <a:lnTo>
                    <a:pt x="2389384" y="179929"/>
                  </a:lnTo>
                  <a:lnTo>
                    <a:pt x="2348960" y="160012"/>
                  </a:lnTo>
                  <a:lnTo>
                    <a:pt x="2308024" y="141212"/>
                  </a:lnTo>
                  <a:lnTo>
                    <a:pt x="2266602" y="123542"/>
                  </a:lnTo>
                  <a:lnTo>
                    <a:pt x="2224720" y="107008"/>
                  </a:lnTo>
                  <a:lnTo>
                    <a:pt x="2182402" y="91622"/>
                  </a:lnTo>
                  <a:lnTo>
                    <a:pt x="2139676" y="77394"/>
                  </a:lnTo>
                  <a:lnTo>
                    <a:pt x="2096565" y="64331"/>
                  </a:lnTo>
                  <a:lnTo>
                    <a:pt x="2053096" y="52445"/>
                  </a:lnTo>
                  <a:lnTo>
                    <a:pt x="2009294" y="41746"/>
                  </a:lnTo>
                  <a:lnTo>
                    <a:pt x="1965184" y="32241"/>
                  </a:lnTo>
                  <a:lnTo>
                    <a:pt x="1920791" y="23942"/>
                  </a:lnTo>
                  <a:lnTo>
                    <a:pt x="1876142" y="16858"/>
                  </a:lnTo>
                  <a:lnTo>
                    <a:pt x="1831262" y="10999"/>
                  </a:lnTo>
                  <a:lnTo>
                    <a:pt x="1786176" y="6373"/>
                  </a:lnTo>
                  <a:lnTo>
                    <a:pt x="1740909" y="2992"/>
                  </a:lnTo>
                  <a:lnTo>
                    <a:pt x="1695487" y="864"/>
                  </a:lnTo>
                  <a:lnTo>
                    <a:pt x="16499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604957" y="5994769"/>
              <a:ext cx="3285490" cy="3285490"/>
            </a:xfrm>
            <a:custGeom>
              <a:avLst/>
              <a:gdLst/>
              <a:ahLst/>
              <a:cxnLst/>
              <a:rect l="l" t="t" r="r" b="b"/>
              <a:pathLst>
                <a:path w="3285490" h="3285490">
                  <a:moveTo>
                    <a:pt x="145095" y="2316745"/>
                  </a:moveTo>
                  <a:lnTo>
                    <a:pt x="165612" y="2360606"/>
                  </a:lnTo>
                  <a:lnTo>
                    <a:pt x="187252" y="2403581"/>
                  </a:lnTo>
                  <a:lnTo>
                    <a:pt x="209989" y="2445659"/>
                  </a:lnTo>
                  <a:lnTo>
                    <a:pt x="233796" y="2486832"/>
                  </a:lnTo>
                  <a:lnTo>
                    <a:pt x="258650" y="2527089"/>
                  </a:lnTo>
                  <a:lnTo>
                    <a:pt x="284524" y="2566421"/>
                  </a:lnTo>
                  <a:lnTo>
                    <a:pt x="311393" y="2604818"/>
                  </a:lnTo>
                  <a:lnTo>
                    <a:pt x="339231" y="2642271"/>
                  </a:lnTo>
                  <a:lnTo>
                    <a:pt x="368013" y="2678769"/>
                  </a:lnTo>
                  <a:lnTo>
                    <a:pt x="397714" y="2714304"/>
                  </a:lnTo>
                  <a:lnTo>
                    <a:pt x="428308" y="2748865"/>
                  </a:lnTo>
                  <a:lnTo>
                    <a:pt x="459769" y="2782443"/>
                  </a:lnTo>
                  <a:lnTo>
                    <a:pt x="492073" y="2815028"/>
                  </a:lnTo>
                  <a:lnTo>
                    <a:pt x="525194" y="2846610"/>
                  </a:lnTo>
                  <a:lnTo>
                    <a:pt x="559105" y="2877181"/>
                  </a:lnTo>
                  <a:lnTo>
                    <a:pt x="593783" y="2906730"/>
                  </a:lnTo>
                  <a:lnTo>
                    <a:pt x="629201" y="2935247"/>
                  </a:lnTo>
                  <a:lnTo>
                    <a:pt x="665334" y="2962724"/>
                  </a:lnTo>
                  <a:lnTo>
                    <a:pt x="702156" y="2989149"/>
                  </a:lnTo>
                  <a:lnTo>
                    <a:pt x="739642" y="3014515"/>
                  </a:lnTo>
                  <a:lnTo>
                    <a:pt x="777767" y="3038810"/>
                  </a:lnTo>
                  <a:lnTo>
                    <a:pt x="816505" y="3062025"/>
                  </a:lnTo>
                  <a:lnTo>
                    <a:pt x="855831" y="3084152"/>
                  </a:lnTo>
                  <a:lnTo>
                    <a:pt x="895719" y="3105179"/>
                  </a:lnTo>
                  <a:lnTo>
                    <a:pt x="936144" y="3125097"/>
                  </a:lnTo>
                  <a:lnTo>
                    <a:pt x="977080" y="3143898"/>
                  </a:lnTo>
                  <a:lnTo>
                    <a:pt x="1018501" y="3161570"/>
                  </a:lnTo>
                  <a:lnTo>
                    <a:pt x="1060384" y="3178105"/>
                  </a:lnTo>
                  <a:lnTo>
                    <a:pt x="1102701" y="3193492"/>
                  </a:lnTo>
                  <a:lnTo>
                    <a:pt x="1145427" y="3207723"/>
                  </a:lnTo>
                  <a:lnTo>
                    <a:pt x="1188538" y="3220787"/>
                  </a:lnTo>
                  <a:lnTo>
                    <a:pt x="1232007" y="3232675"/>
                  </a:lnTo>
                  <a:lnTo>
                    <a:pt x="1275810" y="3243376"/>
                  </a:lnTo>
                  <a:lnTo>
                    <a:pt x="1319920" y="3252883"/>
                  </a:lnTo>
                  <a:lnTo>
                    <a:pt x="1364312" y="3261184"/>
                  </a:lnTo>
                  <a:lnTo>
                    <a:pt x="1408961" y="3268270"/>
                  </a:lnTo>
                  <a:lnTo>
                    <a:pt x="1453841" y="3274132"/>
                  </a:lnTo>
                  <a:lnTo>
                    <a:pt x="1498928" y="3278760"/>
                  </a:lnTo>
                  <a:lnTo>
                    <a:pt x="1544194" y="3282143"/>
                  </a:lnTo>
                  <a:lnTo>
                    <a:pt x="1589616" y="3284274"/>
                  </a:lnTo>
                  <a:lnTo>
                    <a:pt x="1635167" y="3285141"/>
                  </a:lnTo>
                  <a:lnTo>
                    <a:pt x="1680822" y="3284735"/>
                  </a:lnTo>
                  <a:lnTo>
                    <a:pt x="1726556" y="3283047"/>
                  </a:lnTo>
                  <a:lnTo>
                    <a:pt x="1772343" y="3280067"/>
                  </a:lnTo>
                  <a:lnTo>
                    <a:pt x="1818158" y="3275786"/>
                  </a:lnTo>
                  <a:lnTo>
                    <a:pt x="1863975" y="3270192"/>
                  </a:lnTo>
                  <a:lnTo>
                    <a:pt x="1909768" y="3263278"/>
                  </a:lnTo>
                  <a:lnTo>
                    <a:pt x="1955513" y="3255033"/>
                  </a:lnTo>
                  <a:lnTo>
                    <a:pt x="2001184" y="3245448"/>
                  </a:lnTo>
                  <a:lnTo>
                    <a:pt x="2046756" y="3234512"/>
                  </a:lnTo>
                  <a:lnTo>
                    <a:pt x="2092202" y="3222217"/>
                  </a:lnTo>
                  <a:lnTo>
                    <a:pt x="2137498" y="3208553"/>
                  </a:lnTo>
                  <a:lnTo>
                    <a:pt x="2182618" y="3193510"/>
                  </a:lnTo>
                  <a:lnTo>
                    <a:pt x="2227536" y="3177078"/>
                  </a:lnTo>
                  <a:lnTo>
                    <a:pt x="2272228" y="3159248"/>
                  </a:lnTo>
                  <a:lnTo>
                    <a:pt x="2316668" y="3140010"/>
                  </a:lnTo>
                  <a:lnTo>
                    <a:pt x="2360532" y="3119496"/>
                  </a:lnTo>
                  <a:lnTo>
                    <a:pt x="2403511" y="3097860"/>
                  </a:lnTo>
                  <a:lnTo>
                    <a:pt x="2445593" y="3075126"/>
                  </a:lnTo>
                  <a:lnTo>
                    <a:pt x="2486769" y="3051321"/>
                  </a:lnTo>
                  <a:lnTo>
                    <a:pt x="2527029" y="3026470"/>
                  </a:lnTo>
                  <a:lnTo>
                    <a:pt x="2566364" y="3000598"/>
                  </a:lnTo>
                  <a:lnTo>
                    <a:pt x="2604765" y="2973731"/>
                  </a:lnTo>
                  <a:lnTo>
                    <a:pt x="2642220" y="2945894"/>
                  </a:lnTo>
                  <a:lnTo>
                    <a:pt x="2678722" y="2917113"/>
                  </a:lnTo>
                  <a:lnTo>
                    <a:pt x="2714260" y="2887413"/>
                  </a:lnTo>
                  <a:lnTo>
                    <a:pt x="2748824" y="2856820"/>
                  </a:lnTo>
                  <a:lnTo>
                    <a:pt x="2782405" y="2825359"/>
                  </a:lnTo>
                  <a:lnTo>
                    <a:pt x="2814993" y="2793055"/>
                  </a:lnTo>
                  <a:lnTo>
                    <a:pt x="2846579" y="2759935"/>
                  </a:lnTo>
                  <a:lnTo>
                    <a:pt x="2877153" y="2726023"/>
                  </a:lnTo>
                  <a:lnTo>
                    <a:pt x="2906704" y="2691344"/>
                  </a:lnTo>
                  <a:lnTo>
                    <a:pt x="2935225" y="2655926"/>
                  </a:lnTo>
                  <a:lnTo>
                    <a:pt x="2962704" y="2619792"/>
                  </a:lnTo>
                  <a:lnTo>
                    <a:pt x="2989132" y="2582968"/>
                  </a:lnTo>
                  <a:lnTo>
                    <a:pt x="3014500" y="2545481"/>
                  </a:lnTo>
                  <a:lnTo>
                    <a:pt x="3038798" y="2507354"/>
                  </a:lnTo>
                  <a:lnTo>
                    <a:pt x="3062016" y="2468614"/>
                  </a:lnTo>
                  <a:lnTo>
                    <a:pt x="3084145" y="2429287"/>
                  </a:lnTo>
                  <a:lnTo>
                    <a:pt x="3105174" y="2389397"/>
                  </a:lnTo>
                  <a:lnTo>
                    <a:pt x="3125095" y="2348970"/>
                  </a:lnTo>
                  <a:lnTo>
                    <a:pt x="3143898" y="2308032"/>
                  </a:lnTo>
                  <a:lnTo>
                    <a:pt x="3161572" y="2266608"/>
                  </a:lnTo>
                  <a:lnTo>
                    <a:pt x="3178109" y="2224724"/>
                  </a:lnTo>
                  <a:lnTo>
                    <a:pt x="3193498" y="2182404"/>
                  </a:lnTo>
                  <a:lnTo>
                    <a:pt x="3207730" y="2139675"/>
                  </a:lnTo>
                  <a:lnTo>
                    <a:pt x="3220796" y="2096562"/>
                  </a:lnTo>
                  <a:lnTo>
                    <a:pt x="3232685" y="2053090"/>
                  </a:lnTo>
                  <a:lnTo>
                    <a:pt x="3243388" y="2009285"/>
                  </a:lnTo>
                  <a:lnTo>
                    <a:pt x="3252896" y="1965172"/>
                  </a:lnTo>
                  <a:lnTo>
                    <a:pt x="3261198" y="1920778"/>
                  </a:lnTo>
                  <a:lnTo>
                    <a:pt x="3268285" y="1876126"/>
                  </a:lnTo>
                  <a:lnTo>
                    <a:pt x="3274148" y="1831243"/>
                  </a:lnTo>
                  <a:lnTo>
                    <a:pt x="3278776" y="1786154"/>
                  </a:lnTo>
                  <a:lnTo>
                    <a:pt x="3282160" y="1740885"/>
                  </a:lnTo>
                  <a:lnTo>
                    <a:pt x="3284291" y="1695461"/>
                  </a:lnTo>
                  <a:lnTo>
                    <a:pt x="3285158" y="1649907"/>
                  </a:lnTo>
                  <a:lnTo>
                    <a:pt x="3284753" y="1604250"/>
                  </a:lnTo>
                  <a:lnTo>
                    <a:pt x="3283065" y="1558514"/>
                  </a:lnTo>
                  <a:lnTo>
                    <a:pt x="3280084" y="1512725"/>
                  </a:lnTo>
                  <a:lnTo>
                    <a:pt x="3275802" y="1466908"/>
                  </a:lnTo>
                  <a:lnTo>
                    <a:pt x="3270208" y="1421089"/>
                  </a:lnTo>
                  <a:lnTo>
                    <a:pt x="3263293" y="1375294"/>
                  </a:lnTo>
                  <a:lnTo>
                    <a:pt x="3255047" y="1329547"/>
                  </a:lnTo>
                  <a:lnTo>
                    <a:pt x="3245461" y="1283874"/>
                  </a:lnTo>
                  <a:lnTo>
                    <a:pt x="3234524" y="1238302"/>
                  </a:lnTo>
                  <a:lnTo>
                    <a:pt x="3222227" y="1192854"/>
                  </a:lnTo>
                  <a:lnTo>
                    <a:pt x="3208561" y="1147557"/>
                  </a:lnTo>
                  <a:lnTo>
                    <a:pt x="3193516" y="1102437"/>
                  </a:lnTo>
                  <a:lnTo>
                    <a:pt x="3177082" y="1057517"/>
                  </a:lnTo>
                  <a:lnTo>
                    <a:pt x="3159249" y="1012825"/>
                  </a:lnTo>
                  <a:lnTo>
                    <a:pt x="3140009" y="968386"/>
                  </a:lnTo>
                  <a:lnTo>
                    <a:pt x="3119491" y="924521"/>
                  </a:lnTo>
                  <a:lnTo>
                    <a:pt x="3097851" y="881543"/>
                  </a:lnTo>
                  <a:lnTo>
                    <a:pt x="3075115" y="839462"/>
                  </a:lnTo>
                  <a:lnTo>
                    <a:pt x="3051307" y="798287"/>
                  </a:lnTo>
                  <a:lnTo>
                    <a:pt x="3026453" y="758027"/>
                  </a:lnTo>
                  <a:lnTo>
                    <a:pt x="3000579" y="718693"/>
                  </a:lnTo>
                  <a:lnTo>
                    <a:pt x="2973711" y="680294"/>
                  </a:lnTo>
                  <a:lnTo>
                    <a:pt x="2945872" y="642840"/>
                  </a:lnTo>
                  <a:lnTo>
                    <a:pt x="2917090" y="606340"/>
                  </a:lnTo>
                  <a:lnTo>
                    <a:pt x="2887389" y="570804"/>
                  </a:lnTo>
                  <a:lnTo>
                    <a:pt x="2856795" y="536242"/>
                  </a:lnTo>
                  <a:lnTo>
                    <a:pt x="2825334" y="502663"/>
                  </a:lnTo>
                  <a:lnTo>
                    <a:pt x="2793030" y="470077"/>
                  </a:lnTo>
                  <a:lnTo>
                    <a:pt x="2759909" y="438494"/>
                  </a:lnTo>
                  <a:lnTo>
                    <a:pt x="2725998" y="407923"/>
                  </a:lnTo>
                  <a:lnTo>
                    <a:pt x="2691320" y="378374"/>
                  </a:lnTo>
                  <a:lnTo>
                    <a:pt x="2655902" y="349857"/>
                  </a:lnTo>
                  <a:lnTo>
                    <a:pt x="2619769" y="322380"/>
                  </a:lnTo>
                  <a:lnTo>
                    <a:pt x="2582947" y="295955"/>
                  </a:lnTo>
                  <a:lnTo>
                    <a:pt x="2545461" y="270590"/>
                  </a:lnTo>
                  <a:lnTo>
                    <a:pt x="2507336" y="246295"/>
                  </a:lnTo>
                  <a:lnTo>
                    <a:pt x="2468598" y="223081"/>
                  </a:lnTo>
                  <a:lnTo>
                    <a:pt x="2429272" y="200955"/>
                  </a:lnTo>
                  <a:lnTo>
                    <a:pt x="2389384" y="179929"/>
                  </a:lnTo>
                  <a:lnTo>
                    <a:pt x="2348960" y="160012"/>
                  </a:lnTo>
                  <a:lnTo>
                    <a:pt x="2308024" y="141212"/>
                  </a:lnTo>
                  <a:lnTo>
                    <a:pt x="2266602" y="123542"/>
                  </a:lnTo>
                  <a:lnTo>
                    <a:pt x="2224720" y="107008"/>
                  </a:lnTo>
                  <a:lnTo>
                    <a:pt x="2182402" y="91622"/>
                  </a:lnTo>
                  <a:lnTo>
                    <a:pt x="2139676" y="77394"/>
                  </a:lnTo>
                  <a:lnTo>
                    <a:pt x="2096565" y="64331"/>
                  </a:lnTo>
                  <a:lnTo>
                    <a:pt x="2053096" y="52445"/>
                  </a:lnTo>
                  <a:lnTo>
                    <a:pt x="2009294" y="41746"/>
                  </a:lnTo>
                  <a:lnTo>
                    <a:pt x="1965184" y="32241"/>
                  </a:lnTo>
                  <a:lnTo>
                    <a:pt x="1920791" y="23942"/>
                  </a:lnTo>
                  <a:lnTo>
                    <a:pt x="1876142" y="16858"/>
                  </a:lnTo>
                  <a:lnTo>
                    <a:pt x="1831262" y="10999"/>
                  </a:lnTo>
                  <a:lnTo>
                    <a:pt x="1786176" y="6373"/>
                  </a:lnTo>
                  <a:lnTo>
                    <a:pt x="1740909" y="2992"/>
                  </a:lnTo>
                  <a:lnTo>
                    <a:pt x="1695487" y="864"/>
                  </a:lnTo>
                  <a:lnTo>
                    <a:pt x="1649936" y="0"/>
                  </a:lnTo>
                  <a:lnTo>
                    <a:pt x="1604281" y="408"/>
                  </a:lnTo>
                  <a:lnTo>
                    <a:pt x="1558547" y="2098"/>
                  </a:lnTo>
                  <a:lnTo>
                    <a:pt x="1512760" y="5081"/>
                  </a:lnTo>
                  <a:lnTo>
                    <a:pt x="1466946" y="9365"/>
                  </a:lnTo>
                  <a:lnTo>
                    <a:pt x="1421129" y="14961"/>
                  </a:lnTo>
                  <a:lnTo>
                    <a:pt x="1375335" y="21878"/>
                  </a:lnTo>
                  <a:lnTo>
                    <a:pt x="1329590" y="30126"/>
                  </a:lnTo>
                  <a:lnTo>
                    <a:pt x="1283919" y="39714"/>
                  </a:lnTo>
                  <a:lnTo>
                    <a:pt x="1238348" y="50652"/>
                  </a:lnTo>
                  <a:lnTo>
                    <a:pt x="1192901" y="62950"/>
                  </a:lnTo>
                  <a:lnTo>
                    <a:pt x="1147605" y="76617"/>
                  </a:lnTo>
                  <a:lnTo>
                    <a:pt x="1102485" y="91663"/>
                  </a:lnTo>
                  <a:lnTo>
                    <a:pt x="1057567" y="108098"/>
                  </a:lnTo>
                  <a:lnTo>
                    <a:pt x="1012875" y="125931"/>
                  </a:lnTo>
                  <a:lnTo>
                    <a:pt x="968436" y="145172"/>
                  </a:lnTo>
                  <a:lnTo>
                    <a:pt x="924571" y="165683"/>
                  </a:lnTo>
                  <a:lnTo>
                    <a:pt x="881593" y="187317"/>
                  </a:lnTo>
                  <a:lnTo>
                    <a:pt x="839512" y="210047"/>
                  </a:lnTo>
                  <a:lnTo>
                    <a:pt x="798336" y="233850"/>
                  </a:lnTo>
                  <a:lnTo>
                    <a:pt x="758077" y="258699"/>
                  </a:lnTo>
                  <a:lnTo>
                    <a:pt x="718743" y="284568"/>
                  </a:lnTo>
                  <a:lnTo>
                    <a:pt x="680344" y="311433"/>
                  </a:lnTo>
                  <a:lnTo>
                    <a:pt x="642889" y="339268"/>
                  </a:lnTo>
                  <a:lnTo>
                    <a:pt x="606389" y="368047"/>
                  </a:lnTo>
                  <a:lnTo>
                    <a:pt x="570853" y="397745"/>
                  </a:lnTo>
                  <a:lnTo>
                    <a:pt x="536291" y="428337"/>
                  </a:lnTo>
                  <a:lnTo>
                    <a:pt x="502712" y="459796"/>
                  </a:lnTo>
                  <a:lnTo>
                    <a:pt x="470126" y="492098"/>
                  </a:lnTo>
                  <a:lnTo>
                    <a:pt x="438542" y="525217"/>
                  </a:lnTo>
                  <a:lnTo>
                    <a:pt x="407971" y="559128"/>
                  </a:lnTo>
                  <a:lnTo>
                    <a:pt x="378421" y="593805"/>
                  </a:lnTo>
                  <a:lnTo>
                    <a:pt x="349903" y="629222"/>
                  </a:lnTo>
                  <a:lnTo>
                    <a:pt x="322426" y="665355"/>
                  </a:lnTo>
                  <a:lnTo>
                    <a:pt x="296000" y="702177"/>
                  </a:lnTo>
                  <a:lnTo>
                    <a:pt x="270634" y="739663"/>
                  </a:lnTo>
                  <a:lnTo>
                    <a:pt x="246339" y="777789"/>
                  </a:lnTo>
                  <a:lnTo>
                    <a:pt x="223123" y="816527"/>
                  </a:lnTo>
                  <a:lnTo>
                    <a:pt x="200996" y="855854"/>
                  </a:lnTo>
                  <a:lnTo>
                    <a:pt x="179969" y="895743"/>
                  </a:lnTo>
                  <a:lnTo>
                    <a:pt x="160050" y="936169"/>
                  </a:lnTo>
                  <a:lnTo>
                    <a:pt x="141250" y="977106"/>
                  </a:lnTo>
                  <a:lnTo>
                    <a:pt x="123577" y="1018529"/>
                  </a:lnTo>
                  <a:lnTo>
                    <a:pt x="107042" y="1060413"/>
                  </a:lnTo>
                  <a:lnTo>
                    <a:pt x="91655" y="1102732"/>
                  </a:lnTo>
                  <a:lnTo>
                    <a:pt x="77424" y="1145461"/>
                  </a:lnTo>
                  <a:lnTo>
                    <a:pt x="64360" y="1188573"/>
                  </a:lnTo>
                  <a:lnTo>
                    <a:pt x="52472" y="1232044"/>
                  </a:lnTo>
                  <a:lnTo>
                    <a:pt x="41769" y="1275849"/>
                  </a:lnTo>
                  <a:lnTo>
                    <a:pt x="32263" y="1319961"/>
                  </a:lnTo>
                  <a:lnTo>
                    <a:pt x="23961" y="1364356"/>
                  </a:lnTo>
                  <a:lnTo>
                    <a:pt x="16874" y="1409007"/>
                  </a:lnTo>
                  <a:lnTo>
                    <a:pt x="11012" y="1453890"/>
                  </a:lnTo>
                  <a:lnTo>
                    <a:pt x="6384" y="1498978"/>
                  </a:lnTo>
                  <a:lnTo>
                    <a:pt x="2999" y="1544247"/>
                  </a:lnTo>
                  <a:lnTo>
                    <a:pt x="868" y="1589671"/>
                  </a:lnTo>
                  <a:lnTo>
                    <a:pt x="0" y="1635224"/>
                  </a:lnTo>
                  <a:lnTo>
                    <a:pt x="404" y="1680882"/>
                  </a:lnTo>
                  <a:lnTo>
                    <a:pt x="2091" y="1726617"/>
                  </a:lnTo>
                  <a:lnTo>
                    <a:pt x="5069" y="1772406"/>
                  </a:lnTo>
                  <a:lnTo>
                    <a:pt x="9349" y="1818223"/>
                  </a:lnTo>
                  <a:lnTo>
                    <a:pt x="14941" y="1864042"/>
                  </a:lnTo>
                  <a:lnTo>
                    <a:pt x="21853" y="1909837"/>
                  </a:lnTo>
                  <a:lnTo>
                    <a:pt x="30096" y="1955584"/>
                  </a:lnTo>
                  <a:lnTo>
                    <a:pt x="39679" y="2001256"/>
                  </a:lnTo>
                  <a:lnTo>
                    <a:pt x="50612" y="2046829"/>
                  </a:lnTo>
                  <a:lnTo>
                    <a:pt x="62904" y="2092276"/>
                  </a:lnTo>
                  <a:lnTo>
                    <a:pt x="76565" y="2137573"/>
                  </a:lnTo>
                  <a:lnTo>
                    <a:pt x="91605" y="2182694"/>
                  </a:lnTo>
                  <a:lnTo>
                    <a:pt x="108034" y="2227613"/>
                  </a:lnTo>
                  <a:lnTo>
                    <a:pt x="125860" y="2272305"/>
                  </a:lnTo>
                  <a:lnTo>
                    <a:pt x="145095" y="2316745"/>
                  </a:lnTo>
                  <a:close/>
                </a:path>
              </a:pathLst>
            </a:custGeom>
            <a:ln w="47624">
              <a:solidFill>
                <a:srgbClr val="3462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961888" y="6790944"/>
              <a:ext cx="2414016" cy="1596262"/>
            </a:xfrm>
            <a:prstGeom prst="rect">
              <a:avLst/>
            </a:prstGeom>
          </p:spPr>
        </p:pic>
      </p:grp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123" rIns="0" bIns="0" rtlCol="0">
            <a:spAutoFit/>
          </a:bodyPr>
          <a:lstStyle/>
          <a:p>
            <a:pPr marL="4075429">
              <a:lnSpc>
                <a:spcPct val="100000"/>
              </a:lnSpc>
              <a:spcBef>
                <a:spcPts val="120"/>
              </a:spcBef>
            </a:pPr>
            <a:r>
              <a:rPr spc="390" dirty="0"/>
              <a:t>ПАРТНЁРЫ</a:t>
            </a:r>
            <a:r>
              <a:rPr spc="-10" dirty="0"/>
              <a:t> </a:t>
            </a:r>
            <a:r>
              <a:rPr spc="365" dirty="0"/>
              <a:t>ПРОЕКТА</a:t>
            </a:r>
          </a:p>
        </p:txBody>
      </p:sp>
      <p:sp>
        <p:nvSpPr>
          <p:cNvPr id="38" name="object 38"/>
          <p:cNvSpPr/>
          <p:nvPr/>
        </p:nvSpPr>
        <p:spPr>
          <a:xfrm>
            <a:off x="15613484" y="8310620"/>
            <a:ext cx="2674620" cy="1976755"/>
          </a:xfrm>
          <a:custGeom>
            <a:avLst/>
            <a:gdLst/>
            <a:ahLst/>
            <a:cxnLst/>
            <a:rect l="l" t="t" r="r" b="b"/>
            <a:pathLst>
              <a:path w="2674619" h="1976754">
                <a:moveTo>
                  <a:pt x="2674516" y="0"/>
                </a:moveTo>
                <a:lnTo>
                  <a:pt x="2597947" y="8939"/>
                </a:lnTo>
                <a:lnTo>
                  <a:pt x="2551450" y="15306"/>
                </a:lnTo>
                <a:lnTo>
                  <a:pt x="2505162" y="22319"/>
                </a:lnTo>
                <a:lnTo>
                  <a:pt x="2459087" y="29972"/>
                </a:lnTo>
                <a:lnTo>
                  <a:pt x="2413230" y="38261"/>
                </a:lnTo>
                <a:lnTo>
                  <a:pt x="2367596" y="47182"/>
                </a:lnTo>
                <a:lnTo>
                  <a:pt x="2322189" y="56729"/>
                </a:lnTo>
                <a:lnTo>
                  <a:pt x="2277015" y="66899"/>
                </a:lnTo>
                <a:lnTo>
                  <a:pt x="2232077" y="77686"/>
                </a:lnTo>
                <a:lnTo>
                  <a:pt x="2187381" y="89086"/>
                </a:lnTo>
                <a:lnTo>
                  <a:pt x="2142931" y="101093"/>
                </a:lnTo>
                <a:lnTo>
                  <a:pt x="2098731" y="113704"/>
                </a:lnTo>
                <a:lnTo>
                  <a:pt x="2054788" y="126914"/>
                </a:lnTo>
                <a:lnTo>
                  <a:pt x="2011105" y="140717"/>
                </a:lnTo>
                <a:lnTo>
                  <a:pt x="1967687" y="155110"/>
                </a:lnTo>
                <a:lnTo>
                  <a:pt x="1924538" y="170087"/>
                </a:lnTo>
                <a:lnTo>
                  <a:pt x="1881664" y="185644"/>
                </a:lnTo>
                <a:lnTo>
                  <a:pt x="1839069" y="201776"/>
                </a:lnTo>
                <a:lnTo>
                  <a:pt x="1796758" y="218478"/>
                </a:lnTo>
                <a:lnTo>
                  <a:pt x="1754735" y="235746"/>
                </a:lnTo>
                <a:lnTo>
                  <a:pt x="1713005" y="253575"/>
                </a:lnTo>
                <a:lnTo>
                  <a:pt x="1671573" y="271960"/>
                </a:lnTo>
                <a:lnTo>
                  <a:pt x="1630444" y="290897"/>
                </a:lnTo>
                <a:lnTo>
                  <a:pt x="1589622" y="310381"/>
                </a:lnTo>
                <a:lnTo>
                  <a:pt x="1549112" y="330407"/>
                </a:lnTo>
                <a:lnTo>
                  <a:pt x="1508919" y="350971"/>
                </a:lnTo>
                <a:lnTo>
                  <a:pt x="1469046" y="372067"/>
                </a:lnTo>
                <a:lnTo>
                  <a:pt x="1429500" y="393692"/>
                </a:lnTo>
                <a:lnTo>
                  <a:pt x="1390285" y="415840"/>
                </a:lnTo>
                <a:lnTo>
                  <a:pt x="1351405" y="438506"/>
                </a:lnTo>
                <a:lnTo>
                  <a:pt x="1312865" y="461687"/>
                </a:lnTo>
                <a:lnTo>
                  <a:pt x="1274670" y="485377"/>
                </a:lnTo>
                <a:lnTo>
                  <a:pt x="1236825" y="509572"/>
                </a:lnTo>
                <a:lnTo>
                  <a:pt x="1199333" y="534267"/>
                </a:lnTo>
                <a:lnTo>
                  <a:pt x="1162201" y="559456"/>
                </a:lnTo>
                <a:lnTo>
                  <a:pt x="1125432" y="585137"/>
                </a:lnTo>
                <a:lnTo>
                  <a:pt x="1089031" y="611303"/>
                </a:lnTo>
                <a:lnTo>
                  <a:pt x="1053004" y="637951"/>
                </a:lnTo>
                <a:lnTo>
                  <a:pt x="1017354" y="665075"/>
                </a:lnTo>
                <a:lnTo>
                  <a:pt x="982086" y="692670"/>
                </a:lnTo>
                <a:lnTo>
                  <a:pt x="947205" y="720733"/>
                </a:lnTo>
                <a:lnTo>
                  <a:pt x="912716" y="749258"/>
                </a:lnTo>
                <a:lnTo>
                  <a:pt x="878624" y="778241"/>
                </a:lnTo>
                <a:lnTo>
                  <a:pt x="844933" y="807677"/>
                </a:lnTo>
                <a:lnTo>
                  <a:pt x="811647" y="837561"/>
                </a:lnTo>
                <a:lnTo>
                  <a:pt x="778772" y="867888"/>
                </a:lnTo>
                <a:lnTo>
                  <a:pt x="746313" y="898655"/>
                </a:lnTo>
                <a:lnTo>
                  <a:pt x="714273" y="929855"/>
                </a:lnTo>
                <a:lnTo>
                  <a:pt x="682658" y="961485"/>
                </a:lnTo>
                <a:lnTo>
                  <a:pt x="651472" y="993540"/>
                </a:lnTo>
                <a:lnTo>
                  <a:pt x="620720" y="1026015"/>
                </a:lnTo>
                <a:lnTo>
                  <a:pt x="590406" y="1058906"/>
                </a:lnTo>
                <a:lnTo>
                  <a:pt x="560537" y="1092207"/>
                </a:lnTo>
                <a:lnTo>
                  <a:pt x="531115" y="1125914"/>
                </a:lnTo>
                <a:lnTo>
                  <a:pt x="502146" y="1160022"/>
                </a:lnTo>
                <a:lnTo>
                  <a:pt x="473634" y="1194527"/>
                </a:lnTo>
                <a:lnTo>
                  <a:pt x="445585" y="1229424"/>
                </a:lnTo>
                <a:lnTo>
                  <a:pt x="418002" y="1264708"/>
                </a:lnTo>
                <a:lnTo>
                  <a:pt x="390891" y="1300375"/>
                </a:lnTo>
                <a:lnTo>
                  <a:pt x="364257" y="1336420"/>
                </a:lnTo>
                <a:lnTo>
                  <a:pt x="338103" y="1372837"/>
                </a:lnTo>
                <a:lnTo>
                  <a:pt x="312434" y="1409623"/>
                </a:lnTo>
                <a:lnTo>
                  <a:pt x="287257" y="1446773"/>
                </a:lnTo>
                <a:lnTo>
                  <a:pt x="262574" y="1484282"/>
                </a:lnTo>
                <a:lnTo>
                  <a:pt x="238391" y="1522145"/>
                </a:lnTo>
                <a:lnTo>
                  <a:pt x="214712" y="1560358"/>
                </a:lnTo>
                <a:lnTo>
                  <a:pt x="191542" y="1598915"/>
                </a:lnTo>
                <a:lnTo>
                  <a:pt x="168886" y="1637813"/>
                </a:lnTo>
                <a:lnTo>
                  <a:pt x="146749" y="1677047"/>
                </a:lnTo>
                <a:lnTo>
                  <a:pt x="125135" y="1716611"/>
                </a:lnTo>
                <a:lnTo>
                  <a:pt x="104049" y="1756502"/>
                </a:lnTo>
                <a:lnTo>
                  <a:pt x="83495" y="1796714"/>
                </a:lnTo>
                <a:lnTo>
                  <a:pt x="63478" y="1837242"/>
                </a:lnTo>
                <a:lnTo>
                  <a:pt x="44004" y="1878083"/>
                </a:lnTo>
                <a:lnTo>
                  <a:pt x="25076" y="1919231"/>
                </a:lnTo>
                <a:lnTo>
                  <a:pt x="6700" y="1960682"/>
                </a:lnTo>
                <a:lnTo>
                  <a:pt x="0" y="1976379"/>
                </a:lnTo>
              </a:path>
            </a:pathLst>
          </a:custGeom>
          <a:ln w="515112">
            <a:solidFill>
              <a:srgbClr val="92CC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9" name="object 39"/>
          <p:cNvGrpSpPr/>
          <p:nvPr/>
        </p:nvGrpSpPr>
        <p:grpSpPr>
          <a:xfrm>
            <a:off x="9566311" y="5789077"/>
            <a:ext cx="3660775" cy="3660775"/>
            <a:chOff x="9566311" y="5789077"/>
            <a:chExt cx="3660775" cy="3660775"/>
          </a:xfrm>
        </p:grpSpPr>
        <p:sp>
          <p:nvSpPr>
            <p:cNvPr id="40" name="object 40"/>
            <p:cNvSpPr/>
            <p:nvPr/>
          </p:nvSpPr>
          <p:spPr>
            <a:xfrm>
              <a:off x="9566311" y="5789077"/>
              <a:ext cx="3660775" cy="3660775"/>
            </a:xfrm>
            <a:custGeom>
              <a:avLst/>
              <a:gdLst/>
              <a:ahLst/>
              <a:cxnLst/>
              <a:rect l="l" t="t" r="r" b="b"/>
              <a:pathLst>
                <a:path w="3660775" h="3660775">
                  <a:moveTo>
                    <a:pt x="1844100" y="0"/>
                  </a:moveTo>
                  <a:lnTo>
                    <a:pt x="1798895" y="189"/>
                  </a:lnTo>
                  <a:lnTo>
                    <a:pt x="1753616" y="1505"/>
                  </a:lnTo>
                  <a:lnTo>
                    <a:pt x="1708283" y="3956"/>
                  </a:lnTo>
                  <a:lnTo>
                    <a:pt x="1662916" y="7549"/>
                  </a:lnTo>
                  <a:lnTo>
                    <a:pt x="1617534" y="12291"/>
                  </a:lnTo>
                  <a:lnTo>
                    <a:pt x="1572158" y="18192"/>
                  </a:lnTo>
                  <a:lnTo>
                    <a:pt x="1526807" y="25256"/>
                  </a:lnTo>
                  <a:lnTo>
                    <a:pt x="1481502" y="33494"/>
                  </a:lnTo>
                  <a:lnTo>
                    <a:pt x="1436261" y="42911"/>
                  </a:lnTo>
                  <a:lnTo>
                    <a:pt x="1391107" y="53516"/>
                  </a:lnTo>
                  <a:lnTo>
                    <a:pt x="1346057" y="65316"/>
                  </a:lnTo>
                  <a:lnTo>
                    <a:pt x="1301132" y="78318"/>
                  </a:lnTo>
                  <a:lnTo>
                    <a:pt x="1256353" y="92531"/>
                  </a:lnTo>
                  <a:lnTo>
                    <a:pt x="1211738" y="107961"/>
                  </a:lnTo>
                  <a:lnTo>
                    <a:pt x="1167308" y="124617"/>
                  </a:lnTo>
                  <a:lnTo>
                    <a:pt x="1123083" y="142505"/>
                  </a:lnTo>
                  <a:lnTo>
                    <a:pt x="1079082" y="161634"/>
                  </a:lnTo>
                  <a:lnTo>
                    <a:pt x="1035588" y="181894"/>
                  </a:lnTo>
                  <a:lnTo>
                    <a:pt x="992874" y="203144"/>
                  </a:lnTo>
                  <a:lnTo>
                    <a:pt x="950946" y="225364"/>
                  </a:lnTo>
                  <a:lnTo>
                    <a:pt x="909814" y="248535"/>
                  </a:lnTo>
                  <a:lnTo>
                    <a:pt x="869484" y="272637"/>
                  </a:lnTo>
                  <a:lnTo>
                    <a:pt x="829964" y="297650"/>
                  </a:lnTo>
                  <a:lnTo>
                    <a:pt x="791262" y="323554"/>
                  </a:lnTo>
                  <a:lnTo>
                    <a:pt x="753384" y="350329"/>
                  </a:lnTo>
                  <a:lnTo>
                    <a:pt x="716339" y="377954"/>
                  </a:lnTo>
                  <a:lnTo>
                    <a:pt x="680134" y="406411"/>
                  </a:lnTo>
                  <a:lnTo>
                    <a:pt x="644777" y="435679"/>
                  </a:lnTo>
                  <a:lnTo>
                    <a:pt x="610275" y="465739"/>
                  </a:lnTo>
                  <a:lnTo>
                    <a:pt x="576636" y="496570"/>
                  </a:lnTo>
                  <a:lnTo>
                    <a:pt x="543868" y="528152"/>
                  </a:lnTo>
                  <a:lnTo>
                    <a:pt x="511977" y="560466"/>
                  </a:lnTo>
                  <a:lnTo>
                    <a:pt x="480971" y="593491"/>
                  </a:lnTo>
                  <a:lnTo>
                    <a:pt x="450859" y="627208"/>
                  </a:lnTo>
                  <a:lnTo>
                    <a:pt x="421647" y="661597"/>
                  </a:lnTo>
                  <a:lnTo>
                    <a:pt x="393344" y="696638"/>
                  </a:lnTo>
                  <a:lnTo>
                    <a:pt x="365955" y="732311"/>
                  </a:lnTo>
                  <a:lnTo>
                    <a:pt x="339491" y="768595"/>
                  </a:lnTo>
                  <a:lnTo>
                    <a:pt x="313957" y="805472"/>
                  </a:lnTo>
                  <a:lnTo>
                    <a:pt x="289361" y="842921"/>
                  </a:lnTo>
                  <a:lnTo>
                    <a:pt x="265711" y="880922"/>
                  </a:lnTo>
                  <a:lnTo>
                    <a:pt x="243014" y="919456"/>
                  </a:lnTo>
                  <a:lnTo>
                    <a:pt x="221279" y="958502"/>
                  </a:lnTo>
                  <a:lnTo>
                    <a:pt x="200512" y="998040"/>
                  </a:lnTo>
                  <a:lnTo>
                    <a:pt x="180721" y="1038051"/>
                  </a:lnTo>
                  <a:lnTo>
                    <a:pt x="161913" y="1078515"/>
                  </a:lnTo>
                  <a:lnTo>
                    <a:pt x="144097" y="1119411"/>
                  </a:lnTo>
                  <a:lnTo>
                    <a:pt x="127280" y="1160720"/>
                  </a:lnTo>
                  <a:lnTo>
                    <a:pt x="111469" y="1202422"/>
                  </a:lnTo>
                  <a:lnTo>
                    <a:pt x="96671" y="1244497"/>
                  </a:lnTo>
                  <a:lnTo>
                    <a:pt x="82895" y="1286925"/>
                  </a:lnTo>
                  <a:lnTo>
                    <a:pt x="70148" y="1329687"/>
                  </a:lnTo>
                  <a:lnTo>
                    <a:pt x="58438" y="1372761"/>
                  </a:lnTo>
                  <a:lnTo>
                    <a:pt x="47771" y="1416129"/>
                  </a:lnTo>
                  <a:lnTo>
                    <a:pt x="38156" y="1459770"/>
                  </a:lnTo>
                  <a:lnTo>
                    <a:pt x="29600" y="1503664"/>
                  </a:lnTo>
                  <a:lnTo>
                    <a:pt x="22111" y="1547792"/>
                  </a:lnTo>
                  <a:lnTo>
                    <a:pt x="15696" y="1592133"/>
                  </a:lnTo>
                  <a:lnTo>
                    <a:pt x="10363" y="1636669"/>
                  </a:lnTo>
                  <a:lnTo>
                    <a:pt x="6119" y="1681378"/>
                  </a:lnTo>
                  <a:lnTo>
                    <a:pt x="2972" y="1726240"/>
                  </a:lnTo>
                  <a:lnTo>
                    <a:pt x="930" y="1771237"/>
                  </a:lnTo>
                  <a:lnTo>
                    <a:pt x="0" y="1816348"/>
                  </a:lnTo>
                  <a:lnTo>
                    <a:pt x="189" y="1861552"/>
                  </a:lnTo>
                  <a:lnTo>
                    <a:pt x="1505" y="1906831"/>
                  </a:lnTo>
                  <a:lnTo>
                    <a:pt x="3956" y="1952164"/>
                  </a:lnTo>
                  <a:lnTo>
                    <a:pt x="7549" y="1997532"/>
                  </a:lnTo>
                  <a:lnTo>
                    <a:pt x="12291" y="2042914"/>
                  </a:lnTo>
                  <a:lnTo>
                    <a:pt x="18192" y="2088290"/>
                  </a:lnTo>
                  <a:lnTo>
                    <a:pt x="25256" y="2133641"/>
                  </a:lnTo>
                  <a:lnTo>
                    <a:pt x="33494" y="2178946"/>
                  </a:lnTo>
                  <a:lnTo>
                    <a:pt x="42911" y="2224186"/>
                  </a:lnTo>
                  <a:lnTo>
                    <a:pt x="53516" y="2269341"/>
                  </a:lnTo>
                  <a:lnTo>
                    <a:pt x="65316" y="2314391"/>
                  </a:lnTo>
                  <a:lnTo>
                    <a:pt x="78318" y="2359315"/>
                  </a:lnTo>
                  <a:lnTo>
                    <a:pt x="92531" y="2404095"/>
                  </a:lnTo>
                  <a:lnTo>
                    <a:pt x="107961" y="2448710"/>
                  </a:lnTo>
                  <a:lnTo>
                    <a:pt x="124617" y="2493140"/>
                  </a:lnTo>
                  <a:lnTo>
                    <a:pt x="142505" y="2537365"/>
                  </a:lnTo>
                  <a:lnTo>
                    <a:pt x="161634" y="2581365"/>
                  </a:lnTo>
                  <a:lnTo>
                    <a:pt x="181894" y="2624861"/>
                  </a:lnTo>
                  <a:lnTo>
                    <a:pt x="203144" y="2667576"/>
                  </a:lnTo>
                  <a:lnTo>
                    <a:pt x="225364" y="2709505"/>
                  </a:lnTo>
                  <a:lnTo>
                    <a:pt x="248535" y="2750638"/>
                  </a:lnTo>
                  <a:lnTo>
                    <a:pt x="272637" y="2790969"/>
                  </a:lnTo>
                  <a:lnTo>
                    <a:pt x="297650" y="2830490"/>
                  </a:lnTo>
                  <a:lnTo>
                    <a:pt x="323554" y="2869194"/>
                  </a:lnTo>
                  <a:lnTo>
                    <a:pt x="350329" y="2907072"/>
                  </a:lnTo>
                  <a:lnTo>
                    <a:pt x="377954" y="2944118"/>
                  </a:lnTo>
                  <a:lnTo>
                    <a:pt x="406411" y="2980324"/>
                  </a:lnTo>
                  <a:lnTo>
                    <a:pt x="435679" y="3015682"/>
                  </a:lnTo>
                  <a:lnTo>
                    <a:pt x="465739" y="3050185"/>
                  </a:lnTo>
                  <a:lnTo>
                    <a:pt x="496570" y="3083825"/>
                  </a:lnTo>
                  <a:lnTo>
                    <a:pt x="528152" y="3116594"/>
                  </a:lnTo>
                  <a:lnTo>
                    <a:pt x="560466" y="3148486"/>
                  </a:lnTo>
                  <a:lnTo>
                    <a:pt x="593491" y="3179492"/>
                  </a:lnTo>
                  <a:lnTo>
                    <a:pt x="627208" y="3209605"/>
                  </a:lnTo>
                  <a:lnTo>
                    <a:pt x="661597" y="3238817"/>
                  </a:lnTo>
                  <a:lnTo>
                    <a:pt x="696638" y="3267121"/>
                  </a:lnTo>
                  <a:lnTo>
                    <a:pt x="732311" y="3294510"/>
                  </a:lnTo>
                  <a:lnTo>
                    <a:pt x="768595" y="3320975"/>
                  </a:lnTo>
                  <a:lnTo>
                    <a:pt x="805472" y="3346510"/>
                  </a:lnTo>
                  <a:lnTo>
                    <a:pt x="842921" y="3371106"/>
                  </a:lnTo>
                  <a:lnTo>
                    <a:pt x="880922" y="3394756"/>
                  </a:lnTo>
                  <a:lnTo>
                    <a:pt x="919456" y="3417453"/>
                  </a:lnTo>
                  <a:lnTo>
                    <a:pt x="958502" y="3439188"/>
                  </a:lnTo>
                  <a:lnTo>
                    <a:pt x="998040" y="3459955"/>
                  </a:lnTo>
                  <a:lnTo>
                    <a:pt x="1038051" y="3479746"/>
                  </a:lnTo>
                  <a:lnTo>
                    <a:pt x="1078515" y="3498554"/>
                  </a:lnTo>
                  <a:lnTo>
                    <a:pt x="1119411" y="3516370"/>
                  </a:lnTo>
                  <a:lnTo>
                    <a:pt x="1160720" y="3533187"/>
                  </a:lnTo>
                  <a:lnTo>
                    <a:pt x="1202422" y="3548998"/>
                  </a:lnTo>
                  <a:lnTo>
                    <a:pt x="1244497" y="3563795"/>
                  </a:lnTo>
                  <a:lnTo>
                    <a:pt x="1286925" y="3577570"/>
                  </a:lnTo>
                  <a:lnTo>
                    <a:pt x="1329687" y="3590317"/>
                  </a:lnTo>
                  <a:lnTo>
                    <a:pt x="1372761" y="3602027"/>
                  </a:lnTo>
                  <a:lnTo>
                    <a:pt x="1416129" y="3612692"/>
                  </a:lnTo>
                  <a:lnTo>
                    <a:pt x="1459770" y="3622307"/>
                  </a:lnTo>
                  <a:lnTo>
                    <a:pt x="1503664" y="3630862"/>
                  </a:lnTo>
                  <a:lnTo>
                    <a:pt x="1547792" y="3638350"/>
                  </a:lnTo>
                  <a:lnTo>
                    <a:pt x="1592133" y="3644764"/>
                  </a:lnTo>
                  <a:lnTo>
                    <a:pt x="1636669" y="3650096"/>
                  </a:lnTo>
                  <a:lnTo>
                    <a:pt x="1681378" y="3654338"/>
                  </a:lnTo>
                  <a:lnTo>
                    <a:pt x="1726240" y="3657484"/>
                  </a:lnTo>
                  <a:lnTo>
                    <a:pt x="1771237" y="3659525"/>
                  </a:lnTo>
                  <a:lnTo>
                    <a:pt x="1816348" y="3660454"/>
                  </a:lnTo>
                  <a:lnTo>
                    <a:pt x="1861552" y="3660263"/>
                  </a:lnTo>
                  <a:lnTo>
                    <a:pt x="1906831" y="3658945"/>
                  </a:lnTo>
                  <a:lnTo>
                    <a:pt x="1952164" y="3656492"/>
                  </a:lnTo>
                  <a:lnTo>
                    <a:pt x="1997532" y="3652897"/>
                  </a:lnTo>
                  <a:lnTo>
                    <a:pt x="2042914" y="3648152"/>
                  </a:lnTo>
                  <a:lnTo>
                    <a:pt x="2088290" y="3642250"/>
                  </a:lnTo>
                  <a:lnTo>
                    <a:pt x="2133641" y="3635183"/>
                  </a:lnTo>
                  <a:lnTo>
                    <a:pt x="2178946" y="3626943"/>
                  </a:lnTo>
                  <a:lnTo>
                    <a:pt x="2224186" y="3617523"/>
                  </a:lnTo>
                  <a:lnTo>
                    <a:pt x="2269341" y="3606916"/>
                  </a:lnTo>
                  <a:lnTo>
                    <a:pt x="2314391" y="3595113"/>
                  </a:lnTo>
                  <a:lnTo>
                    <a:pt x="2359315" y="3582108"/>
                  </a:lnTo>
                  <a:lnTo>
                    <a:pt x="2404095" y="3567892"/>
                  </a:lnTo>
                  <a:lnTo>
                    <a:pt x="2448710" y="3552458"/>
                  </a:lnTo>
                  <a:lnTo>
                    <a:pt x="2493140" y="3535799"/>
                  </a:lnTo>
                  <a:lnTo>
                    <a:pt x="2537365" y="3517907"/>
                  </a:lnTo>
                  <a:lnTo>
                    <a:pt x="2581365" y="3498775"/>
                  </a:lnTo>
                  <a:lnTo>
                    <a:pt x="2624859" y="3478517"/>
                  </a:lnTo>
                  <a:lnTo>
                    <a:pt x="2667574" y="3457269"/>
                  </a:lnTo>
                  <a:lnTo>
                    <a:pt x="2709501" y="3435050"/>
                  </a:lnTo>
                  <a:lnTo>
                    <a:pt x="2750633" y="3411881"/>
                  </a:lnTo>
                  <a:lnTo>
                    <a:pt x="2790963" y="3387780"/>
                  </a:lnTo>
                  <a:lnTo>
                    <a:pt x="2830483" y="3362769"/>
                  </a:lnTo>
                  <a:lnTo>
                    <a:pt x="2869186" y="3336867"/>
                  </a:lnTo>
                  <a:lnTo>
                    <a:pt x="2907063" y="3310093"/>
                  </a:lnTo>
                  <a:lnTo>
                    <a:pt x="2944108" y="3282469"/>
                  </a:lnTo>
                  <a:lnTo>
                    <a:pt x="2980313" y="3254013"/>
                  </a:lnTo>
                  <a:lnTo>
                    <a:pt x="3015670" y="3224746"/>
                  </a:lnTo>
                  <a:lnTo>
                    <a:pt x="3050172" y="3194688"/>
                  </a:lnTo>
                  <a:lnTo>
                    <a:pt x="3083811" y="3163859"/>
                  </a:lnTo>
                  <a:lnTo>
                    <a:pt x="3116580" y="3132277"/>
                  </a:lnTo>
                  <a:lnTo>
                    <a:pt x="3148471" y="3099965"/>
                  </a:lnTo>
                  <a:lnTo>
                    <a:pt x="3179476" y="3066940"/>
                  </a:lnTo>
                  <a:lnTo>
                    <a:pt x="3209588" y="3033224"/>
                  </a:lnTo>
                  <a:lnTo>
                    <a:pt x="3238800" y="2998836"/>
                  </a:lnTo>
                  <a:lnTo>
                    <a:pt x="3267104" y="2963796"/>
                  </a:lnTo>
                  <a:lnTo>
                    <a:pt x="3294492" y="2928125"/>
                  </a:lnTo>
                  <a:lnTo>
                    <a:pt x="3320957" y="2891841"/>
                  </a:lnTo>
                  <a:lnTo>
                    <a:pt x="3346491" y="2854965"/>
                  </a:lnTo>
                  <a:lnTo>
                    <a:pt x="3371087" y="2817516"/>
                  </a:lnTo>
                  <a:lnTo>
                    <a:pt x="3394737" y="2779516"/>
                  </a:lnTo>
                  <a:lnTo>
                    <a:pt x="3417433" y="2740983"/>
                  </a:lnTo>
                  <a:lnTo>
                    <a:pt x="3439169" y="2701938"/>
                  </a:lnTo>
                  <a:lnTo>
                    <a:pt x="3459936" y="2662400"/>
                  </a:lnTo>
                  <a:lnTo>
                    <a:pt x="3479727" y="2622390"/>
                  </a:lnTo>
                  <a:lnTo>
                    <a:pt x="3498534" y="2581927"/>
                  </a:lnTo>
                  <a:lnTo>
                    <a:pt x="3516350" y="2541031"/>
                  </a:lnTo>
                  <a:lnTo>
                    <a:pt x="3533168" y="2499722"/>
                  </a:lnTo>
                  <a:lnTo>
                    <a:pt x="3548979" y="2458020"/>
                  </a:lnTo>
                  <a:lnTo>
                    <a:pt x="3563776" y="2415946"/>
                  </a:lnTo>
                  <a:lnTo>
                    <a:pt x="3577552" y="2373518"/>
                  </a:lnTo>
                  <a:lnTo>
                    <a:pt x="3590299" y="2330757"/>
                  </a:lnTo>
                  <a:lnTo>
                    <a:pt x="3602010" y="2287683"/>
                  </a:lnTo>
                  <a:lnTo>
                    <a:pt x="3612676" y="2244316"/>
                  </a:lnTo>
                  <a:lnTo>
                    <a:pt x="3622291" y="2200675"/>
                  </a:lnTo>
                  <a:lnTo>
                    <a:pt x="3630847" y="2156781"/>
                  </a:lnTo>
                  <a:lnTo>
                    <a:pt x="3638336" y="2112654"/>
                  </a:lnTo>
                  <a:lnTo>
                    <a:pt x="3644751" y="2068312"/>
                  </a:lnTo>
                  <a:lnTo>
                    <a:pt x="3650084" y="2023777"/>
                  </a:lnTo>
                  <a:lnTo>
                    <a:pt x="3654328" y="1979069"/>
                  </a:lnTo>
                  <a:lnTo>
                    <a:pt x="3657475" y="1934206"/>
                  </a:lnTo>
                  <a:lnTo>
                    <a:pt x="3659517" y="1889210"/>
                  </a:lnTo>
                  <a:lnTo>
                    <a:pt x="3660448" y="1844099"/>
                  </a:lnTo>
                  <a:lnTo>
                    <a:pt x="3660259" y="1798894"/>
                  </a:lnTo>
                  <a:lnTo>
                    <a:pt x="3658943" y="1753616"/>
                  </a:lnTo>
                  <a:lnTo>
                    <a:pt x="3656492" y="1708283"/>
                  </a:lnTo>
                  <a:lnTo>
                    <a:pt x="3652899" y="1662915"/>
                  </a:lnTo>
                  <a:lnTo>
                    <a:pt x="3648156" y="1617534"/>
                  </a:lnTo>
                  <a:lnTo>
                    <a:pt x="3642256" y="1572157"/>
                  </a:lnTo>
                  <a:lnTo>
                    <a:pt x="3635191" y="1526807"/>
                  </a:lnTo>
                  <a:lnTo>
                    <a:pt x="3626954" y="1481501"/>
                  </a:lnTo>
                  <a:lnTo>
                    <a:pt x="3617536" y="1436261"/>
                  </a:lnTo>
                  <a:lnTo>
                    <a:pt x="3606931" y="1391107"/>
                  </a:lnTo>
                  <a:lnTo>
                    <a:pt x="3595132" y="1346057"/>
                  </a:lnTo>
                  <a:lnTo>
                    <a:pt x="3582129" y="1301132"/>
                  </a:lnTo>
                  <a:lnTo>
                    <a:pt x="3567916" y="1256353"/>
                  </a:lnTo>
                  <a:lnTo>
                    <a:pt x="3552486" y="1211738"/>
                  </a:lnTo>
                  <a:lnTo>
                    <a:pt x="3535830" y="1167308"/>
                  </a:lnTo>
                  <a:lnTo>
                    <a:pt x="3517942" y="1123083"/>
                  </a:lnTo>
                  <a:lnTo>
                    <a:pt x="3498813" y="1079082"/>
                  </a:lnTo>
                  <a:lnTo>
                    <a:pt x="3478554" y="1035588"/>
                  </a:lnTo>
                  <a:lnTo>
                    <a:pt x="3457304" y="992874"/>
                  </a:lnTo>
                  <a:lnTo>
                    <a:pt x="3435083" y="950946"/>
                  </a:lnTo>
                  <a:lnTo>
                    <a:pt x="3411912" y="909814"/>
                  </a:lnTo>
                  <a:lnTo>
                    <a:pt x="3387810" y="869484"/>
                  </a:lnTo>
                  <a:lnTo>
                    <a:pt x="3362797" y="829964"/>
                  </a:lnTo>
                  <a:lnTo>
                    <a:pt x="3336893" y="791262"/>
                  </a:lnTo>
                  <a:lnTo>
                    <a:pt x="3310119" y="753384"/>
                  </a:lnTo>
                  <a:lnTo>
                    <a:pt x="3282493" y="716339"/>
                  </a:lnTo>
                  <a:lnTo>
                    <a:pt x="3254036" y="680134"/>
                  </a:lnTo>
                  <a:lnTo>
                    <a:pt x="3224768" y="644777"/>
                  </a:lnTo>
                  <a:lnTo>
                    <a:pt x="3194708" y="610275"/>
                  </a:lnTo>
                  <a:lnTo>
                    <a:pt x="3163878" y="576636"/>
                  </a:lnTo>
                  <a:lnTo>
                    <a:pt x="3132295" y="543868"/>
                  </a:lnTo>
                  <a:lnTo>
                    <a:pt x="3099982" y="511977"/>
                  </a:lnTo>
                  <a:lnTo>
                    <a:pt x="3066956" y="480971"/>
                  </a:lnTo>
                  <a:lnTo>
                    <a:pt x="3033239" y="450859"/>
                  </a:lnTo>
                  <a:lnTo>
                    <a:pt x="2998850" y="421647"/>
                  </a:lnTo>
                  <a:lnTo>
                    <a:pt x="2963809" y="393344"/>
                  </a:lnTo>
                  <a:lnTo>
                    <a:pt x="2928137" y="365955"/>
                  </a:lnTo>
                  <a:lnTo>
                    <a:pt x="2891852" y="339491"/>
                  </a:lnTo>
                  <a:lnTo>
                    <a:pt x="2854975" y="313957"/>
                  </a:lnTo>
                  <a:lnTo>
                    <a:pt x="2817526" y="289361"/>
                  </a:lnTo>
                  <a:lnTo>
                    <a:pt x="2779525" y="265711"/>
                  </a:lnTo>
                  <a:lnTo>
                    <a:pt x="2740991" y="243014"/>
                  </a:lnTo>
                  <a:lnTo>
                    <a:pt x="2701946" y="221279"/>
                  </a:lnTo>
                  <a:lnTo>
                    <a:pt x="2662407" y="200512"/>
                  </a:lnTo>
                  <a:lnTo>
                    <a:pt x="2622396" y="180721"/>
                  </a:lnTo>
                  <a:lnTo>
                    <a:pt x="2581932" y="161913"/>
                  </a:lnTo>
                  <a:lnTo>
                    <a:pt x="2541036" y="144097"/>
                  </a:lnTo>
                  <a:lnTo>
                    <a:pt x="2499727" y="127280"/>
                  </a:lnTo>
                  <a:lnTo>
                    <a:pt x="2458025" y="111469"/>
                  </a:lnTo>
                  <a:lnTo>
                    <a:pt x="2415950" y="96671"/>
                  </a:lnTo>
                  <a:lnTo>
                    <a:pt x="2373522" y="82895"/>
                  </a:lnTo>
                  <a:lnTo>
                    <a:pt x="2330761" y="70148"/>
                  </a:lnTo>
                  <a:lnTo>
                    <a:pt x="2287686" y="58438"/>
                  </a:lnTo>
                  <a:lnTo>
                    <a:pt x="2244319" y="47771"/>
                  </a:lnTo>
                  <a:lnTo>
                    <a:pt x="2200678" y="38156"/>
                  </a:lnTo>
                  <a:lnTo>
                    <a:pt x="2156783" y="29600"/>
                  </a:lnTo>
                  <a:lnTo>
                    <a:pt x="2112655" y="22111"/>
                  </a:lnTo>
                  <a:lnTo>
                    <a:pt x="2068314" y="15696"/>
                  </a:lnTo>
                  <a:lnTo>
                    <a:pt x="2023779" y="10363"/>
                  </a:lnTo>
                  <a:lnTo>
                    <a:pt x="1979070" y="6119"/>
                  </a:lnTo>
                  <a:lnTo>
                    <a:pt x="1934207" y="2972"/>
                  </a:lnTo>
                  <a:lnTo>
                    <a:pt x="1889210" y="930"/>
                  </a:lnTo>
                  <a:lnTo>
                    <a:pt x="1844100" y="0"/>
                  </a:lnTo>
                  <a:close/>
                </a:path>
              </a:pathLst>
            </a:custGeom>
            <a:solidFill>
              <a:srgbClr val="92C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9753969" y="5976735"/>
              <a:ext cx="3285490" cy="3285490"/>
            </a:xfrm>
            <a:custGeom>
              <a:avLst/>
              <a:gdLst/>
              <a:ahLst/>
              <a:cxnLst/>
              <a:rect l="l" t="t" r="r" b="b"/>
              <a:pathLst>
                <a:path w="3285490" h="3285490">
                  <a:moveTo>
                    <a:pt x="1649906" y="0"/>
                  </a:moveTo>
                  <a:lnTo>
                    <a:pt x="1604249" y="408"/>
                  </a:lnTo>
                  <a:lnTo>
                    <a:pt x="1558513" y="2098"/>
                  </a:lnTo>
                  <a:lnTo>
                    <a:pt x="1512724" y="5081"/>
                  </a:lnTo>
                  <a:lnTo>
                    <a:pt x="1466907" y="9365"/>
                  </a:lnTo>
                  <a:lnTo>
                    <a:pt x="1421089" y="14961"/>
                  </a:lnTo>
                  <a:lnTo>
                    <a:pt x="1375293" y="21878"/>
                  </a:lnTo>
                  <a:lnTo>
                    <a:pt x="1329547" y="30126"/>
                  </a:lnTo>
                  <a:lnTo>
                    <a:pt x="1283874" y="39714"/>
                  </a:lnTo>
                  <a:lnTo>
                    <a:pt x="1238302" y="50652"/>
                  </a:lnTo>
                  <a:lnTo>
                    <a:pt x="1192854" y="62950"/>
                  </a:lnTo>
                  <a:lnTo>
                    <a:pt x="1147557" y="76617"/>
                  </a:lnTo>
                  <a:lnTo>
                    <a:pt x="1102437" y="91663"/>
                  </a:lnTo>
                  <a:lnTo>
                    <a:pt x="1057517" y="108098"/>
                  </a:lnTo>
                  <a:lnTo>
                    <a:pt x="1012825" y="125931"/>
                  </a:lnTo>
                  <a:lnTo>
                    <a:pt x="968386" y="145172"/>
                  </a:lnTo>
                  <a:lnTo>
                    <a:pt x="924521" y="165683"/>
                  </a:lnTo>
                  <a:lnTo>
                    <a:pt x="881543" y="187317"/>
                  </a:lnTo>
                  <a:lnTo>
                    <a:pt x="839462" y="210047"/>
                  </a:lnTo>
                  <a:lnTo>
                    <a:pt x="798287" y="233850"/>
                  </a:lnTo>
                  <a:lnTo>
                    <a:pt x="758027" y="258699"/>
                  </a:lnTo>
                  <a:lnTo>
                    <a:pt x="718693" y="284568"/>
                  </a:lnTo>
                  <a:lnTo>
                    <a:pt x="680294" y="311433"/>
                  </a:lnTo>
                  <a:lnTo>
                    <a:pt x="642840" y="339268"/>
                  </a:lnTo>
                  <a:lnTo>
                    <a:pt x="606340" y="368047"/>
                  </a:lnTo>
                  <a:lnTo>
                    <a:pt x="570804" y="397745"/>
                  </a:lnTo>
                  <a:lnTo>
                    <a:pt x="536242" y="428337"/>
                  </a:lnTo>
                  <a:lnTo>
                    <a:pt x="502663" y="459796"/>
                  </a:lnTo>
                  <a:lnTo>
                    <a:pt x="470077" y="492098"/>
                  </a:lnTo>
                  <a:lnTo>
                    <a:pt x="438494" y="525217"/>
                  </a:lnTo>
                  <a:lnTo>
                    <a:pt x="407923" y="559128"/>
                  </a:lnTo>
                  <a:lnTo>
                    <a:pt x="378374" y="593805"/>
                  </a:lnTo>
                  <a:lnTo>
                    <a:pt x="349857" y="629222"/>
                  </a:lnTo>
                  <a:lnTo>
                    <a:pt x="322380" y="665355"/>
                  </a:lnTo>
                  <a:lnTo>
                    <a:pt x="295955" y="702177"/>
                  </a:lnTo>
                  <a:lnTo>
                    <a:pt x="270590" y="739663"/>
                  </a:lnTo>
                  <a:lnTo>
                    <a:pt x="246295" y="777789"/>
                  </a:lnTo>
                  <a:lnTo>
                    <a:pt x="223081" y="816527"/>
                  </a:lnTo>
                  <a:lnTo>
                    <a:pt x="200955" y="855854"/>
                  </a:lnTo>
                  <a:lnTo>
                    <a:pt x="179929" y="895743"/>
                  </a:lnTo>
                  <a:lnTo>
                    <a:pt x="160012" y="936169"/>
                  </a:lnTo>
                  <a:lnTo>
                    <a:pt x="141212" y="977106"/>
                  </a:lnTo>
                  <a:lnTo>
                    <a:pt x="123542" y="1018529"/>
                  </a:lnTo>
                  <a:lnTo>
                    <a:pt x="107008" y="1060413"/>
                  </a:lnTo>
                  <a:lnTo>
                    <a:pt x="91622" y="1102732"/>
                  </a:lnTo>
                  <a:lnTo>
                    <a:pt x="77394" y="1145461"/>
                  </a:lnTo>
                  <a:lnTo>
                    <a:pt x="64331" y="1188573"/>
                  </a:lnTo>
                  <a:lnTo>
                    <a:pt x="52445" y="1232044"/>
                  </a:lnTo>
                  <a:lnTo>
                    <a:pt x="41746" y="1275849"/>
                  </a:lnTo>
                  <a:lnTo>
                    <a:pt x="32241" y="1319961"/>
                  </a:lnTo>
                  <a:lnTo>
                    <a:pt x="23942" y="1364356"/>
                  </a:lnTo>
                  <a:lnTo>
                    <a:pt x="16858" y="1409007"/>
                  </a:lnTo>
                  <a:lnTo>
                    <a:pt x="10999" y="1453890"/>
                  </a:lnTo>
                  <a:lnTo>
                    <a:pt x="6373" y="1498978"/>
                  </a:lnTo>
                  <a:lnTo>
                    <a:pt x="2992" y="1544247"/>
                  </a:lnTo>
                  <a:lnTo>
                    <a:pt x="864" y="1589671"/>
                  </a:lnTo>
                  <a:lnTo>
                    <a:pt x="0" y="1635224"/>
                  </a:lnTo>
                  <a:lnTo>
                    <a:pt x="408" y="1680882"/>
                  </a:lnTo>
                  <a:lnTo>
                    <a:pt x="2098" y="1726617"/>
                  </a:lnTo>
                  <a:lnTo>
                    <a:pt x="5081" y="1772406"/>
                  </a:lnTo>
                  <a:lnTo>
                    <a:pt x="9365" y="1818223"/>
                  </a:lnTo>
                  <a:lnTo>
                    <a:pt x="14961" y="1864042"/>
                  </a:lnTo>
                  <a:lnTo>
                    <a:pt x="21878" y="1909837"/>
                  </a:lnTo>
                  <a:lnTo>
                    <a:pt x="30126" y="1955584"/>
                  </a:lnTo>
                  <a:lnTo>
                    <a:pt x="39714" y="2001256"/>
                  </a:lnTo>
                  <a:lnTo>
                    <a:pt x="50652" y="2046829"/>
                  </a:lnTo>
                  <a:lnTo>
                    <a:pt x="62950" y="2092276"/>
                  </a:lnTo>
                  <a:lnTo>
                    <a:pt x="76617" y="2137573"/>
                  </a:lnTo>
                  <a:lnTo>
                    <a:pt x="91663" y="2182694"/>
                  </a:lnTo>
                  <a:lnTo>
                    <a:pt x="108098" y="2227613"/>
                  </a:lnTo>
                  <a:lnTo>
                    <a:pt x="125931" y="2272305"/>
                  </a:lnTo>
                  <a:lnTo>
                    <a:pt x="145172" y="2316745"/>
                  </a:lnTo>
                  <a:lnTo>
                    <a:pt x="165683" y="2360606"/>
                  </a:lnTo>
                  <a:lnTo>
                    <a:pt x="187317" y="2403581"/>
                  </a:lnTo>
                  <a:lnTo>
                    <a:pt x="210047" y="2445659"/>
                  </a:lnTo>
                  <a:lnTo>
                    <a:pt x="233850" y="2486832"/>
                  </a:lnTo>
                  <a:lnTo>
                    <a:pt x="258699" y="2527089"/>
                  </a:lnTo>
                  <a:lnTo>
                    <a:pt x="284568" y="2566421"/>
                  </a:lnTo>
                  <a:lnTo>
                    <a:pt x="311433" y="2604818"/>
                  </a:lnTo>
                  <a:lnTo>
                    <a:pt x="339268" y="2642271"/>
                  </a:lnTo>
                  <a:lnTo>
                    <a:pt x="368047" y="2678769"/>
                  </a:lnTo>
                  <a:lnTo>
                    <a:pt x="397745" y="2714304"/>
                  </a:lnTo>
                  <a:lnTo>
                    <a:pt x="428337" y="2748865"/>
                  </a:lnTo>
                  <a:lnTo>
                    <a:pt x="459796" y="2782443"/>
                  </a:lnTo>
                  <a:lnTo>
                    <a:pt x="492098" y="2815028"/>
                  </a:lnTo>
                  <a:lnTo>
                    <a:pt x="525217" y="2846610"/>
                  </a:lnTo>
                  <a:lnTo>
                    <a:pt x="559128" y="2877181"/>
                  </a:lnTo>
                  <a:lnTo>
                    <a:pt x="593805" y="2906730"/>
                  </a:lnTo>
                  <a:lnTo>
                    <a:pt x="629222" y="2935247"/>
                  </a:lnTo>
                  <a:lnTo>
                    <a:pt x="665355" y="2962724"/>
                  </a:lnTo>
                  <a:lnTo>
                    <a:pt x="702177" y="2989149"/>
                  </a:lnTo>
                  <a:lnTo>
                    <a:pt x="739663" y="3014515"/>
                  </a:lnTo>
                  <a:lnTo>
                    <a:pt x="777789" y="3038810"/>
                  </a:lnTo>
                  <a:lnTo>
                    <a:pt x="816527" y="3062025"/>
                  </a:lnTo>
                  <a:lnTo>
                    <a:pt x="855854" y="3084152"/>
                  </a:lnTo>
                  <a:lnTo>
                    <a:pt x="895743" y="3105179"/>
                  </a:lnTo>
                  <a:lnTo>
                    <a:pt x="936169" y="3125097"/>
                  </a:lnTo>
                  <a:lnTo>
                    <a:pt x="977106" y="3143898"/>
                  </a:lnTo>
                  <a:lnTo>
                    <a:pt x="1018529" y="3161570"/>
                  </a:lnTo>
                  <a:lnTo>
                    <a:pt x="1060413" y="3178105"/>
                  </a:lnTo>
                  <a:lnTo>
                    <a:pt x="1102732" y="3193492"/>
                  </a:lnTo>
                  <a:lnTo>
                    <a:pt x="1145461" y="3207723"/>
                  </a:lnTo>
                  <a:lnTo>
                    <a:pt x="1188573" y="3220787"/>
                  </a:lnTo>
                  <a:lnTo>
                    <a:pt x="1232044" y="3232675"/>
                  </a:lnTo>
                  <a:lnTo>
                    <a:pt x="1275849" y="3243376"/>
                  </a:lnTo>
                  <a:lnTo>
                    <a:pt x="1319961" y="3252883"/>
                  </a:lnTo>
                  <a:lnTo>
                    <a:pt x="1364356" y="3261184"/>
                  </a:lnTo>
                  <a:lnTo>
                    <a:pt x="1409007" y="3268270"/>
                  </a:lnTo>
                  <a:lnTo>
                    <a:pt x="1453890" y="3274132"/>
                  </a:lnTo>
                  <a:lnTo>
                    <a:pt x="1498978" y="3278760"/>
                  </a:lnTo>
                  <a:lnTo>
                    <a:pt x="1544247" y="3282143"/>
                  </a:lnTo>
                  <a:lnTo>
                    <a:pt x="1589671" y="3284274"/>
                  </a:lnTo>
                  <a:lnTo>
                    <a:pt x="1635224" y="3285141"/>
                  </a:lnTo>
                  <a:lnTo>
                    <a:pt x="1680882" y="3284735"/>
                  </a:lnTo>
                  <a:lnTo>
                    <a:pt x="1726617" y="3283047"/>
                  </a:lnTo>
                  <a:lnTo>
                    <a:pt x="1772406" y="3280067"/>
                  </a:lnTo>
                  <a:lnTo>
                    <a:pt x="1818223" y="3275786"/>
                  </a:lnTo>
                  <a:lnTo>
                    <a:pt x="1864042" y="3270192"/>
                  </a:lnTo>
                  <a:lnTo>
                    <a:pt x="1909837" y="3263278"/>
                  </a:lnTo>
                  <a:lnTo>
                    <a:pt x="1955584" y="3255033"/>
                  </a:lnTo>
                  <a:lnTo>
                    <a:pt x="2001256" y="3245448"/>
                  </a:lnTo>
                  <a:lnTo>
                    <a:pt x="2046829" y="3234512"/>
                  </a:lnTo>
                  <a:lnTo>
                    <a:pt x="2092276" y="3222217"/>
                  </a:lnTo>
                  <a:lnTo>
                    <a:pt x="2137573" y="3208553"/>
                  </a:lnTo>
                  <a:lnTo>
                    <a:pt x="2182694" y="3193510"/>
                  </a:lnTo>
                  <a:lnTo>
                    <a:pt x="2227613" y="3177078"/>
                  </a:lnTo>
                  <a:lnTo>
                    <a:pt x="2272305" y="3159248"/>
                  </a:lnTo>
                  <a:lnTo>
                    <a:pt x="2316745" y="3140010"/>
                  </a:lnTo>
                  <a:lnTo>
                    <a:pt x="2360609" y="3119496"/>
                  </a:lnTo>
                  <a:lnTo>
                    <a:pt x="2403587" y="3097860"/>
                  </a:lnTo>
                  <a:lnTo>
                    <a:pt x="2445669" y="3075126"/>
                  </a:lnTo>
                  <a:lnTo>
                    <a:pt x="2486844" y="3051321"/>
                  </a:lnTo>
                  <a:lnTo>
                    <a:pt x="2527103" y="3026470"/>
                  </a:lnTo>
                  <a:lnTo>
                    <a:pt x="2566437" y="3000598"/>
                  </a:lnTo>
                  <a:lnTo>
                    <a:pt x="2604836" y="2973731"/>
                  </a:lnTo>
                  <a:lnTo>
                    <a:pt x="2642291" y="2945894"/>
                  </a:lnTo>
                  <a:lnTo>
                    <a:pt x="2678790" y="2917113"/>
                  </a:lnTo>
                  <a:lnTo>
                    <a:pt x="2714326" y="2887413"/>
                  </a:lnTo>
                  <a:lnTo>
                    <a:pt x="2748888" y="2856820"/>
                  </a:lnTo>
                  <a:lnTo>
                    <a:pt x="2782467" y="2825359"/>
                  </a:lnTo>
                  <a:lnTo>
                    <a:pt x="2815053" y="2793055"/>
                  </a:lnTo>
                  <a:lnTo>
                    <a:pt x="2846636" y="2759935"/>
                  </a:lnTo>
                  <a:lnTo>
                    <a:pt x="2877207" y="2726023"/>
                  </a:lnTo>
                  <a:lnTo>
                    <a:pt x="2906756" y="2691344"/>
                  </a:lnTo>
                  <a:lnTo>
                    <a:pt x="2935274" y="2655926"/>
                  </a:lnTo>
                  <a:lnTo>
                    <a:pt x="2962750" y="2619792"/>
                  </a:lnTo>
                  <a:lnTo>
                    <a:pt x="2989175" y="2582968"/>
                  </a:lnTo>
                  <a:lnTo>
                    <a:pt x="3014540" y="2545481"/>
                  </a:lnTo>
                  <a:lnTo>
                    <a:pt x="3038835" y="2507354"/>
                  </a:lnTo>
                  <a:lnTo>
                    <a:pt x="3062050" y="2468614"/>
                  </a:lnTo>
                  <a:lnTo>
                    <a:pt x="3084175" y="2429287"/>
                  </a:lnTo>
                  <a:lnTo>
                    <a:pt x="3105201" y="2389397"/>
                  </a:lnTo>
                  <a:lnTo>
                    <a:pt x="3125119" y="2348970"/>
                  </a:lnTo>
                  <a:lnTo>
                    <a:pt x="3143918" y="2308032"/>
                  </a:lnTo>
                  <a:lnTo>
                    <a:pt x="3161589" y="2266608"/>
                  </a:lnTo>
                  <a:lnTo>
                    <a:pt x="3178122" y="2224724"/>
                  </a:lnTo>
                  <a:lnTo>
                    <a:pt x="3193508" y="2182404"/>
                  </a:lnTo>
                  <a:lnTo>
                    <a:pt x="3207737" y="2139675"/>
                  </a:lnTo>
                  <a:lnTo>
                    <a:pt x="3220799" y="2096562"/>
                  </a:lnTo>
                  <a:lnTo>
                    <a:pt x="3232685" y="2053090"/>
                  </a:lnTo>
                  <a:lnTo>
                    <a:pt x="3243385" y="2009285"/>
                  </a:lnTo>
                  <a:lnTo>
                    <a:pt x="3252889" y="1965172"/>
                  </a:lnTo>
                  <a:lnTo>
                    <a:pt x="3261188" y="1920778"/>
                  </a:lnTo>
                  <a:lnTo>
                    <a:pt x="3268272" y="1876126"/>
                  </a:lnTo>
                  <a:lnTo>
                    <a:pt x="3274132" y="1831243"/>
                  </a:lnTo>
                  <a:lnTo>
                    <a:pt x="3278757" y="1786154"/>
                  </a:lnTo>
                  <a:lnTo>
                    <a:pt x="3282138" y="1740885"/>
                  </a:lnTo>
                  <a:lnTo>
                    <a:pt x="3284266" y="1695461"/>
                  </a:lnTo>
                  <a:lnTo>
                    <a:pt x="3285131" y="1649907"/>
                  </a:lnTo>
                  <a:lnTo>
                    <a:pt x="3284723" y="1604250"/>
                  </a:lnTo>
                  <a:lnTo>
                    <a:pt x="3283032" y="1558514"/>
                  </a:lnTo>
                  <a:lnTo>
                    <a:pt x="3280050" y="1512725"/>
                  </a:lnTo>
                  <a:lnTo>
                    <a:pt x="3275765" y="1466908"/>
                  </a:lnTo>
                  <a:lnTo>
                    <a:pt x="3270169" y="1421089"/>
                  </a:lnTo>
                  <a:lnTo>
                    <a:pt x="3263252" y="1375294"/>
                  </a:lnTo>
                  <a:lnTo>
                    <a:pt x="3255004" y="1329547"/>
                  </a:lnTo>
                  <a:lnTo>
                    <a:pt x="3245416" y="1283874"/>
                  </a:lnTo>
                  <a:lnTo>
                    <a:pt x="3234478" y="1238302"/>
                  </a:lnTo>
                  <a:lnTo>
                    <a:pt x="3222180" y="1192854"/>
                  </a:lnTo>
                  <a:lnTo>
                    <a:pt x="3208513" y="1147557"/>
                  </a:lnTo>
                  <a:lnTo>
                    <a:pt x="3193467" y="1102437"/>
                  </a:lnTo>
                  <a:lnTo>
                    <a:pt x="3177033" y="1057517"/>
                  </a:lnTo>
                  <a:lnTo>
                    <a:pt x="3159200" y="1012825"/>
                  </a:lnTo>
                  <a:lnTo>
                    <a:pt x="3139959" y="968386"/>
                  </a:lnTo>
                  <a:lnTo>
                    <a:pt x="3119448" y="924521"/>
                  </a:lnTo>
                  <a:lnTo>
                    <a:pt x="3097814" y="881543"/>
                  </a:lnTo>
                  <a:lnTo>
                    <a:pt x="3075083" y="839462"/>
                  </a:lnTo>
                  <a:lnTo>
                    <a:pt x="3051280" y="798287"/>
                  </a:lnTo>
                  <a:lnTo>
                    <a:pt x="3026432" y="758027"/>
                  </a:lnTo>
                  <a:lnTo>
                    <a:pt x="3000562" y="718693"/>
                  </a:lnTo>
                  <a:lnTo>
                    <a:pt x="2973697" y="680294"/>
                  </a:lnTo>
                  <a:lnTo>
                    <a:pt x="2945862" y="642840"/>
                  </a:lnTo>
                  <a:lnTo>
                    <a:pt x="2917083" y="606340"/>
                  </a:lnTo>
                  <a:lnTo>
                    <a:pt x="2887385" y="570804"/>
                  </a:lnTo>
                  <a:lnTo>
                    <a:pt x="2856794" y="536242"/>
                  </a:lnTo>
                  <a:lnTo>
                    <a:pt x="2825334" y="502663"/>
                  </a:lnTo>
                  <a:lnTo>
                    <a:pt x="2793032" y="470077"/>
                  </a:lnTo>
                  <a:lnTo>
                    <a:pt x="2759913" y="438494"/>
                  </a:lnTo>
                  <a:lnTo>
                    <a:pt x="2726003" y="407923"/>
                  </a:lnTo>
                  <a:lnTo>
                    <a:pt x="2691326" y="378374"/>
                  </a:lnTo>
                  <a:lnTo>
                    <a:pt x="2655908" y="349857"/>
                  </a:lnTo>
                  <a:lnTo>
                    <a:pt x="2619776" y="322380"/>
                  </a:lnTo>
                  <a:lnTo>
                    <a:pt x="2582954" y="295955"/>
                  </a:lnTo>
                  <a:lnTo>
                    <a:pt x="2545467" y="270590"/>
                  </a:lnTo>
                  <a:lnTo>
                    <a:pt x="2507342" y="246295"/>
                  </a:lnTo>
                  <a:lnTo>
                    <a:pt x="2468603" y="223081"/>
                  </a:lnTo>
                  <a:lnTo>
                    <a:pt x="2429277" y="200955"/>
                  </a:lnTo>
                  <a:lnTo>
                    <a:pt x="2389388" y="179929"/>
                  </a:lnTo>
                  <a:lnTo>
                    <a:pt x="2348962" y="160012"/>
                  </a:lnTo>
                  <a:lnTo>
                    <a:pt x="2308024" y="141212"/>
                  </a:lnTo>
                  <a:lnTo>
                    <a:pt x="2266601" y="123542"/>
                  </a:lnTo>
                  <a:lnTo>
                    <a:pt x="2224717" y="107008"/>
                  </a:lnTo>
                  <a:lnTo>
                    <a:pt x="2182398" y="91622"/>
                  </a:lnTo>
                  <a:lnTo>
                    <a:pt x="2139670" y="77394"/>
                  </a:lnTo>
                  <a:lnTo>
                    <a:pt x="2096557" y="64331"/>
                  </a:lnTo>
                  <a:lnTo>
                    <a:pt x="2053086" y="52445"/>
                  </a:lnTo>
                  <a:lnTo>
                    <a:pt x="2009282" y="41746"/>
                  </a:lnTo>
                  <a:lnTo>
                    <a:pt x="1965169" y="32241"/>
                  </a:lnTo>
                  <a:lnTo>
                    <a:pt x="1920775" y="23942"/>
                  </a:lnTo>
                  <a:lnTo>
                    <a:pt x="1876124" y="16858"/>
                  </a:lnTo>
                  <a:lnTo>
                    <a:pt x="1831241" y="10999"/>
                  </a:lnTo>
                  <a:lnTo>
                    <a:pt x="1786152" y="6373"/>
                  </a:lnTo>
                  <a:lnTo>
                    <a:pt x="1740883" y="2992"/>
                  </a:lnTo>
                  <a:lnTo>
                    <a:pt x="1695460" y="864"/>
                  </a:lnTo>
                  <a:lnTo>
                    <a:pt x="16499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753969" y="5976735"/>
              <a:ext cx="3285490" cy="3285490"/>
            </a:xfrm>
            <a:custGeom>
              <a:avLst/>
              <a:gdLst/>
              <a:ahLst/>
              <a:cxnLst/>
              <a:rect l="l" t="t" r="r" b="b"/>
              <a:pathLst>
                <a:path w="3285490" h="3285490">
                  <a:moveTo>
                    <a:pt x="145172" y="2316745"/>
                  </a:moveTo>
                  <a:lnTo>
                    <a:pt x="165683" y="2360606"/>
                  </a:lnTo>
                  <a:lnTo>
                    <a:pt x="187317" y="2403581"/>
                  </a:lnTo>
                  <a:lnTo>
                    <a:pt x="210047" y="2445659"/>
                  </a:lnTo>
                  <a:lnTo>
                    <a:pt x="233850" y="2486832"/>
                  </a:lnTo>
                  <a:lnTo>
                    <a:pt x="258699" y="2527089"/>
                  </a:lnTo>
                  <a:lnTo>
                    <a:pt x="284568" y="2566421"/>
                  </a:lnTo>
                  <a:lnTo>
                    <a:pt x="311433" y="2604818"/>
                  </a:lnTo>
                  <a:lnTo>
                    <a:pt x="339268" y="2642271"/>
                  </a:lnTo>
                  <a:lnTo>
                    <a:pt x="368047" y="2678769"/>
                  </a:lnTo>
                  <a:lnTo>
                    <a:pt x="397745" y="2714304"/>
                  </a:lnTo>
                  <a:lnTo>
                    <a:pt x="428337" y="2748865"/>
                  </a:lnTo>
                  <a:lnTo>
                    <a:pt x="459796" y="2782443"/>
                  </a:lnTo>
                  <a:lnTo>
                    <a:pt x="492098" y="2815028"/>
                  </a:lnTo>
                  <a:lnTo>
                    <a:pt x="525217" y="2846610"/>
                  </a:lnTo>
                  <a:lnTo>
                    <a:pt x="559128" y="2877181"/>
                  </a:lnTo>
                  <a:lnTo>
                    <a:pt x="593805" y="2906730"/>
                  </a:lnTo>
                  <a:lnTo>
                    <a:pt x="629222" y="2935247"/>
                  </a:lnTo>
                  <a:lnTo>
                    <a:pt x="665355" y="2962724"/>
                  </a:lnTo>
                  <a:lnTo>
                    <a:pt x="702177" y="2989149"/>
                  </a:lnTo>
                  <a:lnTo>
                    <a:pt x="739663" y="3014515"/>
                  </a:lnTo>
                  <a:lnTo>
                    <a:pt x="777789" y="3038810"/>
                  </a:lnTo>
                  <a:lnTo>
                    <a:pt x="816527" y="3062025"/>
                  </a:lnTo>
                  <a:lnTo>
                    <a:pt x="855854" y="3084152"/>
                  </a:lnTo>
                  <a:lnTo>
                    <a:pt x="895743" y="3105179"/>
                  </a:lnTo>
                  <a:lnTo>
                    <a:pt x="936169" y="3125097"/>
                  </a:lnTo>
                  <a:lnTo>
                    <a:pt x="977106" y="3143898"/>
                  </a:lnTo>
                  <a:lnTo>
                    <a:pt x="1018529" y="3161570"/>
                  </a:lnTo>
                  <a:lnTo>
                    <a:pt x="1060413" y="3178105"/>
                  </a:lnTo>
                  <a:lnTo>
                    <a:pt x="1102732" y="3193492"/>
                  </a:lnTo>
                  <a:lnTo>
                    <a:pt x="1145461" y="3207723"/>
                  </a:lnTo>
                  <a:lnTo>
                    <a:pt x="1188573" y="3220787"/>
                  </a:lnTo>
                  <a:lnTo>
                    <a:pt x="1232044" y="3232675"/>
                  </a:lnTo>
                  <a:lnTo>
                    <a:pt x="1275849" y="3243376"/>
                  </a:lnTo>
                  <a:lnTo>
                    <a:pt x="1319961" y="3252883"/>
                  </a:lnTo>
                  <a:lnTo>
                    <a:pt x="1364356" y="3261184"/>
                  </a:lnTo>
                  <a:lnTo>
                    <a:pt x="1409007" y="3268270"/>
                  </a:lnTo>
                  <a:lnTo>
                    <a:pt x="1453890" y="3274132"/>
                  </a:lnTo>
                  <a:lnTo>
                    <a:pt x="1498978" y="3278760"/>
                  </a:lnTo>
                  <a:lnTo>
                    <a:pt x="1544247" y="3282143"/>
                  </a:lnTo>
                  <a:lnTo>
                    <a:pt x="1589671" y="3284274"/>
                  </a:lnTo>
                  <a:lnTo>
                    <a:pt x="1635224" y="3285141"/>
                  </a:lnTo>
                  <a:lnTo>
                    <a:pt x="1680882" y="3284735"/>
                  </a:lnTo>
                  <a:lnTo>
                    <a:pt x="1726617" y="3283047"/>
                  </a:lnTo>
                  <a:lnTo>
                    <a:pt x="1772406" y="3280067"/>
                  </a:lnTo>
                  <a:lnTo>
                    <a:pt x="1818223" y="3275786"/>
                  </a:lnTo>
                  <a:lnTo>
                    <a:pt x="1864042" y="3270192"/>
                  </a:lnTo>
                  <a:lnTo>
                    <a:pt x="1909837" y="3263278"/>
                  </a:lnTo>
                  <a:lnTo>
                    <a:pt x="1955584" y="3255033"/>
                  </a:lnTo>
                  <a:lnTo>
                    <a:pt x="2001256" y="3245448"/>
                  </a:lnTo>
                  <a:lnTo>
                    <a:pt x="2046829" y="3234512"/>
                  </a:lnTo>
                  <a:lnTo>
                    <a:pt x="2092276" y="3222217"/>
                  </a:lnTo>
                  <a:lnTo>
                    <a:pt x="2137573" y="3208553"/>
                  </a:lnTo>
                  <a:lnTo>
                    <a:pt x="2182694" y="3193510"/>
                  </a:lnTo>
                  <a:lnTo>
                    <a:pt x="2227613" y="3177078"/>
                  </a:lnTo>
                  <a:lnTo>
                    <a:pt x="2272305" y="3159248"/>
                  </a:lnTo>
                  <a:lnTo>
                    <a:pt x="2316745" y="3140010"/>
                  </a:lnTo>
                  <a:lnTo>
                    <a:pt x="2360609" y="3119496"/>
                  </a:lnTo>
                  <a:lnTo>
                    <a:pt x="2403587" y="3097860"/>
                  </a:lnTo>
                  <a:lnTo>
                    <a:pt x="2445669" y="3075126"/>
                  </a:lnTo>
                  <a:lnTo>
                    <a:pt x="2486844" y="3051321"/>
                  </a:lnTo>
                  <a:lnTo>
                    <a:pt x="2527103" y="3026470"/>
                  </a:lnTo>
                  <a:lnTo>
                    <a:pt x="2566437" y="3000598"/>
                  </a:lnTo>
                  <a:lnTo>
                    <a:pt x="2604836" y="2973731"/>
                  </a:lnTo>
                  <a:lnTo>
                    <a:pt x="2642291" y="2945894"/>
                  </a:lnTo>
                  <a:lnTo>
                    <a:pt x="2678790" y="2917113"/>
                  </a:lnTo>
                  <a:lnTo>
                    <a:pt x="2714326" y="2887413"/>
                  </a:lnTo>
                  <a:lnTo>
                    <a:pt x="2748888" y="2856820"/>
                  </a:lnTo>
                  <a:lnTo>
                    <a:pt x="2782467" y="2825359"/>
                  </a:lnTo>
                  <a:lnTo>
                    <a:pt x="2815053" y="2793055"/>
                  </a:lnTo>
                  <a:lnTo>
                    <a:pt x="2846636" y="2759935"/>
                  </a:lnTo>
                  <a:lnTo>
                    <a:pt x="2877207" y="2726023"/>
                  </a:lnTo>
                  <a:lnTo>
                    <a:pt x="2906756" y="2691344"/>
                  </a:lnTo>
                  <a:lnTo>
                    <a:pt x="2935274" y="2655926"/>
                  </a:lnTo>
                  <a:lnTo>
                    <a:pt x="2962750" y="2619792"/>
                  </a:lnTo>
                  <a:lnTo>
                    <a:pt x="2989175" y="2582968"/>
                  </a:lnTo>
                  <a:lnTo>
                    <a:pt x="3014540" y="2545481"/>
                  </a:lnTo>
                  <a:lnTo>
                    <a:pt x="3038835" y="2507354"/>
                  </a:lnTo>
                  <a:lnTo>
                    <a:pt x="3062050" y="2468614"/>
                  </a:lnTo>
                  <a:lnTo>
                    <a:pt x="3084175" y="2429287"/>
                  </a:lnTo>
                  <a:lnTo>
                    <a:pt x="3105201" y="2389397"/>
                  </a:lnTo>
                  <a:lnTo>
                    <a:pt x="3125119" y="2348970"/>
                  </a:lnTo>
                  <a:lnTo>
                    <a:pt x="3143918" y="2308032"/>
                  </a:lnTo>
                  <a:lnTo>
                    <a:pt x="3161589" y="2266608"/>
                  </a:lnTo>
                  <a:lnTo>
                    <a:pt x="3178122" y="2224724"/>
                  </a:lnTo>
                  <a:lnTo>
                    <a:pt x="3193508" y="2182404"/>
                  </a:lnTo>
                  <a:lnTo>
                    <a:pt x="3207737" y="2139675"/>
                  </a:lnTo>
                  <a:lnTo>
                    <a:pt x="3220799" y="2096562"/>
                  </a:lnTo>
                  <a:lnTo>
                    <a:pt x="3232685" y="2053090"/>
                  </a:lnTo>
                  <a:lnTo>
                    <a:pt x="3243385" y="2009285"/>
                  </a:lnTo>
                  <a:lnTo>
                    <a:pt x="3252889" y="1965172"/>
                  </a:lnTo>
                  <a:lnTo>
                    <a:pt x="3261188" y="1920778"/>
                  </a:lnTo>
                  <a:lnTo>
                    <a:pt x="3268272" y="1876126"/>
                  </a:lnTo>
                  <a:lnTo>
                    <a:pt x="3274132" y="1831243"/>
                  </a:lnTo>
                  <a:lnTo>
                    <a:pt x="3278757" y="1786154"/>
                  </a:lnTo>
                  <a:lnTo>
                    <a:pt x="3282138" y="1740885"/>
                  </a:lnTo>
                  <a:lnTo>
                    <a:pt x="3284266" y="1695461"/>
                  </a:lnTo>
                  <a:lnTo>
                    <a:pt x="3285131" y="1649907"/>
                  </a:lnTo>
                  <a:lnTo>
                    <a:pt x="3284723" y="1604250"/>
                  </a:lnTo>
                  <a:lnTo>
                    <a:pt x="3283032" y="1558514"/>
                  </a:lnTo>
                  <a:lnTo>
                    <a:pt x="3280050" y="1512725"/>
                  </a:lnTo>
                  <a:lnTo>
                    <a:pt x="3275765" y="1466908"/>
                  </a:lnTo>
                  <a:lnTo>
                    <a:pt x="3270169" y="1421089"/>
                  </a:lnTo>
                  <a:lnTo>
                    <a:pt x="3263252" y="1375294"/>
                  </a:lnTo>
                  <a:lnTo>
                    <a:pt x="3255004" y="1329547"/>
                  </a:lnTo>
                  <a:lnTo>
                    <a:pt x="3245416" y="1283874"/>
                  </a:lnTo>
                  <a:lnTo>
                    <a:pt x="3234478" y="1238302"/>
                  </a:lnTo>
                  <a:lnTo>
                    <a:pt x="3222180" y="1192854"/>
                  </a:lnTo>
                  <a:lnTo>
                    <a:pt x="3208513" y="1147557"/>
                  </a:lnTo>
                  <a:lnTo>
                    <a:pt x="3193467" y="1102437"/>
                  </a:lnTo>
                  <a:lnTo>
                    <a:pt x="3177033" y="1057517"/>
                  </a:lnTo>
                  <a:lnTo>
                    <a:pt x="3159200" y="1012825"/>
                  </a:lnTo>
                  <a:lnTo>
                    <a:pt x="3139959" y="968386"/>
                  </a:lnTo>
                  <a:lnTo>
                    <a:pt x="3119448" y="924521"/>
                  </a:lnTo>
                  <a:lnTo>
                    <a:pt x="3097814" y="881543"/>
                  </a:lnTo>
                  <a:lnTo>
                    <a:pt x="3075083" y="839462"/>
                  </a:lnTo>
                  <a:lnTo>
                    <a:pt x="3051280" y="798287"/>
                  </a:lnTo>
                  <a:lnTo>
                    <a:pt x="3026432" y="758027"/>
                  </a:lnTo>
                  <a:lnTo>
                    <a:pt x="3000562" y="718693"/>
                  </a:lnTo>
                  <a:lnTo>
                    <a:pt x="2973697" y="680294"/>
                  </a:lnTo>
                  <a:lnTo>
                    <a:pt x="2945862" y="642840"/>
                  </a:lnTo>
                  <a:lnTo>
                    <a:pt x="2917083" y="606340"/>
                  </a:lnTo>
                  <a:lnTo>
                    <a:pt x="2887385" y="570804"/>
                  </a:lnTo>
                  <a:lnTo>
                    <a:pt x="2856794" y="536242"/>
                  </a:lnTo>
                  <a:lnTo>
                    <a:pt x="2825334" y="502663"/>
                  </a:lnTo>
                  <a:lnTo>
                    <a:pt x="2793032" y="470077"/>
                  </a:lnTo>
                  <a:lnTo>
                    <a:pt x="2759913" y="438494"/>
                  </a:lnTo>
                  <a:lnTo>
                    <a:pt x="2726003" y="407923"/>
                  </a:lnTo>
                  <a:lnTo>
                    <a:pt x="2691326" y="378374"/>
                  </a:lnTo>
                  <a:lnTo>
                    <a:pt x="2655908" y="349857"/>
                  </a:lnTo>
                  <a:lnTo>
                    <a:pt x="2619776" y="322380"/>
                  </a:lnTo>
                  <a:lnTo>
                    <a:pt x="2582954" y="295955"/>
                  </a:lnTo>
                  <a:lnTo>
                    <a:pt x="2545467" y="270590"/>
                  </a:lnTo>
                  <a:lnTo>
                    <a:pt x="2507342" y="246295"/>
                  </a:lnTo>
                  <a:lnTo>
                    <a:pt x="2468603" y="223081"/>
                  </a:lnTo>
                  <a:lnTo>
                    <a:pt x="2429277" y="200955"/>
                  </a:lnTo>
                  <a:lnTo>
                    <a:pt x="2389388" y="179929"/>
                  </a:lnTo>
                  <a:lnTo>
                    <a:pt x="2348962" y="160012"/>
                  </a:lnTo>
                  <a:lnTo>
                    <a:pt x="2308024" y="141212"/>
                  </a:lnTo>
                  <a:lnTo>
                    <a:pt x="2266601" y="123542"/>
                  </a:lnTo>
                  <a:lnTo>
                    <a:pt x="2224717" y="107008"/>
                  </a:lnTo>
                  <a:lnTo>
                    <a:pt x="2182398" y="91622"/>
                  </a:lnTo>
                  <a:lnTo>
                    <a:pt x="2139670" y="77394"/>
                  </a:lnTo>
                  <a:lnTo>
                    <a:pt x="2096557" y="64331"/>
                  </a:lnTo>
                  <a:lnTo>
                    <a:pt x="2053086" y="52445"/>
                  </a:lnTo>
                  <a:lnTo>
                    <a:pt x="2009282" y="41746"/>
                  </a:lnTo>
                  <a:lnTo>
                    <a:pt x="1965169" y="32241"/>
                  </a:lnTo>
                  <a:lnTo>
                    <a:pt x="1920775" y="23942"/>
                  </a:lnTo>
                  <a:lnTo>
                    <a:pt x="1876124" y="16858"/>
                  </a:lnTo>
                  <a:lnTo>
                    <a:pt x="1831241" y="10999"/>
                  </a:lnTo>
                  <a:lnTo>
                    <a:pt x="1786152" y="6373"/>
                  </a:lnTo>
                  <a:lnTo>
                    <a:pt x="1740883" y="2992"/>
                  </a:lnTo>
                  <a:lnTo>
                    <a:pt x="1695460" y="864"/>
                  </a:lnTo>
                  <a:lnTo>
                    <a:pt x="1649906" y="0"/>
                  </a:lnTo>
                  <a:lnTo>
                    <a:pt x="1604249" y="408"/>
                  </a:lnTo>
                  <a:lnTo>
                    <a:pt x="1558513" y="2098"/>
                  </a:lnTo>
                  <a:lnTo>
                    <a:pt x="1512724" y="5081"/>
                  </a:lnTo>
                  <a:lnTo>
                    <a:pt x="1466907" y="9365"/>
                  </a:lnTo>
                  <a:lnTo>
                    <a:pt x="1421089" y="14961"/>
                  </a:lnTo>
                  <a:lnTo>
                    <a:pt x="1375293" y="21878"/>
                  </a:lnTo>
                  <a:lnTo>
                    <a:pt x="1329547" y="30126"/>
                  </a:lnTo>
                  <a:lnTo>
                    <a:pt x="1283874" y="39714"/>
                  </a:lnTo>
                  <a:lnTo>
                    <a:pt x="1238302" y="50652"/>
                  </a:lnTo>
                  <a:lnTo>
                    <a:pt x="1192854" y="62950"/>
                  </a:lnTo>
                  <a:lnTo>
                    <a:pt x="1147557" y="76617"/>
                  </a:lnTo>
                  <a:lnTo>
                    <a:pt x="1102437" y="91663"/>
                  </a:lnTo>
                  <a:lnTo>
                    <a:pt x="1057517" y="108098"/>
                  </a:lnTo>
                  <a:lnTo>
                    <a:pt x="1012825" y="125931"/>
                  </a:lnTo>
                  <a:lnTo>
                    <a:pt x="968386" y="145172"/>
                  </a:lnTo>
                  <a:lnTo>
                    <a:pt x="924521" y="165683"/>
                  </a:lnTo>
                  <a:lnTo>
                    <a:pt x="881543" y="187317"/>
                  </a:lnTo>
                  <a:lnTo>
                    <a:pt x="839462" y="210047"/>
                  </a:lnTo>
                  <a:lnTo>
                    <a:pt x="798287" y="233850"/>
                  </a:lnTo>
                  <a:lnTo>
                    <a:pt x="758027" y="258699"/>
                  </a:lnTo>
                  <a:lnTo>
                    <a:pt x="718693" y="284568"/>
                  </a:lnTo>
                  <a:lnTo>
                    <a:pt x="680294" y="311433"/>
                  </a:lnTo>
                  <a:lnTo>
                    <a:pt x="642840" y="339268"/>
                  </a:lnTo>
                  <a:lnTo>
                    <a:pt x="606340" y="368047"/>
                  </a:lnTo>
                  <a:lnTo>
                    <a:pt x="570804" y="397745"/>
                  </a:lnTo>
                  <a:lnTo>
                    <a:pt x="536242" y="428337"/>
                  </a:lnTo>
                  <a:lnTo>
                    <a:pt x="502663" y="459796"/>
                  </a:lnTo>
                  <a:lnTo>
                    <a:pt x="470077" y="492098"/>
                  </a:lnTo>
                  <a:lnTo>
                    <a:pt x="438494" y="525217"/>
                  </a:lnTo>
                  <a:lnTo>
                    <a:pt x="407923" y="559128"/>
                  </a:lnTo>
                  <a:lnTo>
                    <a:pt x="378374" y="593805"/>
                  </a:lnTo>
                  <a:lnTo>
                    <a:pt x="349857" y="629222"/>
                  </a:lnTo>
                  <a:lnTo>
                    <a:pt x="322380" y="665355"/>
                  </a:lnTo>
                  <a:lnTo>
                    <a:pt x="295955" y="702177"/>
                  </a:lnTo>
                  <a:lnTo>
                    <a:pt x="270590" y="739663"/>
                  </a:lnTo>
                  <a:lnTo>
                    <a:pt x="246295" y="777789"/>
                  </a:lnTo>
                  <a:lnTo>
                    <a:pt x="223081" y="816527"/>
                  </a:lnTo>
                  <a:lnTo>
                    <a:pt x="200955" y="855854"/>
                  </a:lnTo>
                  <a:lnTo>
                    <a:pt x="179929" y="895743"/>
                  </a:lnTo>
                  <a:lnTo>
                    <a:pt x="160012" y="936169"/>
                  </a:lnTo>
                  <a:lnTo>
                    <a:pt x="141212" y="977106"/>
                  </a:lnTo>
                  <a:lnTo>
                    <a:pt x="123542" y="1018529"/>
                  </a:lnTo>
                  <a:lnTo>
                    <a:pt x="107008" y="1060413"/>
                  </a:lnTo>
                  <a:lnTo>
                    <a:pt x="91622" y="1102732"/>
                  </a:lnTo>
                  <a:lnTo>
                    <a:pt x="77394" y="1145461"/>
                  </a:lnTo>
                  <a:lnTo>
                    <a:pt x="64331" y="1188573"/>
                  </a:lnTo>
                  <a:lnTo>
                    <a:pt x="52445" y="1232044"/>
                  </a:lnTo>
                  <a:lnTo>
                    <a:pt x="41746" y="1275849"/>
                  </a:lnTo>
                  <a:lnTo>
                    <a:pt x="32241" y="1319961"/>
                  </a:lnTo>
                  <a:lnTo>
                    <a:pt x="23942" y="1364356"/>
                  </a:lnTo>
                  <a:lnTo>
                    <a:pt x="16858" y="1409007"/>
                  </a:lnTo>
                  <a:lnTo>
                    <a:pt x="10999" y="1453890"/>
                  </a:lnTo>
                  <a:lnTo>
                    <a:pt x="6373" y="1498978"/>
                  </a:lnTo>
                  <a:lnTo>
                    <a:pt x="2992" y="1544247"/>
                  </a:lnTo>
                  <a:lnTo>
                    <a:pt x="864" y="1589671"/>
                  </a:lnTo>
                  <a:lnTo>
                    <a:pt x="0" y="1635224"/>
                  </a:lnTo>
                  <a:lnTo>
                    <a:pt x="408" y="1680882"/>
                  </a:lnTo>
                  <a:lnTo>
                    <a:pt x="2098" y="1726617"/>
                  </a:lnTo>
                  <a:lnTo>
                    <a:pt x="5081" y="1772406"/>
                  </a:lnTo>
                  <a:lnTo>
                    <a:pt x="9365" y="1818223"/>
                  </a:lnTo>
                  <a:lnTo>
                    <a:pt x="14961" y="1864042"/>
                  </a:lnTo>
                  <a:lnTo>
                    <a:pt x="21878" y="1909837"/>
                  </a:lnTo>
                  <a:lnTo>
                    <a:pt x="30126" y="1955584"/>
                  </a:lnTo>
                  <a:lnTo>
                    <a:pt x="39714" y="2001256"/>
                  </a:lnTo>
                  <a:lnTo>
                    <a:pt x="50652" y="2046829"/>
                  </a:lnTo>
                  <a:lnTo>
                    <a:pt x="62950" y="2092276"/>
                  </a:lnTo>
                  <a:lnTo>
                    <a:pt x="76617" y="2137573"/>
                  </a:lnTo>
                  <a:lnTo>
                    <a:pt x="91663" y="2182694"/>
                  </a:lnTo>
                  <a:lnTo>
                    <a:pt x="108098" y="2227613"/>
                  </a:lnTo>
                  <a:lnTo>
                    <a:pt x="125931" y="2272305"/>
                  </a:lnTo>
                  <a:lnTo>
                    <a:pt x="145172" y="2316745"/>
                  </a:lnTo>
                  <a:close/>
                </a:path>
              </a:pathLst>
            </a:custGeom>
            <a:ln w="47624">
              <a:solidFill>
                <a:srgbClr val="3462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226040" y="6717791"/>
              <a:ext cx="2407920" cy="1944624"/>
            </a:xfrm>
            <a:prstGeom prst="rect">
              <a:avLst/>
            </a:prstGeom>
          </p:spPr>
        </p:pic>
      </p:grpSp>
      <p:grpSp>
        <p:nvGrpSpPr>
          <p:cNvPr id="44" name="object 44"/>
          <p:cNvGrpSpPr/>
          <p:nvPr/>
        </p:nvGrpSpPr>
        <p:grpSpPr>
          <a:xfrm>
            <a:off x="7413200" y="1998845"/>
            <a:ext cx="3328670" cy="3301365"/>
            <a:chOff x="7413200" y="1998845"/>
            <a:chExt cx="3328670" cy="3301365"/>
          </a:xfrm>
        </p:grpSpPr>
        <p:sp>
          <p:nvSpPr>
            <p:cNvPr id="45" name="object 45"/>
            <p:cNvSpPr/>
            <p:nvPr/>
          </p:nvSpPr>
          <p:spPr>
            <a:xfrm>
              <a:off x="7413200" y="1998845"/>
              <a:ext cx="3328670" cy="3301365"/>
            </a:xfrm>
            <a:custGeom>
              <a:avLst/>
              <a:gdLst/>
              <a:ahLst/>
              <a:cxnLst/>
              <a:rect l="l" t="t" r="r" b="b"/>
              <a:pathLst>
                <a:path w="3328670" h="3301365">
                  <a:moveTo>
                    <a:pt x="1667329" y="0"/>
                  </a:moveTo>
                  <a:lnTo>
                    <a:pt x="1621858" y="932"/>
                  </a:lnTo>
                  <a:lnTo>
                    <a:pt x="1576311" y="3110"/>
                  </a:lnTo>
                  <a:lnTo>
                    <a:pt x="1530712" y="6544"/>
                  </a:lnTo>
                  <a:lnTo>
                    <a:pt x="1485085" y="11242"/>
                  </a:lnTo>
                  <a:lnTo>
                    <a:pt x="1439455" y="17214"/>
                  </a:lnTo>
                  <a:lnTo>
                    <a:pt x="1393847" y="24469"/>
                  </a:lnTo>
                  <a:lnTo>
                    <a:pt x="1348284" y="33015"/>
                  </a:lnTo>
                  <a:lnTo>
                    <a:pt x="1302791" y="42862"/>
                  </a:lnTo>
                  <a:lnTo>
                    <a:pt x="1257393" y="54019"/>
                  </a:lnTo>
                  <a:lnTo>
                    <a:pt x="1212114" y="66495"/>
                  </a:lnTo>
                  <a:lnTo>
                    <a:pt x="1166978" y="80299"/>
                  </a:lnTo>
                  <a:lnTo>
                    <a:pt x="1122010" y="95441"/>
                  </a:lnTo>
                  <a:lnTo>
                    <a:pt x="1077235" y="111928"/>
                  </a:lnTo>
                  <a:lnTo>
                    <a:pt x="1032676" y="129771"/>
                  </a:lnTo>
                  <a:lnTo>
                    <a:pt x="988358" y="148978"/>
                  </a:lnTo>
                  <a:lnTo>
                    <a:pt x="944589" y="169427"/>
                  </a:lnTo>
                  <a:lnTo>
                    <a:pt x="901683" y="190961"/>
                  </a:lnTo>
                  <a:lnTo>
                    <a:pt x="859648" y="213556"/>
                  </a:lnTo>
                  <a:lnTo>
                    <a:pt x="818494" y="237187"/>
                  </a:lnTo>
                  <a:lnTo>
                    <a:pt x="778230" y="261830"/>
                  </a:lnTo>
                  <a:lnTo>
                    <a:pt x="738865" y="287460"/>
                  </a:lnTo>
                  <a:lnTo>
                    <a:pt x="700409" y="314054"/>
                  </a:lnTo>
                  <a:lnTo>
                    <a:pt x="662872" y="341587"/>
                  </a:lnTo>
                  <a:lnTo>
                    <a:pt x="626262" y="370035"/>
                  </a:lnTo>
                  <a:lnTo>
                    <a:pt x="590589" y="399373"/>
                  </a:lnTo>
                  <a:lnTo>
                    <a:pt x="555863" y="429577"/>
                  </a:lnTo>
                  <a:lnTo>
                    <a:pt x="522092" y="460623"/>
                  </a:lnTo>
                  <a:lnTo>
                    <a:pt x="489286" y="492486"/>
                  </a:lnTo>
                  <a:lnTo>
                    <a:pt x="457456" y="525143"/>
                  </a:lnTo>
                  <a:lnTo>
                    <a:pt x="426609" y="558569"/>
                  </a:lnTo>
                  <a:lnTo>
                    <a:pt x="396755" y="592739"/>
                  </a:lnTo>
                  <a:lnTo>
                    <a:pt x="367905" y="627630"/>
                  </a:lnTo>
                  <a:lnTo>
                    <a:pt x="340066" y="663217"/>
                  </a:lnTo>
                  <a:lnTo>
                    <a:pt x="313249" y="699476"/>
                  </a:lnTo>
                  <a:lnTo>
                    <a:pt x="287463" y="736382"/>
                  </a:lnTo>
                  <a:lnTo>
                    <a:pt x="262717" y="773911"/>
                  </a:lnTo>
                  <a:lnTo>
                    <a:pt x="239021" y="812039"/>
                  </a:lnTo>
                  <a:lnTo>
                    <a:pt x="216384" y="850742"/>
                  </a:lnTo>
                  <a:lnTo>
                    <a:pt x="194816" y="889995"/>
                  </a:lnTo>
                  <a:lnTo>
                    <a:pt x="174325" y="929774"/>
                  </a:lnTo>
                  <a:lnTo>
                    <a:pt x="154922" y="970054"/>
                  </a:lnTo>
                  <a:lnTo>
                    <a:pt x="136615" y="1010812"/>
                  </a:lnTo>
                  <a:lnTo>
                    <a:pt x="119415" y="1052024"/>
                  </a:lnTo>
                  <a:lnTo>
                    <a:pt x="103329" y="1093664"/>
                  </a:lnTo>
                  <a:lnTo>
                    <a:pt x="88369" y="1135708"/>
                  </a:lnTo>
                  <a:lnTo>
                    <a:pt x="74543" y="1178133"/>
                  </a:lnTo>
                  <a:lnTo>
                    <a:pt x="61861" y="1220913"/>
                  </a:lnTo>
                  <a:lnTo>
                    <a:pt x="50331" y="1264025"/>
                  </a:lnTo>
                  <a:lnTo>
                    <a:pt x="39964" y="1307445"/>
                  </a:lnTo>
                  <a:lnTo>
                    <a:pt x="30769" y="1351147"/>
                  </a:lnTo>
                  <a:lnTo>
                    <a:pt x="22754" y="1395109"/>
                  </a:lnTo>
                  <a:lnTo>
                    <a:pt x="15931" y="1439304"/>
                  </a:lnTo>
                  <a:lnTo>
                    <a:pt x="10307" y="1483710"/>
                  </a:lnTo>
                  <a:lnTo>
                    <a:pt x="5893" y="1528302"/>
                  </a:lnTo>
                  <a:lnTo>
                    <a:pt x="2697" y="1573055"/>
                  </a:lnTo>
                  <a:lnTo>
                    <a:pt x="730" y="1617945"/>
                  </a:lnTo>
                  <a:lnTo>
                    <a:pt x="0" y="1662948"/>
                  </a:lnTo>
                  <a:lnTo>
                    <a:pt x="516" y="1708040"/>
                  </a:lnTo>
                  <a:lnTo>
                    <a:pt x="2290" y="1753197"/>
                  </a:lnTo>
                  <a:lnTo>
                    <a:pt x="5328" y="1798393"/>
                  </a:lnTo>
                  <a:lnTo>
                    <a:pt x="9642" y="1843605"/>
                  </a:lnTo>
                  <a:lnTo>
                    <a:pt x="15241" y="1888809"/>
                  </a:lnTo>
                  <a:lnTo>
                    <a:pt x="22133" y="1933979"/>
                  </a:lnTo>
                  <a:lnTo>
                    <a:pt x="30328" y="1979093"/>
                  </a:lnTo>
                  <a:lnTo>
                    <a:pt x="39836" y="2024125"/>
                  </a:lnTo>
                  <a:lnTo>
                    <a:pt x="50666" y="2069051"/>
                  </a:lnTo>
                  <a:lnTo>
                    <a:pt x="62828" y="2113848"/>
                  </a:lnTo>
                  <a:lnTo>
                    <a:pt x="76330" y="2158490"/>
                  </a:lnTo>
                  <a:lnTo>
                    <a:pt x="91182" y="2202953"/>
                  </a:lnTo>
                  <a:lnTo>
                    <a:pt x="107394" y="2247214"/>
                  </a:lnTo>
                  <a:lnTo>
                    <a:pt x="124975" y="2291247"/>
                  </a:lnTo>
                  <a:lnTo>
                    <a:pt x="143935" y="2335029"/>
                  </a:lnTo>
                  <a:lnTo>
                    <a:pt x="164145" y="2378240"/>
                  </a:lnTo>
                  <a:lnTo>
                    <a:pt x="185458" y="2420588"/>
                  </a:lnTo>
                  <a:lnTo>
                    <a:pt x="207847" y="2462061"/>
                  </a:lnTo>
                  <a:lnTo>
                    <a:pt x="231290" y="2502652"/>
                  </a:lnTo>
                  <a:lnTo>
                    <a:pt x="255762" y="2542350"/>
                  </a:lnTo>
                  <a:lnTo>
                    <a:pt x="281237" y="2581148"/>
                  </a:lnTo>
                  <a:lnTo>
                    <a:pt x="307693" y="2619036"/>
                  </a:lnTo>
                  <a:lnTo>
                    <a:pt x="335104" y="2656004"/>
                  </a:lnTo>
                  <a:lnTo>
                    <a:pt x="363446" y="2692044"/>
                  </a:lnTo>
                  <a:lnTo>
                    <a:pt x="392694" y="2727146"/>
                  </a:lnTo>
                  <a:lnTo>
                    <a:pt x="422824" y="2761302"/>
                  </a:lnTo>
                  <a:lnTo>
                    <a:pt x="453813" y="2794503"/>
                  </a:lnTo>
                  <a:lnTo>
                    <a:pt x="485634" y="2826738"/>
                  </a:lnTo>
                  <a:lnTo>
                    <a:pt x="518265" y="2858000"/>
                  </a:lnTo>
                  <a:lnTo>
                    <a:pt x="551680" y="2888279"/>
                  </a:lnTo>
                  <a:lnTo>
                    <a:pt x="585855" y="2917566"/>
                  </a:lnTo>
                  <a:lnTo>
                    <a:pt x="620766" y="2945852"/>
                  </a:lnTo>
                  <a:lnTo>
                    <a:pt x="656388" y="2973128"/>
                  </a:lnTo>
                  <a:lnTo>
                    <a:pt x="692697" y="2999384"/>
                  </a:lnTo>
                  <a:lnTo>
                    <a:pt x="729668" y="3024613"/>
                  </a:lnTo>
                  <a:lnTo>
                    <a:pt x="767278" y="3048803"/>
                  </a:lnTo>
                  <a:lnTo>
                    <a:pt x="805501" y="3071947"/>
                  </a:lnTo>
                  <a:lnTo>
                    <a:pt x="844314" y="3094036"/>
                  </a:lnTo>
                  <a:lnTo>
                    <a:pt x="883691" y="3115060"/>
                  </a:lnTo>
                  <a:lnTo>
                    <a:pt x="923609" y="3135010"/>
                  </a:lnTo>
                  <a:lnTo>
                    <a:pt x="964043" y="3153877"/>
                  </a:lnTo>
                  <a:lnTo>
                    <a:pt x="1004968" y="3171652"/>
                  </a:lnTo>
                  <a:lnTo>
                    <a:pt x="1046361" y="3188326"/>
                  </a:lnTo>
                  <a:lnTo>
                    <a:pt x="1088196" y="3203890"/>
                  </a:lnTo>
                  <a:lnTo>
                    <a:pt x="1130450" y="3218334"/>
                  </a:lnTo>
                  <a:lnTo>
                    <a:pt x="1173098" y="3231651"/>
                  </a:lnTo>
                  <a:lnTo>
                    <a:pt x="1216115" y="3243829"/>
                  </a:lnTo>
                  <a:lnTo>
                    <a:pt x="1259478" y="3254861"/>
                  </a:lnTo>
                  <a:lnTo>
                    <a:pt x="1303161" y="3264738"/>
                  </a:lnTo>
                  <a:lnTo>
                    <a:pt x="1347141" y="3273449"/>
                  </a:lnTo>
                  <a:lnTo>
                    <a:pt x="1391393" y="3280987"/>
                  </a:lnTo>
                  <a:lnTo>
                    <a:pt x="1435892" y="3287342"/>
                  </a:lnTo>
                  <a:lnTo>
                    <a:pt x="1480614" y="3292505"/>
                  </a:lnTo>
                  <a:lnTo>
                    <a:pt x="1525535" y="3296467"/>
                  </a:lnTo>
                  <a:lnTo>
                    <a:pt x="1570631" y="3299218"/>
                  </a:lnTo>
                  <a:lnTo>
                    <a:pt x="1615876" y="3300751"/>
                  </a:lnTo>
                  <a:lnTo>
                    <a:pt x="1661247" y="3301054"/>
                  </a:lnTo>
                  <a:lnTo>
                    <a:pt x="1706719" y="3300121"/>
                  </a:lnTo>
                  <a:lnTo>
                    <a:pt x="1752267" y="3297940"/>
                  </a:lnTo>
                  <a:lnTo>
                    <a:pt x="1797868" y="3294505"/>
                  </a:lnTo>
                  <a:lnTo>
                    <a:pt x="1843497" y="3289804"/>
                  </a:lnTo>
                  <a:lnTo>
                    <a:pt x="1889129" y="3283829"/>
                  </a:lnTo>
                  <a:lnTo>
                    <a:pt x="1934741" y="3276572"/>
                  </a:lnTo>
                  <a:lnTo>
                    <a:pt x="1980307" y="3268022"/>
                  </a:lnTo>
                  <a:lnTo>
                    <a:pt x="2025803" y="3258171"/>
                  </a:lnTo>
                  <a:lnTo>
                    <a:pt x="2071205" y="3247010"/>
                  </a:lnTo>
                  <a:lnTo>
                    <a:pt x="2116488" y="3234530"/>
                  </a:lnTo>
                  <a:lnTo>
                    <a:pt x="2161629" y="3220721"/>
                  </a:lnTo>
                  <a:lnTo>
                    <a:pt x="2206602" y="3205575"/>
                  </a:lnTo>
                  <a:lnTo>
                    <a:pt x="2251383" y="3189082"/>
                  </a:lnTo>
                  <a:lnTo>
                    <a:pt x="2295948" y="3171233"/>
                  </a:lnTo>
                  <a:lnTo>
                    <a:pt x="2340273" y="3152020"/>
                  </a:lnTo>
                  <a:lnTo>
                    <a:pt x="2384041" y="3131577"/>
                  </a:lnTo>
                  <a:lnTo>
                    <a:pt x="2426946" y="3110049"/>
                  </a:lnTo>
                  <a:lnTo>
                    <a:pt x="2468981" y="3087460"/>
                  </a:lnTo>
                  <a:lnTo>
                    <a:pt x="2510134" y="3063835"/>
                  </a:lnTo>
                  <a:lnTo>
                    <a:pt x="2550398" y="3039198"/>
                  </a:lnTo>
                  <a:lnTo>
                    <a:pt x="2589761" y="3013573"/>
                  </a:lnTo>
                  <a:lnTo>
                    <a:pt x="2628216" y="2986984"/>
                  </a:lnTo>
                  <a:lnTo>
                    <a:pt x="2665752" y="2959457"/>
                  </a:lnTo>
                  <a:lnTo>
                    <a:pt x="2702360" y="2931014"/>
                  </a:lnTo>
                  <a:lnTo>
                    <a:pt x="2738031" y="2901680"/>
                  </a:lnTo>
                  <a:lnTo>
                    <a:pt x="2772756" y="2871481"/>
                  </a:lnTo>
                  <a:lnTo>
                    <a:pt x="2806525" y="2840439"/>
                  </a:lnTo>
                  <a:lnTo>
                    <a:pt x="2839328" y="2808579"/>
                  </a:lnTo>
                  <a:lnTo>
                    <a:pt x="2871157" y="2775927"/>
                  </a:lnTo>
                  <a:lnTo>
                    <a:pt x="2902002" y="2742504"/>
                  </a:lnTo>
                  <a:lnTo>
                    <a:pt x="2931853" y="2708338"/>
                  </a:lnTo>
                  <a:lnTo>
                    <a:pt x="2960702" y="2673450"/>
                  </a:lnTo>
                  <a:lnTo>
                    <a:pt x="2988538" y="2637867"/>
                  </a:lnTo>
                  <a:lnTo>
                    <a:pt x="3015353" y="2601611"/>
                  </a:lnTo>
                  <a:lnTo>
                    <a:pt x="3041137" y="2564708"/>
                  </a:lnTo>
                  <a:lnTo>
                    <a:pt x="3065880" y="2527181"/>
                  </a:lnTo>
                  <a:lnTo>
                    <a:pt x="3089574" y="2489056"/>
                  </a:lnTo>
                  <a:lnTo>
                    <a:pt x="3112209" y="2450355"/>
                  </a:lnTo>
                  <a:lnTo>
                    <a:pt x="3133775" y="2411105"/>
                  </a:lnTo>
                  <a:lnTo>
                    <a:pt x="3154264" y="2371328"/>
                  </a:lnTo>
                  <a:lnTo>
                    <a:pt x="3173665" y="2331049"/>
                  </a:lnTo>
                  <a:lnTo>
                    <a:pt x="3191970" y="2290293"/>
                  </a:lnTo>
                  <a:lnTo>
                    <a:pt x="3209169" y="2249084"/>
                  </a:lnTo>
                  <a:lnTo>
                    <a:pt x="3225252" y="2207446"/>
                  </a:lnTo>
                  <a:lnTo>
                    <a:pt x="3240211" y="2165403"/>
                  </a:lnTo>
                  <a:lnTo>
                    <a:pt x="3254036" y="2122980"/>
                  </a:lnTo>
                  <a:lnTo>
                    <a:pt x="3266717" y="2080200"/>
                  </a:lnTo>
                  <a:lnTo>
                    <a:pt x="3278245" y="2037089"/>
                  </a:lnTo>
                  <a:lnTo>
                    <a:pt x="3288611" y="1993671"/>
                  </a:lnTo>
                  <a:lnTo>
                    <a:pt x="3297806" y="1949970"/>
                  </a:lnTo>
                  <a:lnTo>
                    <a:pt x="3305820" y="1906009"/>
                  </a:lnTo>
                  <a:lnTo>
                    <a:pt x="3312643" y="1861815"/>
                  </a:lnTo>
                  <a:lnTo>
                    <a:pt x="3318267" y="1817410"/>
                  </a:lnTo>
                  <a:lnTo>
                    <a:pt x="3322681" y="1772819"/>
                  </a:lnTo>
                  <a:lnTo>
                    <a:pt x="3325877" y="1728066"/>
                  </a:lnTo>
                  <a:lnTo>
                    <a:pt x="3327845" y="1683176"/>
                  </a:lnTo>
                  <a:lnTo>
                    <a:pt x="3328576" y="1638174"/>
                  </a:lnTo>
                  <a:lnTo>
                    <a:pt x="3328060" y="1593082"/>
                  </a:lnTo>
                  <a:lnTo>
                    <a:pt x="3326289" y="1547926"/>
                  </a:lnTo>
                  <a:lnTo>
                    <a:pt x="3323252" y="1502730"/>
                  </a:lnTo>
                  <a:lnTo>
                    <a:pt x="3318940" y="1457518"/>
                  </a:lnTo>
                  <a:lnTo>
                    <a:pt x="3313344" y="1412315"/>
                  </a:lnTo>
                  <a:lnTo>
                    <a:pt x="3306455" y="1367144"/>
                  </a:lnTo>
                  <a:lnTo>
                    <a:pt x="3298262" y="1322031"/>
                  </a:lnTo>
                  <a:lnTo>
                    <a:pt x="3288758" y="1276999"/>
                  </a:lnTo>
                  <a:lnTo>
                    <a:pt x="3277932" y="1232073"/>
                  </a:lnTo>
                  <a:lnTo>
                    <a:pt x="3265775" y="1187276"/>
                  </a:lnTo>
                  <a:lnTo>
                    <a:pt x="3252277" y="1142634"/>
                  </a:lnTo>
                  <a:lnTo>
                    <a:pt x="3237430" y="1098171"/>
                  </a:lnTo>
                  <a:lnTo>
                    <a:pt x="3221223" y="1053911"/>
                  </a:lnTo>
                  <a:lnTo>
                    <a:pt x="3203648" y="1009877"/>
                  </a:lnTo>
                  <a:lnTo>
                    <a:pt x="3184696" y="966096"/>
                  </a:lnTo>
                  <a:lnTo>
                    <a:pt x="3164485" y="922877"/>
                  </a:lnTo>
                  <a:lnTo>
                    <a:pt x="3143172" y="880524"/>
                  </a:lnTo>
                  <a:lnTo>
                    <a:pt x="3120782" y="839045"/>
                  </a:lnTo>
                  <a:lnTo>
                    <a:pt x="3097338" y="798449"/>
                  </a:lnTo>
                  <a:lnTo>
                    <a:pt x="3072866" y="758746"/>
                  </a:lnTo>
                  <a:lnTo>
                    <a:pt x="3047389" y="719944"/>
                  </a:lnTo>
                  <a:lnTo>
                    <a:pt x="3020932" y="682052"/>
                  </a:lnTo>
                  <a:lnTo>
                    <a:pt x="2993520" y="645081"/>
                  </a:lnTo>
                  <a:lnTo>
                    <a:pt x="2965177" y="609037"/>
                  </a:lnTo>
                  <a:lnTo>
                    <a:pt x="2935927" y="573932"/>
                  </a:lnTo>
                  <a:lnTo>
                    <a:pt x="2905794" y="539773"/>
                  </a:lnTo>
                  <a:lnTo>
                    <a:pt x="2874804" y="506570"/>
                  </a:lnTo>
                  <a:lnTo>
                    <a:pt x="2842981" y="474333"/>
                  </a:lnTo>
                  <a:lnTo>
                    <a:pt x="2810348" y="443069"/>
                  </a:lnTo>
                  <a:lnTo>
                    <a:pt x="2776931" y="412788"/>
                  </a:lnTo>
                  <a:lnTo>
                    <a:pt x="2742754" y="383500"/>
                  </a:lnTo>
                  <a:lnTo>
                    <a:pt x="2707841" y="355213"/>
                  </a:lnTo>
                  <a:lnTo>
                    <a:pt x="2672216" y="327936"/>
                  </a:lnTo>
                  <a:lnTo>
                    <a:pt x="2635905" y="301679"/>
                  </a:lnTo>
                  <a:lnTo>
                    <a:pt x="2598931" y="276450"/>
                  </a:lnTo>
                  <a:lnTo>
                    <a:pt x="2561320" y="252259"/>
                  </a:lnTo>
                  <a:lnTo>
                    <a:pt x="2523094" y="229114"/>
                  </a:lnTo>
                  <a:lnTo>
                    <a:pt x="2484279" y="207025"/>
                  </a:lnTo>
                  <a:lnTo>
                    <a:pt x="2444900" y="186001"/>
                  </a:lnTo>
                  <a:lnTo>
                    <a:pt x="2404980" y="166051"/>
                  </a:lnTo>
                  <a:lnTo>
                    <a:pt x="2364544" y="147184"/>
                  </a:lnTo>
                  <a:lnTo>
                    <a:pt x="2323617" y="129409"/>
                  </a:lnTo>
                  <a:lnTo>
                    <a:pt x="2282223" y="112735"/>
                  </a:lnTo>
                  <a:lnTo>
                    <a:pt x="2240386" y="97171"/>
                  </a:lnTo>
                  <a:lnTo>
                    <a:pt x="2198130" y="82726"/>
                  </a:lnTo>
                  <a:lnTo>
                    <a:pt x="2155481" y="69410"/>
                  </a:lnTo>
                  <a:lnTo>
                    <a:pt x="2112462" y="57231"/>
                  </a:lnTo>
                  <a:lnTo>
                    <a:pt x="2069098" y="46199"/>
                  </a:lnTo>
                  <a:lnTo>
                    <a:pt x="2025414" y="36322"/>
                  </a:lnTo>
                  <a:lnTo>
                    <a:pt x="1981434" y="27610"/>
                  </a:lnTo>
                  <a:lnTo>
                    <a:pt x="1937181" y="20072"/>
                  </a:lnTo>
                  <a:lnTo>
                    <a:pt x="1892682" y="13717"/>
                  </a:lnTo>
                  <a:lnTo>
                    <a:pt x="1847959" y="8553"/>
                  </a:lnTo>
                  <a:lnTo>
                    <a:pt x="1803038" y="4591"/>
                  </a:lnTo>
                  <a:lnTo>
                    <a:pt x="1757943" y="1838"/>
                  </a:lnTo>
                  <a:lnTo>
                    <a:pt x="1712699" y="305"/>
                  </a:lnTo>
                  <a:lnTo>
                    <a:pt x="1667329" y="0"/>
                  </a:lnTo>
                  <a:close/>
                </a:path>
              </a:pathLst>
            </a:custGeom>
            <a:solidFill>
              <a:srgbClr val="92C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562200" y="2146428"/>
              <a:ext cx="3030855" cy="3006090"/>
            </a:xfrm>
            <a:custGeom>
              <a:avLst/>
              <a:gdLst/>
              <a:ahLst/>
              <a:cxnLst/>
              <a:rect l="l" t="t" r="r" b="b"/>
              <a:pathLst>
                <a:path w="3030854" h="3006090">
                  <a:moveTo>
                    <a:pt x="1532376" y="0"/>
                  </a:moveTo>
                  <a:lnTo>
                    <a:pt x="1487019" y="564"/>
                  </a:lnTo>
                  <a:lnTo>
                    <a:pt x="1441572" y="2490"/>
                  </a:lnTo>
                  <a:lnTo>
                    <a:pt x="1396063" y="5788"/>
                  </a:lnTo>
                  <a:lnTo>
                    <a:pt x="1350523" y="10469"/>
                  </a:lnTo>
                  <a:lnTo>
                    <a:pt x="1304980" y="16545"/>
                  </a:lnTo>
                  <a:lnTo>
                    <a:pt x="1259463" y="24026"/>
                  </a:lnTo>
                  <a:lnTo>
                    <a:pt x="1214003" y="32922"/>
                  </a:lnTo>
                  <a:lnTo>
                    <a:pt x="1168628" y="43246"/>
                  </a:lnTo>
                  <a:lnTo>
                    <a:pt x="1123368" y="55007"/>
                  </a:lnTo>
                  <a:lnTo>
                    <a:pt x="1078251" y="68217"/>
                  </a:lnTo>
                  <a:lnTo>
                    <a:pt x="1033308" y="82887"/>
                  </a:lnTo>
                  <a:lnTo>
                    <a:pt x="988567" y="99027"/>
                  </a:lnTo>
                  <a:lnTo>
                    <a:pt x="944057" y="116648"/>
                  </a:lnTo>
                  <a:lnTo>
                    <a:pt x="899809" y="135761"/>
                  </a:lnTo>
                  <a:lnTo>
                    <a:pt x="856169" y="156219"/>
                  </a:lnTo>
                  <a:lnTo>
                    <a:pt x="813473" y="177862"/>
                  </a:lnTo>
                  <a:lnTo>
                    <a:pt x="771732" y="200660"/>
                  </a:lnTo>
                  <a:lnTo>
                    <a:pt x="730957" y="224584"/>
                  </a:lnTo>
                  <a:lnTo>
                    <a:pt x="691159" y="249605"/>
                  </a:lnTo>
                  <a:lnTo>
                    <a:pt x="652351" y="275695"/>
                  </a:lnTo>
                  <a:lnTo>
                    <a:pt x="614543" y="302823"/>
                  </a:lnTo>
                  <a:lnTo>
                    <a:pt x="577745" y="330961"/>
                  </a:lnTo>
                  <a:lnTo>
                    <a:pt x="541971" y="360079"/>
                  </a:lnTo>
                  <a:lnTo>
                    <a:pt x="507231" y="390149"/>
                  </a:lnTo>
                  <a:lnTo>
                    <a:pt x="473535" y="421141"/>
                  </a:lnTo>
                  <a:lnTo>
                    <a:pt x="440896" y="453026"/>
                  </a:lnTo>
                  <a:lnTo>
                    <a:pt x="409325" y="485775"/>
                  </a:lnTo>
                  <a:lnTo>
                    <a:pt x="378833" y="519359"/>
                  </a:lnTo>
                  <a:lnTo>
                    <a:pt x="349431" y="553749"/>
                  </a:lnTo>
                  <a:lnTo>
                    <a:pt x="321130" y="588914"/>
                  </a:lnTo>
                  <a:lnTo>
                    <a:pt x="293942" y="624828"/>
                  </a:lnTo>
                  <a:lnTo>
                    <a:pt x="267879" y="661459"/>
                  </a:lnTo>
                  <a:lnTo>
                    <a:pt x="242950" y="698779"/>
                  </a:lnTo>
                  <a:lnTo>
                    <a:pt x="219168" y="736760"/>
                  </a:lnTo>
                  <a:lnTo>
                    <a:pt x="196544" y="775371"/>
                  </a:lnTo>
                  <a:lnTo>
                    <a:pt x="175089" y="814583"/>
                  </a:lnTo>
                  <a:lnTo>
                    <a:pt x="154814" y="854368"/>
                  </a:lnTo>
                  <a:lnTo>
                    <a:pt x="135731" y="894697"/>
                  </a:lnTo>
                  <a:lnTo>
                    <a:pt x="117851" y="935539"/>
                  </a:lnTo>
                  <a:lnTo>
                    <a:pt x="101185" y="976866"/>
                  </a:lnTo>
                  <a:lnTo>
                    <a:pt x="85745" y="1018650"/>
                  </a:lnTo>
                  <a:lnTo>
                    <a:pt x="71541" y="1060859"/>
                  </a:lnTo>
                  <a:lnTo>
                    <a:pt x="58585" y="1103467"/>
                  </a:lnTo>
                  <a:lnTo>
                    <a:pt x="46888" y="1146443"/>
                  </a:lnTo>
                  <a:lnTo>
                    <a:pt x="36462" y="1189758"/>
                  </a:lnTo>
                  <a:lnTo>
                    <a:pt x="27318" y="1233383"/>
                  </a:lnTo>
                  <a:lnTo>
                    <a:pt x="19467" y="1277289"/>
                  </a:lnTo>
                  <a:lnTo>
                    <a:pt x="12919" y="1321446"/>
                  </a:lnTo>
                  <a:lnTo>
                    <a:pt x="7688" y="1365827"/>
                  </a:lnTo>
                  <a:lnTo>
                    <a:pt x="3783" y="1410400"/>
                  </a:lnTo>
                  <a:lnTo>
                    <a:pt x="1217" y="1455138"/>
                  </a:lnTo>
                  <a:lnTo>
                    <a:pt x="0" y="1500012"/>
                  </a:lnTo>
                  <a:lnTo>
                    <a:pt x="143" y="1544991"/>
                  </a:lnTo>
                  <a:lnTo>
                    <a:pt x="1658" y="1590047"/>
                  </a:lnTo>
                  <a:lnTo>
                    <a:pt x="4557" y="1635151"/>
                  </a:lnTo>
                  <a:lnTo>
                    <a:pt x="8850" y="1680273"/>
                  </a:lnTo>
                  <a:lnTo>
                    <a:pt x="14548" y="1725385"/>
                  </a:lnTo>
                  <a:lnTo>
                    <a:pt x="21664" y="1770457"/>
                  </a:lnTo>
                  <a:lnTo>
                    <a:pt x="30208" y="1815461"/>
                  </a:lnTo>
                  <a:lnTo>
                    <a:pt x="40191" y="1860366"/>
                  </a:lnTo>
                  <a:lnTo>
                    <a:pt x="51625" y="1905144"/>
                  </a:lnTo>
                  <a:lnTo>
                    <a:pt x="64521" y="1949765"/>
                  </a:lnTo>
                  <a:lnTo>
                    <a:pt x="78890" y="1994201"/>
                  </a:lnTo>
                  <a:lnTo>
                    <a:pt x="94744" y="2038423"/>
                  </a:lnTo>
                  <a:lnTo>
                    <a:pt x="112094" y="2082401"/>
                  </a:lnTo>
                  <a:lnTo>
                    <a:pt x="130951" y="2126105"/>
                  </a:lnTo>
                  <a:lnTo>
                    <a:pt x="151169" y="2169201"/>
                  </a:lnTo>
                  <a:lnTo>
                    <a:pt x="172591" y="2211350"/>
                  </a:lnTo>
                  <a:lnTo>
                    <a:pt x="195188" y="2252540"/>
                  </a:lnTo>
                  <a:lnTo>
                    <a:pt x="218929" y="2292761"/>
                  </a:lnTo>
                  <a:lnTo>
                    <a:pt x="243786" y="2332002"/>
                  </a:lnTo>
                  <a:lnTo>
                    <a:pt x="269729" y="2370253"/>
                  </a:lnTo>
                  <a:lnTo>
                    <a:pt x="296730" y="2407501"/>
                  </a:lnTo>
                  <a:lnTo>
                    <a:pt x="324758" y="2443737"/>
                  </a:lnTo>
                  <a:lnTo>
                    <a:pt x="353785" y="2478949"/>
                  </a:lnTo>
                  <a:lnTo>
                    <a:pt x="383781" y="2513127"/>
                  </a:lnTo>
                  <a:lnTo>
                    <a:pt x="414717" y="2546259"/>
                  </a:lnTo>
                  <a:lnTo>
                    <a:pt x="446564" y="2578335"/>
                  </a:lnTo>
                  <a:lnTo>
                    <a:pt x="479292" y="2609344"/>
                  </a:lnTo>
                  <a:lnTo>
                    <a:pt x="512872" y="2639275"/>
                  </a:lnTo>
                  <a:lnTo>
                    <a:pt x="547275" y="2668117"/>
                  </a:lnTo>
                  <a:lnTo>
                    <a:pt x="582471" y="2695859"/>
                  </a:lnTo>
                  <a:lnTo>
                    <a:pt x="618432" y="2722491"/>
                  </a:lnTo>
                  <a:lnTo>
                    <a:pt x="655127" y="2748001"/>
                  </a:lnTo>
                  <a:lnTo>
                    <a:pt x="692527" y="2772378"/>
                  </a:lnTo>
                  <a:lnTo>
                    <a:pt x="730605" y="2795612"/>
                  </a:lnTo>
                  <a:lnTo>
                    <a:pt x="769329" y="2817691"/>
                  </a:lnTo>
                  <a:lnTo>
                    <a:pt x="808670" y="2838606"/>
                  </a:lnTo>
                  <a:lnTo>
                    <a:pt x="848600" y="2858344"/>
                  </a:lnTo>
                  <a:lnTo>
                    <a:pt x="889089" y="2876896"/>
                  </a:lnTo>
                  <a:lnTo>
                    <a:pt x="930108" y="2894249"/>
                  </a:lnTo>
                  <a:lnTo>
                    <a:pt x="971627" y="2910394"/>
                  </a:lnTo>
                  <a:lnTo>
                    <a:pt x="1013618" y="2925319"/>
                  </a:lnTo>
                  <a:lnTo>
                    <a:pt x="1056050" y="2939013"/>
                  </a:lnTo>
                  <a:lnTo>
                    <a:pt x="1098895" y="2951467"/>
                  </a:lnTo>
                  <a:lnTo>
                    <a:pt x="1142124" y="2962667"/>
                  </a:lnTo>
                  <a:lnTo>
                    <a:pt x="1185706" y="2972605"/>
                  </a:lnTo>
                  <a:lnTo>
                    <a:pt x="1229613" y="2981268"/>
                  </a:lnTo>
                  <a:lnTo>
                    <a:pt x="1273815" y="2988647"/>
                  </a:lnTo>
                  <a:lnTo>
                    <a:pt x="1318283" y="2994729"/>
                  </a:lnTo>
                  <a:lnTo>
                    <a:pt x="1362989" y="2999505"/>
                  </a:lnTo>
                  <a:lnTo>
                    <a:pt x="1407901" y="3002963"/>
                  </a:lnTo>
                  <a:lnTo>
                    <a:pt x="1452992" y="3005093"/>
                  </a:lnTo>
                  <a:lnTo>
                    <a:pt x="1498232" y="3005883"/>
                  </a:lnTo>
                  <a:lnTo>
                    <a:pt x="1543592" y="3005322"/>
                  </a:lnTo>
                  <a:lnTo>
                    <a:pt x="1589042" y="3003401"/>
                  </a:lnTo>
                  <a:lnTo>
                    <a:pt x="1634552" y="3000107"/>
                  </a:lnTo>
                  <a:lnTo>
                    <a:pt x="1680095" y="2995430"/>
                  </a:lnTo>
                  <a:lnTo>
                    <a:pt x="1725640" y="2989359"/>
                  </a:lnTo>
                  <a:lnTo>
                    <a:pt x="1771158" y="2981884"/>
                  </a:lnTo>
                  <a:lnTo>
                    <a:pt x="1816620" y="2972993"/>
                  </a:lnTo>
                  <a:lnTo>
                    <a:pt x="1861996" y="2962675"/>
                  </a:lnTo>
                  <a:lnTo>
                    <a:pt x="1907258" y="2950919"/>
                  </a:lnTo>
                  <a:lnTo>
                    <a:pt x="1952376" y="2937715"/>
                  </a:lnTo>
                  <a:lnTo>
                    <a:pt x="1997320" y="2923052"/>
                  </a:lnTo>
                  <a:lnTo>
                    <a:pt x="2042062" y="2906919"/>
                  </a:lnTo>
                  <a:lnTo>
                    <a:pt x="2086571" y="2889305"/>
                  </a:lnTo>
                  <a:lnTo>
                    <a:pt x="2130820" y="2870198"/>
                  </a:lnTo>
                  <a:lnTo>
                    <a:pt x="2174460" y="2849733"/>
                  </a:lnTo>
                  <a:lnTo>
                    <a:pt x="2217156" y="2828084"/>
                  </a:lnTo>
                  <a:lnTo>
                    <a:pt x="2258897" y="2805279"/>
                  </a:lnTo>
                  <a:lnTo>
                    <a:pt x="2299672" y="2781348"/>
                  </a:lnTo>
                  <a:lnTo>
                    <a:pt x="2339469" y="2756321"/>
                  </a:lnTo>
                  <a:lnTo>
                    <a:pt x="2378278" y="2730226"/>
                  </a:lnTo>
                  <a:lnTo>
                    <a:pt x="2416086" y="2703092"/>
                  </a:lnTo>
                  <a:lnTo>
                    <a:pt x="2452883" y="2674949"/>
                  </a:lnTo>
                  <a:lnTo>
                    <a:pt x="2488658" y="2645825"/>
                  </a:lnTo>
                  <a:lnTo>
                    <a:pt x="2523398" y="2615750"/>
                  </a:lnTo>
                  <a:lnTo>
                    <a:pt x="2557094" y="2584754"/>
                  </a:lnTo>
                  <a:lnTo>
                    <a:pt x="2589733" y="2552864"/>
                  </a:lnTo>
                  <a:lnTo>
                    <a:pt x="2621304" y="2520111"/>
                  </a:lnTo>
                  <a:lnTo>
                    <a:pt x="2651796" y="2486523"/>
                  </a:lnTo>
                  <a:lnTo>
                    <a:pt x="2681198" y="2452130"/>
                  </a:lnTo>
                  <a:lnTo>
                    <a:pt x="2709499" y="2416960"/>
                  </a:lnTo>
                  <a:lnTo>
                    <a:pt x="2736687" y="2381044"/>
                  </a:lnTo>
                  <a:lnTo>
                    <a:pt x="2762750" y="2344409"/>
                  </a:lnTo>
                  <a:lnTo>
                    <a:pt x="2787679" y="2307086"/>
                  </a:lnTo>
                  <a:lnTo>
                    <a:pt x="2811461" y="2269102"/>
                  </a:lnTo>
                  <a:lnTo>
                    <a:pt x="2834085" y="2230489"/>
                  </a:lnTo>
                  <a:lnTo>
                    <a:pt x="2855540" y="2191274"/>
                  </a:lnTo>
                  <a:lnTo>
                    <a:pt x="2875814" y="2151486"/>
                  </a:lnTo>
                  <a:lnTo>
                    <a:pt x="2894897" y="2111156"/>
                  </a:lnTo>
                  <a:lnTo>
                    <a:pt x="2912778" y="2070311"/>
                  </a:lnTo>
                  <a:lnTo>
                    <a:pt x="2929444" y="2028982"/>
                  </a:lnTo>
                  <a:lnTo>
                    <a:pt x="2944884" y="1987197"/>
                  </a:lnTo>
                  <a:lnTo>
                    <a:pt x="2959088" y="1944986"/>
                  </a:lnTo>
                  <a:lnTo>
                    <a:pt x="2972044" y="1902377"/>
                  </a:lnTo>
                  <a:lnTo>
                    <a:pt x="2983740" y="1859400"/>
                  </a:lnTo>
                  <a:lnTo>
                    <a:pt x="2994167" y="1816083"/>
                  </a:lnTo>
                  <a:lnTo>
                    <a:pt x="3003311" y="1772457"/>
                  </a:lnTo>
                  <a:lnTo>
                    <a:pt x="3011162" y="1728550"/>
                  </a:lnTo>
                  <a:lnTo>
                    <a:pt x="3017709" y="1684392"/>
                  </a:lnTo>
                  <a:lnTo>
                    <a:pt x="3022941" y="1640010"/>
                  </a:lnTo>
                  <a:lnTo>
                    <a:pt x="3026846" y="1595436"/>
                  </a:lnTo>
                  <a:lnTo>
                    <a:pt x="3029412" y="1550697"/>
                  </a:lnTo>
                  <a:lnTo>
                    <a:pt x="3030629" y="1505823"/>
                  </a:lnTo>
                  <a:lnTo>
                    <a:pt x="3030486" y="1460844"/>
                  </a:lnTo>
                  <a:lnTo>
                    <a:pt x="3028971" y="1415787"/>
                  </a:lnTo>
                  <a:lnTo>
                    <a:pt x="3026072" y="1370683"/>
                  </a:lnTo>
                  <a:lnTo>
                    <a:pt x="3021779" y="1325560"/>
                  </a:lnTo>
                  <a:lnTo>
                    <a:pt x="3016081" y="1280448"/>
                  </a:lnTo>
                  <a:lnTo>
                    <a:pt x="3008965" y="1235376"/>
                  </a:lnTo>
                  <a:lnTo>
                    <a:pt x="3000421" y="1190372"/>
                  </a:lnTo>
                  <a:lnTo>
                    <a:pt x="2990438" y="1145467"/>
                  </a:lnTo>
                  <a:lnTo>
                    <a:pt x="2979004" y="1100689"/>
                  </a:lnTo>
                  <a:lnTo>
                    <a:pt x="2966108" y="1056067"/>
                  </a:lnTo>
                  <a:lnTo>
                    <a:pt x="2951739" y="1011631"/>
                  </a:lnTo>
                  <a:lnTo>
                    <a:pt x="2935885" y="967410"/>
                  </a:lnTo>
                  <a:lnTo>
                    <a:pt x="2918535" y="923432"/>
                  </a:lnTo>
                  <a:lnTo>
                    <a:pt x="2899678" y="879727"/>
                  </a:lnTo>
                  <a:lnTo>
                    <a:pt x="2879452" y="836631"/>
                  </a:lnTo>
                  <a:lnTo>
                    <a:pt x="2858024" y="794483"/>
                  </a:lnTo>
                  <a:lnTo>
                    <a:pt x="2835422" y="753293"/>
                  </a:lnTo>
                  <a:lnTo>
                    <a:pt x="2811675" y="713072"/>
                  </a:lnTo>
                  <a:lnTo>
                    <a:pt x="2786813" y="673830"/>
                  </a:lnTo>
                  <a:lnTo>
                    <a:pt x="2760865" y="635580"/>
                  </a:lnTo>
                  <a:lnTo>
                    <a:pt x="2733860" y="598332"/>
                  </a:lnTo>
                  <a:lnTo>
                    <a:pt x="2705829" y="562096"/>
                  </a:lnTo>
                  <a:lnTo>
                    <a:pt x="2676799" y="526884"/>
                  </a:lnTo>
                  <a:lnTo>
                    <a:pt x="2646800" y="492707"/>
                  </a:lnTo>
                  <a:lnTo>
                    <a:pt x="2615861" y="459575"/>
                  </a:lnTo>
                  <a:lnTo>
                    <a:pt x="2584013" y="427499"/>
                  </a:lnTo>
                  <a:lnTo>
                    <a:pt x="2551283" y="396490"/>
                  </a:lnTo>
                  <a:lnTo>
                    <a:pt x="2517702" y="366560"/>
                  </a:lnTo>
                  <a:lnTo>
                    <a:pt x="2483298" y="337718"/>
                  </a:lnTo>
                  <a:lnTo>
                    <a:pt x="2448102" y="309977"/>
                  </a:lnTo>
                  <a:lnTo>
                    <a:pt x="2412141" y="283346"/>
                  </a:lnTo>
                  <a:lnTo>
                    <a:pt x="2375446" y="257837"/>
                  </a:lnTo>
                  <a:lnTo>
                    <a:pt x="2338045" y="233461"/>
                  </a:lnTo>
                  <a:lnTo>
                    <a:pt x="2299969" y="210228"/>
                  </a:lnTo>
                  <a:lnTo>
                    <a:pt x="2261246" y="188150"/>
                  </a:lnTo>
                  <a:lnTo>
                    <a:pt x="2221905" y="167236"/>
                  </a:lnTo>
                  <a:lnTo>
                    <a:pt x="2181976" y="147499"/>
                  </a:lnTo>
                  <a:lnTo>
                    <a:pt x="2141489" y="128950"/>
                  </a:lnTo>
                  <a:lnTo>
                    <a:pt x="2100471" y="111598"/>
                  </a:lnTo>
                  <a:lnTo>
                    <a:pt x="2058954" y="95455"/>
                  </a:lnTo>
                  <a:lnTo>
                    <a:pt x="2016965" y="80532"/>
                  </a:lnTo>
                  <a:lnTo>
                    <a:pt x="1974535" y="66839"/>
                  </a:lnTo>
                  <a:lnTo>
                    <a:pt x="1931692" y="54388"/>
                  </a:lnTo>
                  <a:lnTo>
                    <a:pt x="1888466" y="43190"/>
                  </a:lnTo>
                  <a:lnTo>
                    <a:pt x="1844886" y="33255"/>
                  </a:lnTo>
                  <a:lnTo>
                    <a:pt x="1800981" y="24594"/>
                  </a:lnTo>
                  <a:lnTo>
                    <a:pt x="1756782" y="17218"/>
                  </a:lnTo>
                  <a:lnTo>
                    <a:pt x="1712316" y="11139"/>
                  </a:lnTo>
                  <a:lnTo>
                    <a:pt x="1667613" y="6366"/>
                  </a:lnTo>
                  <a:lnTo>
                    <a:pt x="1622702" y="2912"/>
                  </a:lnTo>
                  <a:lnTo>
                    <a:pt x="1577614" y="786"/>
                  </a:lnTo>
                  <a:lnTo>
                    <a:pt x="15323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562200" y="2146428"/>
              <a:ext cx="3030855" cy="3006090"/>
            </a:xfrm>
            <a:custGeom>
              <a:avLst/>
              <a:gdLst/>
              <a:ahLst/>
              <a:cxnLst/>
              <a:rect l="l" t="t" r="r" b="b"/>
              <a:pathLst>
                <a:path w="3030854" h="3006090">
                  <a:moveTo>
                    <a:pt x="130951" y="2126105"/>
                  </a:moveTo>
                  <a:lnTo>
                    <a:pt x="151169" y="2169201"/>
                  </a:lnTo>
                  <a:lnTo>
                    <a:pt x="172591" y="2211350"/>
                  </a:lnTo>
                  <a:lnTo>
                    <a:pt x="195188" y="2252540"/>
                  </a:lnTo>
                  <a:lnTo>
                    <a:pt x="218929" y="2292761"/>
                  </a:lnTo>
                  <a:lnTo>
                    <a:pt x="243786" y="2332002"/>
                  </a:lnTo>
                  <a:lnTo>
                    <a:pt x="269729" y="2370253"/>
                  </a:lnTo>
                  <a:lnTo>
                    <a:pt x="296730" y="2407501"/>
                  </a:lnTo>
                  <a:lnTo>
                    <a:pt x="324758" y="2443737"/>
                  </a:lnTo>
                  <a:lnTo>
                    <a:pt x="353785" y="2478949"/>
                  </a:lnTo>
                  <a:lnTo>
                    <a:pt x="383781" y="2513127"/>
                  </a:lnTo>
                  <a:lnTo>
                    <a:pt x="414717" y="2546259"/>
                  </a:lnTo>
                  <a:lnTo>
                    <a:pt x="446564" y="2578335"/>
                  </a:lnTo>
                  <a:lnTo>
                    <a:pt x="479292" y="2609344"/>
                  </a:lnTo>
                  <a:lnTo>
                    <a:pt x="512872" y="2639275"/>
                  </a:lnTo>
                  <a:lnTo>
                    <a:pt x="547275" y="2668117"/>
                  </a:lnTo>
                  <a:lnTo>
                    <a:pt x="582471" y="2695859"/>
                  </a:lnTo>
                  <a:lnTo>
                    <a:pt x="618432" y="2722491"/>
                  </a:lnTo>
                  <a:lnTo>
                    <a:pt x="655127" y="2748001"/>
                  </a:lnTo>
                  <a:lnTo>
                    <a:pt x="692527" y="2772378"/>
                  </a:lnTo>
                  <a:lnTo>
                    <a:pt x="730605" y="2795612"/>
                  </a:lnTo>
                  <a:lnTo>
                    <a:pt x="769329" y="2817691"/>
                  </a:lnTo>
                  <a:lnTo>
                    <a:pt x="808670" y="2838606"/>
                  </a:lnTo>
                  <a:lnTo>
                    <a:pt x="848600" y="2858344"/>
                  </a:lnTo>
                  <a:lnTo>
                    <a:pt x="889089" y="2876896"/>
                  </a:lnTo>
                  <a:lnTo>
                    <a:pt x="930108" y="2894249"/>
                  </a:lnTo>
                  <a:lnTo>
                    <a:pt x="971627" y="2910394"/>
                  </a:lnTo>
                  <a:lnTo>
                    <a:pt x="1013618" y="2925319"/>
                  </a:lnTo>
                  <a:lnTo>
                    <a:pt x="1056050" y="2939013"/>
                  </a:lnTo>
                  <a:lnTo>
                    <a:pt x="1098895" y="2951467"/>
                  </a:lnTo>
                  <a:lnTo>
                    <a:pt x="1142124" y="2962667"/>
                  </a:lnTo>
                  <a:lnTo>
                    <a:pt x="1185706" y="2972605"/>
                  </a:lnTo>
                  <a:lnTo>
                    <a:pt x="1229613" y="2981268"/>
                  </a:lnTo>
                  <a:lnTo>
                    <a:pt x="1273815" y="2988647"/>
                  </a:lnTo>
                  <a:lnTo>
                    <a:pt x="1318283" y="2994729"/>
                  </a:lnTo>
                  <a:lnTo>
                    <a:pt x="1362989" y="2999505"/>
                  </a:lnTo>
                  <a:lnTo>
                    <a:pt x="1407901" y="3002963"/>
                  </a:lnTo>
                  <a:lnTo>
                    <a:pt x="1452992" y="3005093"/>
                  </a:lnTo>
                  <a:lnTo>
                    <a:pt x="1498232" y="3005883"/>
                  </a:lnTo>
                  <a:lnTo>
                    <a:pt x="1543592" y="3005322"/>
                  </a:lnTo>
                  <a:lnTo>
                    <a:pt x="1589042" y="3003401"/>
                  </a:lnTo>
                  <a:lnTo>
                    <a:pt x="1634552" y="3000107"/>
                  </a:lnTo>
                  <a:lnTo>
                    <a:pt x="1680095" y="2995430"/>
                  </a:lnTo>
                  <a:lnTo>
                    <a:pt x="1725640" y="2989359"/>
                  </a:lnTo>
                  <a:lnTo>
                    <a:pt x="1771158" y="2981884"/>
                  </a:lnTo>
                  <a:lnTo>
                    <a:pt x="1816620" y="2972993"/>
                  </a:lnTo>
                  <a:lnTo>
                    <a:pt x="1861996" y="2962675"/>
                  </a:lnTo>
                  <a:lnTo>
                    <a:pt x="1907258" y="2950919"/>
                  </a:lnTo>
                  <a:lnTo>
                    <a:pt x="1952376" y="2937715"/>
                  </a:lnTo>
                  <a:lnTo>
                    <a:pt x="1997320" y="2923052"/>
                  </a:lnTo>
                  <a:lnTo>
                    <a:pt x="2042062" y="2906919"/>
                  </a:lnTo>
                  <a:lnTo>
                    <a:pt x="2086571" y="2889305"/>
                  </a:lnTo>
                  <a:lnTo>
                    <a:pt x="2130820" y="2870198"/>
                  </a:lnTo>
                  <a:lnTo>
                    <a:pt x="2174460" y="2849733"/>
                  </a:lnTo>
                  <a:lnTo>
                    <a:pt x="2217156" y="2828084"/>
                  </a:lnTo>
                  <a:lnTo>
                    <a:pt x="2258897" y="2805279"/>
                  </a:lnTo>
                  <a:lnTo>
                    <a:pt x="2299672" y="2781348"/>
                  </a:lnTo>
                  <a:lnTo>
                    <a:pt x="2339469" y="2756321"/>
                  </a:lnTo>
                  <a:lnTo>
                    <a:pt x="2378278" y="2730226"/>
                  </a:lnTo>
                  <a:lnTo>
                    <a:pt x="2416086" y="2703092"/>
                  </a:lnTo>
                  <a:lnTo>
                    <a:pt x="2452883" y="2674949"/>
                  </a:lnTo>
                  <a:lnTo>
                    <a:pt x="2488658" y="2645825"/>
                  </a:lnTo>
                  <a:lnTo>
                    <a:pt x="2523398" y="2615750"/>
                  </a:lnTo>
                  <a:lnTo>
                    <a:pt x="2557094" y="2584754"/>
                  </a:lnTo>
                  <a:lnTo>
                    <a:pt x="2589733" y="2552864"/>
                  </a:lnTo>
                  <a:lnTo>
                    <a:pt x="2621304" y="2520111"/>
                  </a:lnTo>
                  <a:lnTo>
                    <a:pt x="2651796" y="2486523"/>
                  </a:lnTo>
                  <a:lnTo>
                    <a:pt x="2681198" y="2452130"/>
                  </a:lnTo>
                  <a:lnTo>
                    <a:pt x="2709499" y="2416960"/>
                  </a:lnTo>
                  <a:lnTo>
                    <a:pt x="2736687" y="2381044"/>
                  </a:lnTo>
                  <a:lnTo>
                    <a:pt x="2762750" y="2344409"/>
                  </a:lnTo>
                  <a:lnTo>
                    <a:pt x="2787679" y="2307086"/>
                  </a:lnTo>
                  <a:lnTo>
                    <a:pt x="2811461" y="2269102"/>
                  </a:lnTo>
                  <a:lnTo>
                    <a:pt x="2834085" y="2230489"/>
                  </a:lnTo>
                  <a:lnTo>
                    <a:pt x="2855540" y="2191274"/>
                  </a:lnTo>
                  <a:lnTo>
                    <a:pt x="2875814" y="2151486"/>
                  </a:lnTo>
                  <a:lnTo>
                    <a:pt x="2894897" y="2111156"/>
                  </a:lnTo>
                  <a:lnTo>
                    <a:pt x="2912778" y="2070311"/>
                  </a:lnTo>
                  <a:lnTo>
                    <a:pt x="2929444" y="2028982"/>
                  </a:lnTo>
                  <a:lnTo>
                    <a:pt x="2944884" y="1987197"/>
                  </a:lnTo>
                  <a:lnTo>
                    <a:pt x="2959088" y="1944986"/>
                  </a:lnTo>
                  <a:lnTo>
                    <a:pt x="2972044" y="1902377"/>
                  </a:lnTo>
                  <a:lnTo>
                    <a:pt x="2983740" y="1859400"/>
                  </a:lnTo>
                  <a:lnTo>
                    <a:pt x="2994167" y="1816083"/>
                  </a:lnTo>
                  <a:lnTo>
                    <a:pt x="3003311" y="1772457"/>
                  </a:lnTo>
                  <a:lnTo>
                    <a:pt x="3011162" y="1728550"/>
                  </a:lnTo>
                  <a:lnTo>
                    <a:pt x="3017709" y="1684392"/>
                  </a:lnTo>
                  <a:lnTo>
                    <a:pt x="3022941" y="1640010"/>
                  </a:lnTo>
                  <a:lnTo>
                    <a:pt x="3026846" y="1595436"/>
                  </a:lnTo>
                  <a:lnTo>
                    <a:pt x="3029412" y="1550697"/>
                  </a:lnTo>
                  <a:lnTo>
                    <a:pt x="3030629" y="1505823"/>
                  </a:lnTo>
                  <a:lnTo>
                    <a:pt x="3030486" y="1460844"/>
                  </a:lnTo>
                  <a:lnTo>
                    <a:pt x="3028971" y="1415787"/>
                  </a:lnTo>
                  <a:lnTo>
                    <a:pt x="3026072" y="1370683"/>
                  </a:lnTo>
                  <a:lnTo>
                    <a:pt x="3021779" y="1325560"/>
                  </a:lnTo>
                  <a:lnTo>
                    <a:pt x="3016081" y="1280448"/>
                  </a:lnTo>
                  <a:lnTo>
                    <a:pt x="3008965" y="1235376"/>
                  </a:lnTo>
                  <a:lnTo>
                    <a:pt x="3000421" y="1190372"/>
                  </a:lnTo>
                  <a:lnTo>
                    <a:pt x="2990438" y="1145467"/>
                  </a:lnTo>
                  <a:lnTo>
                    <a:pt x="2979004" y="1100689"/>
                  </a:lnTo>
                  <a:lnTo>
                    <a:pt x="2966108" y="1056067"/>
                  </a:lnTo>
                  <a:lnTo>
                    <a:pt x="2951739" y="1011631"/>
                  </a:lnTo>
                  <a:lnTo>
                    <a:pt x="2935885" y="967410"/>
                  </a:lnTo>
                  <a:lnTo>
                    <a:pt x="2918535" y="923432"/>
                  </a:lnTo>
                  <a:lnTo>
                    <a:pt x="2899678" y="879727"/>
                  </a:lnTo>
                  <a:lnTo>
                    <a:pt x="2879452" y="836631"/>
                  </a:lnTo>
                  <a:lnTo>
                    <a:pt x="2858024" y="794483"/>
                  </a:lnTo>
                  <a:lnTo>
                    <a:pt x="2835422" y="753293"/>
                  </a:lnTo>
                  <a:lnTo>
                    <a:pt x="2811675" y="713072"/>
                  </a:lnTo>
                  <a:lnTo>
                    <a:pt x="2786813" y="673830"/>
                  </a:lnTo>
                  <a:lnTo>
                    <a:pt x="2760865" y="635580"/>
                  </a:lnTo>
                  <a:lnTo>
                    <a:pt x="2733860" y="598332"/>
                  </a:lnTo>
                  <a:lnTo>
                    <a:pt x="2705829" y="562096"/>
                  </a:lnTo>
                  <a:lnTo>
                    <a:pt x="2676799" y="526884"/>
                  </a:lnTo>
                  <a:lnTo>
                    <a:pt x="2646800" y="492707"/>
                  </a:lnTo>
                  <a:lnTo>
                    <a:pt x="2615861" y="459575"/>
                  </a:lnTo>
                  <a:lnTo>
                    <a:pt x="2584013" y="427499"/>
                  </a:lnTo>
                  <a:lnTo>
                    <a:pt x="2551283" y="396490"/>
                  </a:lnTo>
                  <a:lnTo>
                    <a:pt x="2517702" y="366560"/>
                  </a:lnTo>
                  <a:lnTo>
                    <a:pt x="2483298" y="337718"/>
                  </a:lnTo>
                  <a:lnTo>
                    <a:pt x="2448102" y="309977"/>
                  </a:lnTo>
                  <a:lnTo>
                    <a:pt x="2412141" y="283346"/>
                  </a:lnTo>
                  <a:lnTo>
                    <a:pt x="2375446" y="257837"/>
                  </a:lnTo>
                  <a:lnTo>
                    <a:pt x="2338045" y="233461"/>
                  </a:lnTo>
                  <a:lnTo>
                    <a:pt x="2299969" y="210228"/>
                  </a:lnTo>
                  <a:lnTo>
                    <a:pt x="2261246" y="188150"/>
                  </a:lnTo>
                  <a:lnTo>
                    <a:pt x="2221905" y="167236"/>
                  </a:lnTo>
                  <a:lnTo>
                    <a:pt x="2181976" y="147499"/>
                  </a:lnTo>
                  <a:lnTo>
                    <a:pt x="2141489" y="128950"/>
                  </a:lnTo>
                  <a:lnTo>
                    <a:pt x="2100471" y="111598"/>
                  </a:lnTo>
                  <a:lnTo>
                    <a:pt x="2058954" y="95455"/>
                  </a:lnTo>
                  <a:lnTo>
                    <a:pt x="2016965" y="80532"/>
                  </a:lnTo>
                  <a:lnTo>
                    <a:pt x="1974535" y="66839"/>
                  </a:lnTo>
                  <a:lnTo>
                    <a:pt x="1931692" y="54388"/>
                  </a:lnTo>
                  <a:lnTo>
                    <a:pt x="1888466" y="43190"/>
                  </a:lnTo>
                  <a:lnTo>
                    <a:pt x="1844886" y="33255"/>
                  </a:lnTo>
                  <a:lnTo>
                    <a:pt x="1800981" y="24594"/>
                  </a:lnTo>
                  <a:lnTo>
                    <a:pt x="1756782" y="17218"/>
                  </a:lnTo>
                  <a:lnTo>
                    <a:pt x="1712316" y="11139"/>
                  </a:lnTo>
                  <a:lnTo>
                    <a:pt x="1667613" y="6366"/>
                  </a:lnTo>
                  <a:lnTo>
                    <a:pt x="1622702" y="2912"/>
                  </a:lnTo>
                  <a:lnTo>
                    <a:pt x="1577614" y="786"/>
                  </a:lnTo>
                  <a:lnTo>
                    <a:pt x="1532376" y="0"/>
                  </a:lnTo>
                  <a:lnTo>
                    <a:pt x="1487019" y="564"/>
                  </a:lnTo>
                  <a:lnTo>
                    <a:pt x="1441572" y="2490"/>
                  </a:lnTo>
                  <a:lnTo>
                    <a:pt x="1396063" y="5788"/>
                  </a:lnTo>
                  <a:lnTo>
                    <a:pt x="1350523" y="10469"/>
                  </a:lnTo>
                  <a:lnTo>
                    <a:pt x="1304980" y="16545"/>
                  </a:lnTo>
                  <a:lnTo>
                    <a:pt x="1259463" y="24026"/>
                  </a:lnTo>
                  <a:lnTo>
                    <a:pt x="1214003" y="32922"/>
                  </a:lnTo>
                  <a:lnTo>
                    <a:pt x="1168628" y="43246"/>
                  </a:lnTo>
                  <a:lnTo>
                    <a:pt x="1123368" y="55007"/>
                  </a:lnTo>
                  <a:lnTo>
                    <a:pt x="1078251" y="68217"/>
                  </a:lnTo>
                  <a:lnTo>
                    <a:pt x="1033308" y="82887"/>
                  </a:lnTo>
                  <a:lnTo>
                    <a:pt x="988567" y="99027"/>
                  </a:lnTo>
                  <a:lnTo>
                    <a:pt x="944057" y="116648"/>
                  </a:lnTo>
                  <a:lnTo>
                    <a:pt x="899809" y="135761"/>
                  </a:lnTo>
                  <a:lnTo>
                    <a:pt x="856169" y="156219"/>
                  </a:lnTo>
                  <a:lnTo>
                    <a:pt x="813473" y="177862"/>
                  </a:lnTo>
                  <a:lnTo>
                    <a:pt x="771732" y="200660"/>
                  </a:lnTo>
                  <a:lnTo>
                    <a:pt x="730957" y="224584"/>
                  </a:lnTo>
                  <a:lnTo>
                    <a:pt x="691159" y="249605"/>
                  </a:lnTo>
                  <a:lnTo>
                    <a:pt x="652351" y="275695"/>
                  </a:lnTo>
                  <a:lnTo>
                    <a:pt x="614543" y="302823"/>
                  </a:lnTo>
                  <a:lnTo>
                    <a:pt x="577745" y="330961"/>
                  </a:lnTo>
                  <a:lnTo>
                    <a:pt x="541971" y="360079"/>
                  </a:lnTo>
                  <a:lnTo>
                    <a:pt x="507231" y="390149"/>
                  </a:lnTo>
                  <a:lnTo>
                    <a:pt x="473535" y="421141"/>
                  </a:lnTo>
                  <a:lnTo>
                    <a:pt x="440896" y="453026"/>
                  </a:lnTo>
                  <a:lnTo>
                    <a:pt x="409325" y="485775"/>
                  </a:lnTo>
                  <a:lnTo>
                    <a:pt x="378833" y="519359"/>
                  </a:lnTo>
                  <a:lnTo>
                    <a:pt x="349431" y="553749"/>
                  </a:lnTo>
                  <a:lnTo>
                    <a:pt x="321130" y="588914"/>
                  </a:lnTo>
                  <a:lnTo>
                    <a:pt x="293942" y="624828"/>
                  </a:lnTo>
                  <a:lnTo>
                    <a:pt x="267879" y="661459"/>
                  </a:lnTo>
                  <a:lnTo>
                    <a:pt x="242950" y="698779"/>
                  </a:lnTo>
                  <a:lnTo>
                    <a:pt x="219168" y="736760"/>
                  </a:lnTo>
                  <a:lnTo>
                    <a:pt x="196544" y="775371"/>
                  </a:lnTo>
                  <a:lnTo>
                    <a:pt x="175089" y="814583"/>
                  </a:lnTo>
                  <a:lnTo>
                    <a:pt x="154814" y="854368"/>
                  </a:lnTo>
                  <a:lnTo>
                    <a:pt x="135731" y="894697"/>
                  </a:lnTo>
                  <a:lnTo>
                    <a:pt x="117851" y="935539"/>
                  </a:lnTo>
                  <a:lnTo>
                    <a:pt x="101185" y="976866"/>
                  </a:lnTo>
                  <a:lnTo>
                    <a:pt x="85745" y="1018650"/>
                  </a:lnTo>
                  <a:lnTo>
                    <a:pt x="71541" y="1060859"/>
                  </a:lnTo>
                  <a:lnTo>
                    <a:pt x="58585" y="1103467"/>
                  </a:lnTo>
                  <a:lnTo>
                    <a:pt x="46888" y="1146443"/>
                  </a:lnTo>
                  <a:lnTo>
                    <a:pt x="36462" y="1189758"/>
                  </a:lnTo>
                  <a:lnTo>
                    <a:pt x="27318" y="1233383"/>
                  </a:lnTo>
                  <a:lnTo>
                    <a:pt x="19467" y="1277289"/>
                  </a:lnTo>
                  <a:lnTo>
                    <a:pt x="12919" y="1321446"/>
                  </a:lnTo>
                  <a:lnTo>
                    <a:pt x="7688" y="1365827"/>
                  </a:lnTo>
                  <a:lnTo>
                    <a:pt x="3783" y="1410400"/>
                  </a:lnTo>
                  <a:lnTo>
                    <a:pt x="1217" y="1455138"/>
                  </a:lnTo>
                  <a:lnTo>
                    <a:pt x="0" y="1500012"/>
                  </a:lnTo>
                  <a:lnTo>
                    <a:pt x="143" y="1544991"/>
                  </a:lnTo>
                  <a:lnTo>
                    <a:pt x="1658" y="1590047"/>
                  </a:lnTo>
                  <a:lnTo>
                    <a:pt x="4557" y="1635151"/>
                  </a:lnTo>
                  <a:lnTo>
                    <a:pt x="8850" y="1680273"/>
                  </a:lnTo>
                  <a:lnTo>
                    <a:pt x="14548" y="1725385"/>
                  </a:lnTo>
                  <a:lnTo>
                    <a:pt x="21664" y="1770457"/>
                  </a:lnTo>
                  <a:lnTo>
                    <a:pt x="30208" y="1815461"/>
                  </a:lnTo>
                  <a:lnTo>
                    <a:pt x="40191" y="1860366"/>
                  </a:lnTo>
                  <a:lnTo>
                    <a:pt x="51625" y="1905144"/>
                  </a:lnTo>
                  <a:lnTo>
                    <a:pt x="64521" y="1949765"/>
                  </a:lnTo>
                  <a:lnTo>
                    <a:pt x="78890" y="1994201"/>
                  </a:lnTo>
                  <a:lnTo>
                    <a:pt x="94744" y="2038423"/>
                  </a:lnTo>
                  <a:lnTo>
                    <a:pt x="112094" y="2082401"/>
                  </a:lnTo>
                  <a:lnTo>
                    <a:pt x="130951" y="2126105"/>
                  </a:lnTo>
                  <a:close/>
                </a:path>
              </a:pathLst>
            </a:custGeom>
            <a:ln w="47625">
              <a:solidFill>
                <a:srgbClr val="3462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7886827" y="3039313"/>
            <a:ext cx="253174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000" b="1" spc="40" dirty="0">
                <a:solidFill>
                  <a:srgbClr val="181818"/>
                </a:solidFill>
                <a:latin typeface="Tahoma"/>
                <a:cs typeface="Tahoma"/>
              </a:rPr>
              <a:t>Образовательные </a:t>
            </a:r>
            <a:r>
              <a:rPr sz="2000" b="1" spc="50" dirty="0">
                <a:solidFill>
                  <a:srgbClr val="181818"/>
                </a:solidFill>
                <a:latin typeface="Tahoma"/>
                <a:cs typeface="Tahoma"/>
              </a:rPr>
              <a:t>организации </a:t>
            </a:r>
            <a:r>
              <a:rPr sz="2000" b="1" spc="55" dirty="0">
                <a:solidFill>
                  <a:srgbClr val="181818"/>
                </a:solidFill>
                <a:latin typeface="Tahoma"/>
                <a:cs typeface="Tahoma"/>
              </a:rPr>
              <a:t>Белгородской </a:t>
            </a:r>
            <a:r>
              <a:rPr sz="2000" b="1" spc="40" dirty="0">
                <a:solidFill>
                  <a:srgbClr val="181818"/>
                </a:solidFill>
                <a:latin typeface="Tahoma"/>
                <a:cs typeface="Tahoma"/>
              </a:rPr>
              <a:t>области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87143" y="0"/>
            <a:ext cx="3801110" cy="6847840"/>
          </a:xfrm>
          <a:custGeom>
            <a:avLst/>
            <a:gdLst/>
            <a:ahLst/>
            <a:cxnLst/>
            <a:rect l="l" t="t" r="r" b="b"/>
            <a:pathLst>
              <a:path w="3801109" h="6847840">
                <a:moveTo>
                  <a:pt x="241694" y="0"/>
                </a:moveTo>
                <a:lnTo>
                  <a:pt x="230331" y="37365"/>
                </a:lnTo>
                <a:lnTo>
                  <a:pt x="217291" y="81587"/>
                </a:lnTo>
                <a:lnTo>
                  <a:pt x="204612" y="125961"/>
                </a:lnTo>
                <a:lnTo>
                  <a:pt x="192296" y="170488"/>
                </a:lnTo>
                <a:lnTo>
                  <a:pt x="180346" y="215166"/>
                </a:lnTo>
                <a:lnTo>
                  <a:pt x="168762" y="259992"/>
                </a:lnTo>
                <a:lnTo>
                  <a:pt x="157546" y="304965"/>
                </a:lnTo>
                <a:lnTo>
                  <a:pt x="146701" y="350083"/>
                </a:lnTo>
                <a:lnTo>
                  <a:pt x="136227" y="395345"/>
                </a:lnTo>
                <a:lnTo>
                  <a:pt x="126127" y="440748"/>
                </a:lnTo>
                <a:lnTo>
                  <a:pt x="116402" y="486292"/>
                </a:lnTo>
                <a:lnTo>
                  <a:pt x="107054" y="531974"/>
                </a:lnTo>
                <a:lnTo>
                  <a:pt x="98085" y="577793"/>
                </a:lnTo>
                <a:lnTo>
                  <a:pt x="89496" y="623747"/>
                </a:lnTo>
                <a:lnTo>
                  <a:pt x="81289" y="669835"/>
                </a:lnTo>
                <a:lnTo>
                  <a:pt x="73466" y="716054"/>
                </a:lnTo>
                <a:lnTo>
                  <a:pt x="66028" y="762403"/>
                </a:lnTo>
                <a:lnTo>
                  <a:pt x="58977" y="808880"/>
                </a:lnTo>
                <a:lnTo>
                  <a:pt x="52315" y="855484"/>
                </a:lnTo>
                <a:lnTo>
                  <a:pt x="46044" y="902213"/>
                </a:lnTo>
                <a:lnTo>
                  <a:pt x="40165" y="949064"/>
                </a:lnTo>
                <a:lnTo>
                  <a:pt x="34680" y="996038"/>
                </a:lnTo>
                <a:lnTo>
                  <a:pt x="29591" y="1043130"/>
                </a:lnTo>
                <a:lnTo>
                  <a:pt x="24899" y="1090341"/>
                </a:lnTo>
                <a:lnTo>
                  <a:pt x="20606" y="1137669"/>
                </a:lnTo>
                <a:lnTo>
                  <a:pt x="16714" y="1185110"/>
                </a:lnTo>
                <a:lnTo>
                  <a:pt x="13224" y="1232665"/>
                </a:lnTo>
                <a:lnTo>
                  <a:pt x="10138" y="1280331"/>
                </a:lnTo>
                <a:lnTo>
                  <a:pt x="7459" y="1328107"/>
                </a:lnTo>
                <a:lnTo>
                  <a:pt x="5187" y="1375990"/>
                </a:lnTo>
                <a:lnTo>
                  <a:pt x="3324" y="1423979"/>
                </a:lnTo>
                <a:lnTo>
                  <a:pt x="1872" y="1472073"/>
                </a:lnTo>
                <a:lnTo>
                  <a:pt x="833" y="1520269"/>
                </a:lnTo>
                <a:lnTo>
                  <a:pt x="208" y="1568567"/>
                </a:lnTo>
                <a:lnTo>
                  <a:pt x="0" y="1616964"/>
                </a:lnTo>
                <a:lnTo>
                  <a:pt x="208" y="1665360"/>
                </a:lnTo>
                <a:lnTo>
                  <a:pt x="833" y="1713658"/>
                </a:lnTo>
                <a:lnTo>
                  <a:pt x="1872" y="1761854"/>
                </a:lnTo>
                <a:lnTo>
                  <a:pt x="3324" y="1809948"/>
                </a:lnTo>
                <a:lnTo>
                  <a:pt x="5187" y="1857937"/>
                </a:lnTo>
                <a:lnTo>
                  <a:pt x="7459" y="1905820"/>
                </a:lnTo>
                <a:lnTo>
                  <a:pt x="10138" y="1953596"/>
                </a:lnTo>
                <a:lnTo>
                  <a:pt x="13224" y="2001262"/>
                </a:lnTo>
                <a:lnTo>
                  <a:pt x="16714" y="2048817"/>
                </a:lnTo>
                <a:lnTo>
                  <a:pt x="20606" y="2096258"/>
                </a:lnTo>
                <a:lnTo>
                  <a:pt x="24899" y="2143586"/>
                </a:lnTo>
                <a:lnTo>
                  <a:pt x="29591" y="2190797"/>
                </a:lnTo>
                <a:lnTo>
                  <a:pt x="34680" y="2237889"/>
                </a:lnTo>
                <a:lnTo>
                  <a:pt x="40165" y="2284863"/>
                </a:lnTo>
                <a:lnTo>
                  <a:pt x="46044" y="2331714"/>
                </a:lnTo>
                <a:lnTo>
                  <a:pt x="52315" y="2378443"/>
                </a:lnTo>
                <a:lnTo>
                  <a:pt x="58977" y="2425047"/>
                </a:lnTo>
                <a:lnTo>
                  <a:pt x="66028" y="2471524"/>
                </a:lnTo>
                <a:lnTo>
                  <a:pt x="73466" y="2517873"/>
                </a:lnTo>
                <a:lnTo>
                  <a:pt x="81289" y="2564092"/>
                </a:lnTo>
                <a:lnTo>
                  <a:pt x="89496" y="2610180"/>
                </a:lnTo>
                <a:lnTo>
                  <a:pt x="98085" y="2656134"/>
                </a:lnTo>
                <a:lnTo>
                  <a:pt x="107054" y="2701953"/>
                </a:lnTo>
                <a:lnTo>
                  <a:pt x="116402" y="2747635"/>
                </a:lnTo>
                <a:lnTo>
                  <a:pt x="126127" y="2793179"/>
                </a:lnTo>
                <a:lnTo>
                  <a:pt x="136227" y="2838582"/>
                </a:lnTo>
                <a:lnTo>
                  <a:pt x="146701" y="2883844"/>
                </a:lnTo>
                <a:lnTo>
                  <a:pt x="157546" y="2928962"/>
                </a:lnTo>
                <a:lnTo>
                  <a:pt x="168762" y="2973935"/>
                </a:lnTo>
                <a:lnTo>
                  <a:pt x="180346" y="3018761"/>
                </a:lnTo>
                <a:lnTo>
                  <a:pt x="192296" y="3063439"/>
                </a:lnTo>
                <a:lnTo>
                  <a:pt x="204612" y="3107966"/>
                </a:lnTo>
                <a:lnTo>
                  <a:pt x="217291" y="3152340"/>
                </a:lnTo>
                <a:lnTo>
                  <a:pt x="230331" y="3196562"/>
                </a:lnTo>
                <a:lnTo>
                  <a:pt x="243732" y="3240627"/>
                </a:lnTo>
                <a:lnTo>
                  <a:pt x="257490" y="3284535"/>
                </a:lnTo>
                <a:lnTo>
                  <a:pt x="271605" y="3328285"/>
                </a:lnTo>
                <a:lnTo>
                  <a:pt x="286075" y="3371874"/>
                </a:lnTo>
                <a:lnTo>
                  <a:pt x="300898" y="3415300"/>
                </a:lnTo>
                <a:lnTo>
                  <a:pt x="316072" y="3458563"/>
                </a:lnTo>
                <a:lnTo>
                  <a:pt x="331596" y="3501660"/>
                </a:lnTo>
                <a:lnTo>
                  <a:pt x="347468" y="3544589"/>
                </a:lnTo>
                <a:lnTo>
                  <a:pt x="363687" y="3587349"/>
                </a:lnTo>
                <a:lnTo>
                  <a:pt x="380249" y="3629939"/>
                </a:lnTo>
                <a:lnTo>
                  <a:pt x="397155" y="3672356"/>
                </a:lnTo>
                <a:lnTo>
                  <a:pt x="414402" y="3714599"/>
                </a:lnTo>
                <a:lnTo>
                  <a:pt x="431988" y="3756665"/>
                </a:lnTo>
                <a:lnTo>
                  <a:pt x="449912" y="3798555"/>
                </a:lnTo>
                <a:lnTo>
                  <a:pt x="468172" y="3840264"/>
                </a:lnTo>
                <a:lnTo>
                  <a:pt x="486766" y="3881793"/>
                </a:lnTo>
                <a:lnTo>
                  <a:pt x="505693" y="3923139"/>
                </a:lnTo>
                <a:lnTo>
                  <a:pt x="524951" y="3964301"/>
                </a:lnTo>
                <a:lnTo>
                  <a:pt x="544538" y="4005276"/>
                </a:lnTo>
                <a:lnTo>
                  <a:pt x="564453" y="4046064"/>
                </a:lnTo>
                <a:lnTo>
                  <a:pt x="584694" y="4086662"/>
                </a:lnTo>
                <a:lnTo>
                  <a:pt x="605258" y="4127069"/>
                </a:lnTo>
                <a:lnTo>
                  <a:pt x="626145" y="4167283"/>
                </a:lnTo>
                <a:lnTo>
                  <a:pt x="647353" y="4207302"/>
                </a:lnTo>
                <a:lnTo>
                  <a:pt x="668880" y="4247124"/>
                </a:lnTo>
                <a:lnTo>
                  <a:pt x="690724" y="4286749"/>
                </a:lnTo>
                <a:lnTo>
                  <a:pt x="712884" y="4326174"/>
                </a:lnTo>
                <a:lnTo>
                  <a:pt x="735357" y="4365398"/>
                </a:lnTo>
                <a:lnTo>
                  <a:pt x="758143" y="4404418"/>
                </a:lnTo>
                <a:lnTo>
                  <a:pt x="781239" y="4443233"/>
                </a:lnTo>
                <a:lnTo>
                  <a:pt x="804644" y="4481842"/>
                </a:lnTo>
                <a:lnTo>
                  <a:pt x="828356" y="4520242"/>
                </a:lnTo>
                <a:lnTo>
                  <a:pt x="852374" y="4558433"/>
                </a:lnTo>
                <a:lnTo>
                  <a:pt x="876695" y="4596412"/>
                </a:lnTo>
                <a:lnTo>
                  <a:pt x="901318" y="4634177"/>
                </a:lnTo>
                <a:lnTo>
                  <a:pt x="926242" y="4671727"/>
                </a:lnTo>
                <a:lnTo>
                  <a:pt x="951464" y="4709061"/>
                </a:lnTo>
                <a:lnTo>
                  <a:pt x="976983" y="4746176"/>
                </a:lnTo>
                <a:lnTo>
                  <a:pt x="1002797" y="4783071"/>
                </a:lnTo>
                <a:lnTo>
                  <a:pt x="1028904" y="4819743"/>
                </a:lnTo>
                <a:lnTo>
                  <a:pt x="1055303" y="4856193"/>
                </a:lnTo>
                <a:lnTo>
                  <a:pt x="1081993" y="4892416"/>
                </a:lnTo>
                <a:lnTo>
                  <a:pt x="1108970" y="4928413"/>
                </a:lnTo>
                <a:lnTo>
                  <a:pt x="1136235" y="4964181"/>
                </a:lnTo>
                <a:lnTo>
                  <a:pt x="1163784" y="4999719"/>
                </a:lnTo>
                <a:lnTo>
                  <a:pt x="1191617" y="5035024"/>
                </a:lnTo>
                <a:lnTo>
                  <a:pt x="1219731" y="5070096"/>
                </a:lnTo>
                <a:lnTo>
                  <a:pt x="1248124" y="5104932"/>
                </a:lnTo>
                <a:lnTo>
                  <a:pt x="1276796" y="5139531"/>
                </a:lnTo>
                <a:lnTo>
                  <a:pt x="1305745" y="5173891"/>
                </a:lnTo>
                <a:lnTo>
                  <a:pt x="1334968" y="5208010"/>
                </a:lnTo>
                <a:lnTo>
                  <a:pt x="1364464" y="5241887"/>
                </a:lnTo>
                <a:lnTo>
                  <a:pt x="1394232" y="5275520"/>
                </a:lnTo>
                <a:lnTo>
                  <a:pt x="1424269" y="5308907"/>
                </a:lnTo>
                <a:lnTo>
                  <a:pt x="1454574" y="5342047"/>
                </a:lnTo>
                <a:lnTo>
                  <a:pt x="1485145" y="5374937"/>
                </a:lnTo>
                <a:lnTo>
                  <a:pt x="1515981" y="5407577"/>
                </a:lnTo>
                <a:lnTo>
                  <a:pt x="1547079" y="5439964"/>
                </a:lnTo>
                <a:lnTo>
                  <a:pt x="1578439" y="5472096"/>
                </a:lnTo>
                <a:lnTo>
                  <a:pt x="1610058" y="5503973"/>
                </a:lnTo>
                <a:lnTo>
                  <a:pt x="1641935" y="5535592"/>
                </a:lnTo>
                <a:lnTo>
                  <a:pt x="1674067" y="5566952"/>
                </a:lnTo>
                <a:lnTo>
                  <a:pt x="1706454" y="5598050"/>
                </a:lnTo>
                <a:lnTo>
                  <a:pt x="1739094" y="5628886"/>
                </a:lnTo>
                <a:lnTo>
                  <a:pt x="1771984" y="5659457"/>
                </a:lnTo>
                <a:lnTo>
                  <a:pt x="1805124" y="5689762"/>
                </a:lnTo>
                <a:lnTo>
                  <a:pt x="1838511" y="5719799"/>
                </a:lnTo>
                <a:lnTo>
                  <a:pt x="1872144" y="5749567"/>
                </a:lnTo>
                <a:lnTo>
                  <a:pt x="1906021" y="5779063"/>
                </a:lnTo>
                <a:lnTo>
                  <a:pt x="1940140" y="5808286"/>
                </a:lnTo>
                <a:lnTo>
                  <a:pt x="1974500" y="5837235"/>
                </a:lnTo>
                <a:lnTo>
                  <a:pt x="2009099" y="5865907"/>
                </a:lnTo>
                <a:lnTo>
                  <a:pt x="2043935" y="5894300"/>
                </a:lnTo>
                <a:lnTo>
                  <a:pt x="2079007" y="5922414"/>
                </a:lnTo>
                <a:lnTo>
                  <a:pt x="2114312" y="5950247"/>
                </a:lnTo>
                <a:lnTo>
                  <a:pt x="2149850" y="5977796"/>
                </a:lnTo>
                <a:lnTo>
                  <a:pt x="2185618" y="6005061"/>
                </a:lnTo>
                <a:lnTo>
                  <a:pt x="2221615" y="6032038"/>
                </a:lnTo>
                <a:lnTo>
                  <a:pt x="2257838" y="6058728"/>
                </a:lnTo>
                <a:lnTo>
                  <a:pt x="2294288" y="6085127"/>
                </a:lnTo>
                <a:lnTo>
                  <a:pt x="2330960" y="6111234"/>
                </a:lnTo>
                <a:lnTo>
                  <a:pt x="2367855" y="6137048"/>
                </a:lnTo>
                <a:lnTo>
                  <a:pt x="2404970" y="6162567"/>
                </a:lnTo>
                <a:lnTo>
                  <a:pt x="2442304" y="6187789"/>
                </a:lnTo>
                <a:lnTo>
                  <a:pt x="2479854" y="6212713"/>
                </a:lnTo>
                <a:lnTo>
                  <a:pt x="2517619" y="6237336"/>
                </a:lnTo>
                <a:lnTo>
                  <a:pt x="2555598" y="6261657"/>
                </a:lnTo>
                <a:lnTo>
                  <a:pt x="2593789" y="6285675"/>
                </a:lnTo>
                <a:lnTo>
                  <a:pt x="2632189" y="6309387"/>
                </a:lnTo>
                <a:lnTo>
                  <a:pt x="2670798" y="6332792"/>
                </a:lnTo>
                <a:lnTo>
                  <a:pt x="2709613" y="6355888"/>
                </a:lnTo>
                <a:lnTo>
                  <a:pt x="2748633" y="6378674"/>
                </a:lnTo>
                <a:lnTo>
                  <a:pt x="2787857" y="6401147"/>
                </a:lnTo>
                <a:lnTo>
                  <a:pt x="2827282" y="6423307"/>
                </a:lnTo>
                <a:lnTo>
                  <a:pt x="2866907" y="6445151"/>
                </a:lnTo>
                <a:lnTo>
                  <a:pt x="2906729" y="6466678"/>
                </a:lnTo>
                <a:lnTo>
                  <a:pt x="2946748" y="6487886"/>
                </a:lnTo>
                <a:lnTo>
                  <a:pt x="2986962" y="6508773"/>
                </a:lnTo>
                <a:lnTo>
                  <a:pt x="3027369" y="6529337"/>
                </a:lnTo>
                <a:lnTo>
                  <a:pt x="3067967" y="6549578"/>
                </a:lnTo>
                <a:lnTo>
                  <a:pt x="3108755" y="6569493"/>
                </a:lnTo>
                <a:lnTo>
                  <a:pt x="3149730" y="6589080"/>
                </a:lnTo>
                <a:lnTo>
                  <a:pt x="3190892" y="6608338"/>
                </a:lnTo>
                <a:lnTo>
                  <a:pt x="3232238" y="6627265"/>
                </a:lnTo>
                <a:lnTo>
                  <a:pt x="3273767" y="6645859"/>
                </a:lnTo>
                <a:lnTo>
                  <a:pt x="3315476" y="6664119"/>
                </a:lnTo>
                <a:lnTo>
                  <a:pt x="3357366" y="6682043"/>
                </a:lnTo>
                <a:lnTo>
                  <a:pt x="3399432" y="6699629"/>
                </a:lnTo>
                <a:lnTo>
                  <a:pt x="3441675" y="6716876"/>
                </a:lnTo>
                <a:lnTo>
                  <a:pt x="3484092" y="6733782"/>
                </a:lnTo>
                <a:lnTo>
                  <a:pt x="3526682" y="6750344"/>
                </a:lnTo>
                <a:lnTo>
                  <a:pt x="3569442" y="6766563"/>
                </a:lnTo>
                <a:lnTo>
                  <a:pt x="3612371" y="6782435"/>
                </a:lnTo>
                <a:lnTo>
                  <a:pt x="3655468" y="6797959"/>
                </a:lnTo>
                <a:lnTo>
                  <a:pt x="3698731" y="6813133"/>
                </a:lnTo>
                <a:lnTo>
                  <a:pt x="3742157" y="6827956"/>
                </a:lnTo>
                <a:lnTo>
                  <a:pt x="3785746" y="6842426"/>
                </a:lnTo>
                <a:lnTo>
                  <a:pt x="3800855" y="6847300"/>
                </a:lnTo>
              </a:path>
            </a:pathLst>
          </a:custGeom>
          <a:ln w="323088">
            <a:solidFill>
              <a:srgbClr val="92CC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29255" y="6004559"/>
            <a:ext cx="5953125" cy="4282440"/>
          </a:xfrm>
          <a:custGeom>
            <a:avLst/>
            <a:gdLst/>
            <a:ahLst/>
            <a:cxnLst/>
            <a:rect l="l" t="t" r="r" b="b"/>
            <a:pathLst>
              <a:path w="5953125" h="4282440">
                <a:moveTo>
                  <a:pt x="5652682" y="4282440"/>
                </a:moveTo>
                <a:lnTo>
                  <a:pt x="5672614" y="4240777"/>
                </a:lnTo>
                <a:lnTo>
                  <a:pt x="5691564" y="4199529"/>
                </a:lnTo>
                <a:lnTo>
                  <a:pt x="5709902" y="4157945"/>
                </a:lnTo>
                <a:lnTo>
                  <a:pt x="5727621" y="4116031"/>
                </a:lnTo>
                <a:lnTo>
                  <a:pt x="5744716" y="4073793"/>
                </a:lnTo>
                <a:lnTo>
                  <a:pt x="5761182" y="4031236"/>
                </a:lnTo>
                <a:lnTo>
                  <a:pt x="5777011" y="3988368"/>
                </a:lnTo>
                <a:lnTo>
                  <a:pt x="5792199" y="3945192"/>
                </a:lnTo>
                <a:lnTo>
                  <a:pt x="5806740" y="3901716"/>
                </a:lnTo>
                <a:lnTo>
                  <a:pt x="5820628" y="3857945"/>
                </a:lnTo>
                <a:lnTo>
                  <a:pt x="5833857" y="3813884"/>
                </a:lnTo>
                <a:lnTo>
                  <a:pt x="5846422" y="3769539"/>
                </a:lnTo>
                <a:lnTo>
                  <a:pt x="5858316" y="3724917"/>
                </a:lnTo>
                <a:lnTo>
                  <a:pt x="5869534" y="3680023"/>
                </a:lnTo>
                <a:lnTo>
                  <a:pt x="5880070" y="3634863"/>
                </a:lnTo>
                <a:lnTo>
                  <a:pt x="5889918" y="3589442"/>
                </a:lnTo>
                <a:lnTo>
                  <a:pt x="5899073" y="3543766"/>
                </a:lnTo>
                <a:lnTo>
                  <a:pt x="5907529" y="3497842"/>
                </a:lnTo>
                <a:lnTo>
                  <a:pt x="5915280" y="3451674"/>
                </a:lnTo>
                <a:lnTo>
                  <a:pt x="5922320" y="3405269"/>
                </a:lnTo>
                <a:lnTo>
                  <a:pt x="5928644" y="3358632"/>
                </a:lnTo>
                <a:lnTo>
                  <a:pt x="5934245" y="3311770"/>
                </a:lnTo>
                <a:lnTo>
                  <a:pt x="5939118" y="3264687"/>
                </a:lnTo>
                <a:lnTo>
                  <a:pt x="5943257" y="3217391"/>
                </a:lnTo>
                <a:lnTo>
                  <a:pt x="5946657" y="3169885"/>
                </a:lnTo>
                <a:lnTo>
                  <a:pt x="5949311" y="3122178"/>
                </a:lnTo>
                <a:lnTo>
                  <a:pt x="5951214" y="3074273"/>
                </a:lnTo>
                <a:lnTo>
                  <a:pt x="5952360" y="3026177"/>
                </a:lnTo>
                <a:lnTo>
                  <a:pt x="5952744" y="2977896"/>
                </a:lnTo>
                <a:lnTo>
                  <a:pt x="5952360" y="2929614"/>
                </a:lnTo>
                <a:lnTo>
                  <a:pt x="5951214" y="2881518"/>
                </a:lnTo>
                <a:lnTo>
                  <a:pt x="5949311" y="2833613"/>
                </a:lnTo>
                <a:lnTo>
                  <a:pt x="5946657" y="2785906"/>
                </a:lnTo>
                <a:lnTo>
                  <a:pt x="5943257" y="2738400"/>
                </a:lnTo>
                <a:lnTo>
                  <a:pt x="5939118" y="2691104"/>
                </a:lnTo>
                <a:lnTo>
                  <a:pt x="5934245" y="2644021"/>
                </a:lnTo>
                <a:lnTo>
                  <a:pt x="5928644" y="2597159"/>
                </a:lnTo>
                <a:lnTo>
                  <a:pt x="5922320" y="2550522"/>
                </a:lnTo>
                <a:lnTo>
                  <a:pt x="5915280" y="2504117"/>
                </a:lnTo>
                <a:lnTo>
                  <a:pt x="5907529" y="2457949"/>
                </a:lnTo>
                <a:lnTo>
                  <a:pt x="5899073" y="2412025"/>
                </a:lnTo>
                <a:lnTo>
                  <a:pt x="5889918" y="2366349"/>
                </a:lnTo>
                <a:lnTo>
                  <a:pt x="5880070" y="2320928"/>
                </a:lnTo>
                <a:lnTo>
                  <a:pt x="5869534" y="2275768"/>
                </a:lnTo>
                <a:lnTo>
                  <a:pt x="5858316" y="2230874"/>
                </a:lnTo>
                <a:lnTo>
                  <a:pt x="5846422" y="2186252"/>
                </a:lnTo>
                <a:lnTo>
                  <a:pt x="5833857" y="2141907"/>
                </a:lnTo>
                <a:lnTo>
                  <a:pt x="5820628" y="2097846"/>
                </a:lnTo>
                <a:lnTo>
                  <a:pt x="5806740" y="2054075"/>
                </a:lnTo>
                <a:lnTo>
                  <a:pt x="5792199" y="2010599"/>
                </a:lnTo>
                <a:lnTo>
                  <a:pt x="5777011" y="1967423"/>
                </a:lnTo>
                <a:lnTo>
                  <a:pt x="5761182" y="1924555"/>
                </a:lnTo>
                <a:lnTo>
                  <a:pt x="5744716" y="1881998"/>
                </a:lnTo>
                <a:lnTo>
                  <a:pt x="5727621" y="1839760"/>
                </a:lnTo>
                <a:lnTo>
                  <a:pt x="5709902" y="1797846"/>
                </a:lnTo>
                <a:lnTo>
                  <a:pt x="5691564" y="1756262"/>
                </a:lnTo>
                <a:lnTo>
                  <a:pt x="5672614" y="1715014"/>
                </a:lnTo>
                <a:lnTo>
                  <a:pt x="5653057" y="1674106"/>
                </a:lnTo>
                <a:lnTo>
                  <a:pt x="5632899" y="1633546"/>
                </a:lnTo>
                <a:lnTo>
                  <a:pt x="5612146" y="1593339"/>
                </a:lnTo>
                <a:lnTo>
                  <a:pt x="5590803" y="1553491"/>
                </a:lnTo>
                <a:lnTo>
                  <a:pt x="5568876" y="1514007"/>
                </a:lnTo>
                <a:lnTo>
                  <a:pt x="5546372" y="1474893"/>
                </a:lnTo>
                <a:lnTo>
                  <a:pt x="5523295" y="1436155"/>
                </a:lnTo>
                <a:lnTo>
                  <a:pt x="5499652" y="1397799"/>
                </a:lnTo>
                <a:lnTo>
                  <a:pt x="5475448" y="1359831"/>
                </a:lnTo>
                <a:lnTo>
                  <a:pt x="5450690" y="1322256"/>
                </a:lnTo>
                <a:lnTo>
                  <a:pt x="5425382" y="1285080"/>
                </a:lnTo>
                <a:lnTo>
                  <a:pt x="5399532" y="1248309"/>
                </a:lnTo>
                <a:lnTo>
                  <a:pt x="5373143" y="1211948"/>
                </a:lnTo>
                <a:lnTo>
                  <a:pt x="5346223" y="1176005"/>
                </a:lnTo>
                <a:lnTo>
                  <a:pt x="5318777" y="1140483"/>
                </a:lnTo>
                <a:lnTo>
                  <a:pt x="5290811" y="1105389"/>
                </a:lnTo>
                <a:lnTo>
                  <a:pt x="5262331" y="1070729"/>
                </a:lnTo>
                <a:lnTo>
                  <a:pt x="5233341" y="1036509"/>
                </a:lnTo>
                <a:lnTo>
                  <a:pt x="5203849" y="1002734"/>
                </a:lnTo>
                <a:lnTo>
                  <a:pt x="5173860" y="969411"/>
                </a:lnTo>
                <a:lnTo>
                  <a:pt x="5143380" y="936544"/>
                </a:lnTo>
                <a:lnTo>
                  <a:pt x="5112414" y="904139"/>
                </a:lnTo>
                <a:lnTo>
                  <a:pt x="5080968" y="872204"/>
                </a:lnTo>
                <a:lnTo>
                  <a:pt x="5049048" y="840742"/>
                </a:lnTo>
                <a:lnTo>
                  <a:pt x="5016660" y="809761"/>
                </a:lnTo>
                <a:lnTo>
                  <a:pt x="4983810" y="779265"/>
                </a:lnTo>
                <a:lnTo>
                  <a:pt x="4950503" y="749261"/>
                </a:lnTo>
                <a:lnTo>
                  <a:pt x="4916745" y="719754"/>
                </a:lnTo>
                <a:lnTo>
                  <a:pt x="4882542" y="690751"/>
                </a:lnTo>
                <a:lnTo>
                  <a:pt x="4847900" y="662256"/>
                </a:lnTo>
                <a:lnTo>
                  <a:pt x="4812824" y="634276"/>
                </a:lnTo>
                <a:lnTo>
                  <a:pt x="4777320" y="606816"/>
                </a:lnTo>
                <a:lnTo>
                  <a:pt x="4741394" y="579883"/>
                </a:lnTo>
                <a:lnTo>
                  <a:pt x="4705053" y="553481"/>
                </a:lnTo>
                <a:lnTo>
                  <a:pt x="4668300" y="527618"/>
                </a:lnTo>
                <a:lnTo>
                  <a:pt x="4631143" y="502298"/>
                </a:lnTo>
                <a:lnTo>
                  <a:pt x="4593587" y="477527"/>
                </a:lnTo>
                <a:lnTo>
                  <a:pt x="4555638" y="453311"/>
                </a:lnTo>
                <a:lnTo>
                  <a:pt x="4517302" y="429657"/>
                </a:lnTo>
                <a:lnTo>
                  <a:pt x="4478584" y="406569"/>
                </a:lnTo>
                <a:lnTo>
                  <a:pt x="4439490" y="384053"/>
                </a:lnTo>
                <a:lnTo>
                  <a:pt x="4400026" y="362116"/>
                </a:lnTo>
                <a:lnTo>
                  <a:pt x="4360198" y="340763"/>
                </a:lnTo>
                <a:lnTo>
                  <a:pt x="4320012" y="319999"/>
                </a:lnTo>
                <a:lnTo>
                  <a:pt x="4279473" y="299831"/>
                </a:lnTo>
                <a:lnTo>
                  <a:pt x="4238587" y="280265"/>
                </a:lnTo>
                <a:lnTo>
                  <a:pt x="4197359" y="261305"/>
                </a:lnTo>
                <a:lnTo>
                  <a:pt x="4155797" y="242959"/>
                </a:lnTo>
                <a:lnTo>
                  <a:pt x="4113904" y="225231"/>
                </a:lnTo>
                <a:lnTo>
                  <a:pt x="4071688" y="208127"/>
                </a:lnTo>
                <a:lnTo>
                  <a:pt x="4029154" y="191654"/>
                </a:lnTo>
                <a:lnTo>
                  <a:pt x="3986308" y="175817"/>
                </a:lnTo>
                <a:lnTo>
                  <a:pt x="3943155" y="160621"/>
                </a:lnTo>
                <a:lnTo>
                  <a:pt x="3899701" y="146073"/>
                </a:lnTo>
                <a:lnTo>
                  <a:pt x="3855953" y="132179"/>
                </a:lnTo>
                <a:lnTo>
                  <a:pt x="3811915" y="118943"/>
                </a:lnTo>
                <a:lnTo>
                  <a:pt x="3767594" y="106373"/>
                </a:lnTo>
                <a:lnTo>
                  <a:pt x="3722995" y="94473"/>
                </a:lnTo>
                <a:lnTo>
                  <a:pt x="3678125" y="83249"/>
                </a:lnTo>
                <a:lnTo>
                  <a:pt x="3632988" y="72708"/>
                </a:lnTo>
                <a:lnTo>
                  <a:pt x="3587591" y="62855"/>
                </a:lnTo>
                <a:lnTo>
                  <a:pt x="3541939" y="53695"/>
                </a:lnTo>
                <a:lnTo>
                  <a:pt x="3496039" y="45235"/>
                </a:lnTo>
                <a:lnTo>
                  <a:pt x="3449896" y="37481"/>
                </a:lnTo>
                <a:lnTo>
                  <a:pt x="3403516" y="30437"/>
                </a:lnTo>
                <a:lnTo>
                  <a:pt x="3356904" y="24111"/>
                </a:lnTo>
                <a:lnTo>
                  <a:pt x="3310066" y="18507"/>
                </a:lnTo>
                <a:lnTo>
                  <a:pt x="3263009" y="13631"/>
                </a:lnTo>
                <a:lnTo>
                  <a:pt x="3215738" y="9490"/>
                </a:lnTo>
                <a:lnTo>
                  <a:pt x="3168258" y="6089"/>
                </a:lnTo>
                <a:lnTo>
                  <a:pt x="3120576" y="3433"/>
                </a:lnTo>
                <a:lnTo>
                  <a:pt x="3072697" y="1530"/>
                </a:lnTo>
                <a:lnTo>
                  <a:pt x="3024627" y="383"/>
                </a:lnTo>
                <a:lnTo>
                  <a:pt x="2976372" y="0"/>
                </a:lnTo>
                <a:lnTo>
                  <a:pt x="2928116" y="383"/>
                </a:lnTo>
                <a:lnTo>
                  <a:pt x="2880046" y="1530"/>
                </a:lnTo>
                <a:lnTo>
                  <a:pt x="2832167" y="3433"/>
                </a:lnTo>
                <a:lnTo>
                  <a:pt x="2784485" y="6089"/>
                </a:lnTo>
                <a:lnTo>
                  <a:pt x="2737005" y="9490"/>
                </a:lnTo>
                <a:lnTo>
                  <a:pt x="2689734" y="13631"/>
                </a:lnTo>
                <a:lnTo>
                  <a:pt x="2642677" y="18507"/>
                </a:lnTo>
                <a:lnTo>
                  <a:pt x="2595839" y="24111"/>
                </a:lnTo>
                <a:lnTo>
                  <a:pt x="2549227" y="30437"/>
                </a:lnTo>
                <a:lnTo>
                  <a:pt x="2502847" y="37481"/>
                </a:lnTo>
                <a:lnTo>
                  <a:pt x="2456704" y="45235"/>
                </a:lnTo>
                <a:lnTo>
                  <a:pt x="2410804" y="53695"/>
                </a:lnTo>
                <a:lnTo>
                  <a:pt x="2365152" y="62855"/>
                </a:lnTo>
                <a:lnTo>
                  <a:pt x="2319755" y="72708"/>
                </a:lnTo>
                <a:lnTo>
                  <a:pt x="2274618" y="83249"/>
                </a:lnTo>
                <a:lnTo>
                  <a:pt x="2229748" y="94473"/>
                </a:lnTo>
                <a:lnTo>
                  <a:pt x="2185149" y="106373"/>
                </a:lnTo>
                <a:lnTo>
                  <a:pt x="2140828" y="118943"/>
                </a:lnTo>
                <a:lnTo>
                  <a:pt x="2096790" y="132179"/>
                </a:lnTo>
                <a:lnTo>
                  <a:pt x="2053042" y="146073"/>
                </a:lnTo>
                <a:lnTo>
                  <a:pt x="2009588" y="160621"/>
                </a:lnTo>
                <a:lnTo>
                  <a:pt x="1966435" y="175817"/>
                </a:lnTo>
                <a:lnTo>
                  <a:pt x="1923589" y="191654"/>
                </a:lnTo>
                <a:lnTo>
                  <a:pt x="1881055" y="208127"/>
                </a:lnTo>
                <a:lnTo>
                  <a:pt x="1838839" y="225231"/>
                </a:lnTo>
                <a:lnTo>
                  <a:pt x="1796946" y="242959"/>
                </a:lnTo>
                <a:lnTo>
                  <a:pt x="1755384" y="261305"/>
                </a:lnTo>
                <a:lnTo>
                  <a:pt x="1714156" y="280265"/>
                </a:lnTo>
                <a:lnTo>
                  <a:pt x="1673270" y="299831"/>
                </a:lnTo>
                <a:lnTo>
                  <a:pt x="1632731" y="319999"/>
                </a:lnTo>
                <a:lnTo>
                  <a:pt x="1592545" y="340763"/>
                </a:lnTo>
                <a:lnTo>
                  <a:pt x="1552717" y="362116"/>
                </a:lnTo>
                <a:lnTo>
                  <a:pt x="1513253" y="384053"/>
                </a:lnTo>
                <a:lnTo>
                  <a:pt x="1474159" y="406569"/>
                </a:lnTo>
                <a:lnTo>
                  <a:pt x="1435441" y="429657"/>
                </a:lnTo>
                <a:lnTo>
                  <a:pt x="1397105" y="453311"/>
                </a:lnTo>
                <a:lnTo>
                  <a:pt x="1359156" y="477527"/>
                </a:lnTo>
                <a:lnTo>
                  <a:pt x="1321600" y="502298"/>
                </a:lnTo>
                <a:lnTo>
                  <a:pt x="1284443" y="527618"/>
                </a:lnTo>
                <a:lnTo>
                  <a:pt x="1247690" y="553481"/>
                </a:lnTo>
                <a:lnTo>
                  <a:pt x="1211349" y="579883"/>
                </a:lnTo>
                <a:lnTo>
                  <a:pt x="1175423" y="606816"/>
                </a:lnTo>
                <a:lnTo>
                  <a:pt x="1139919" y="634276"/>
                </a:lnTo>
                <a:lnTo>
                  <a:pt x="1104843" y="662256"/>
                </a:lnTo>
                <a:lnTo>
                  <a:pt x="1070201" y="690751"/>
                </a:lnTo>
                <a:lnTo>
                  <a:pt x="1035998" y="719754"/>
                </a:lnTo>
                <a:lnTo>
                  <a:pt x="1002240" y="749261"/>
                </a:lnTo>
                <a:lnTo>
                  <a:pt x="968933" y="779265"/>
                </a:lnTo>
                <a:lnTo>
                  <a:pt x="936083" y="809761"/>
                </a:lnTo>
                <a:lnTo>
                  <a:pt x="903695" y="840742"/>
                </a:lnTo>
                <a:lnTo>
                  <a:pt x="871775" y="872204"/>
                </a:lnTo>
                <a:lnTo>
                  <a:pt x="840329" y="904139"/>
                </a:lnTo>
                <a:lnTo>
                  <a:pt x="809363" y="936544"/>
                </a:lnTo>
                <a:lnTo>
                  <a:pt x="778883" y="969411"/>
                </a:lnTo>
                <a:lnTo>
                  <a:pt x="748894" y="1002734"/>
                </a:lnTo>
                <a:lnTo>
                  <a:pt x="719402" y="1036509"/>
                </a:lnTo>
                <a:lnTo>
                  <a:pt x="690412" y="1070729"/>
                </a:lnTo>
                <a:lnTo>
                  <a:pt x="661932" y="1105389"/>
                </a:lnTo>
                <a:lnTo>
                  <a:pt x="633966" y="1140483"/>
                </a:lnTo>
                <a:lnTo>
                  <a:pt x="606520" y="1176005"/>
                </a:lnTo>
                <a:lnTo>
                  <a:pt x="579600" y="1211948"/>
                </a:lnTo>
                <a:lnTo>
                  <a:pt x="553211" y="1248309"/>
                </a:lnTo>
                <a:lnTo>
                  <a:pt x="527361" y="1285080"/>
                </a:lnTo>
                <a:lnTo>
                  <a:pt x="502053" y="1322256"/>
                </a:lnTo>
                <a:lnTo>
                  <a:pt x="477295" y="1359831"/>
                </a:lnTo>
                <a:lnTo>
                  <a:pt x="453091" y="1397799"/>
                </a:lnTo>
                <a:lnTo>
                  <a:pt x="429448" y="1436155"/>
                </a:lnTo>
                <a:lnTo>
                  <a:pt x="406371" y="1474893"/>
                </a:lnTo>
                <a:lnTo>
                  <a:pt x="383867" y="1514007"/>
                </a:lnTo>
                <a:lnTo>
                  <a:pt x="361940" y="1553491"/>
                </a:lnTo>
                <a:lnTo>
                  <a:pt x="340597" y="1593339"/>
                </a:lnTo>
                <a:lnTo>
                  <a:pt x="319844" y="1633546"/>
                </a:lnTo>
                <a:lnTo>
                  <a:pt x="299686" y="1674106"/>
                </a:lnTo>
                <a:lnTo>
                  <a:pt x="280129" y="1715014"/>
                </a:lnTo>
                <a:lnTo>
                  <a:pt x="261179" y="1756262"/>
                </a:lnTo>
                <a:lnTo>
                  <a:pt x="242841" y="1797846"/>
                </a:lnTo>
                <a:lnTo>
                  <a:pt x="225122" y="1839760"/>
                </a:lnTo>
                <a:lnTo>
                  <a:pt x="208027" y="1881998"/>
                </a:lnTo>
                <a:lnTo>
                  <a:pt x="191561" y="1924555"/>
                </a:lnTo>
                <a:lnTo>
                  <a:pt x="175732" y="1967423"/>
                </a:lnTo>
                <a:lnTo>
                  <a:pt x="160544" y="2010599"/>
                </a:lnTo>
                <a:lnTo>
                  <a:pt x="146003" y="2054075"/>
                </a:lnTo>
                <a:lnTo>
                  <a:pt x="132115" y="2097846"/>
                </a:lnTo>
                <a:lnTo>
                  <a:pt x="118886" y="2141907"/>
                </a:lnTo>
                <a:lnTo>
                  <a:pt x="106321" y="2186252"/>
                </a:lnTo>
                <a:lnTo>
                  <a:pt x="94427" y="2230874"/>
                </a:lnTo>
                <a:lnTo>
                  <a:pt x="83209" y="2275768"/>
                </a:lnTo>
                <a:lnTo>
                  <a:pt x="72673" y="2320928"/>
                </a:lnTo>
                <a:lnTo>
                  <a:pt x="62825" y="2366349"/>
                </a:lnTo>
                <a:lnTo>
                  <a:pt x="53670" y="2412025"/>
                </a:lnTo>
                <a:lnTo>
                  <a:pt x="45214" y="2457949"/>
                </a:lnTo>
                <a:lnTo>
                  <a:pt x="37463" y="2504117"/>
                </a:lnTo>
                <a:lnTo>
                  <a:pt x="30423" y="2550522"/>
                </a:lnTo>
                <a:lnTo>
                  <a:pt x="24099" y="2597159"/>
                </a:lnTo>
                <a:lnTo>
                  <a:pt x="18498" y="2644021"/>
                </a:lnTo>
                <a:lnTo>
                  <a:pt x="13625" y="2691104"/>
                </a:lnTo>
                <a:lnTo>
                  <a:pt x="9486" y="2738400"/>
                </a:lnTo>
                <a:lnTo>
                  <a:pt x="6086" y="2785906"/>
                </a:lnTo>
                <a:lnTo>
                  <a:pt x="3432" y="2833613"/>
                </a:lnTo>
                <a:lnTo>
                  <a:pt x="1529" y="2881518"/>
                </a:lnTo>
                <a:lnTo>
                  <a:pt x="383" y="2929614"/>
                </a:lnTo>
                <a:lnTo>
                  <a:pt x="0" y="2977896"/>
                </a:lnTo>
                <a:lnTo>
                  <a:pt x="383" y="3026177"/>
                </a:lnTo>
                <a:lnTo>
                  <a:pt x="1529" y="3074273"/>
                </a:lnTo>
                <a:lnTo>
                  <a:pt x="3432" y="3122178"/>
                </a:lnTo>
                <a:lnTo>
                  <a:pt x="6086" y="3169885"/>
                </a:lnTo>
                <a:lnTo>
                  <a:pt x="9486" y="3217391"/>
                </a:lnTo>
                <a:lnTo>
                  <a:pt x="13625" y="3264687"/>
                </a:lnTo>
                <a:lnTo>
                  <a:pt x="18498" y="3311770"/>
                </a:lnTo>
                <a:lnTo>
                  <a:pt x="24099" y="3358632"/>
                </a:lnTo>
                <a:lnTo>
                  <a:pt x="30423" y="3405269"/>
                </a:lnTo>
                <a:lnTo>
                  <a:pt x="37463" y="3451674"/>
                </a:lnTo>
                <a:lnTo>
                  <a:pt x="45214" y="3497842"/>
                </a:lnTo>
                <a:lnTo>
                  <a:pt x="53670" y="3543766"/>
                </a:lnTo>
                <a:lnTo>
                  <a:pt x="62825" y="3589442"/>
                </a:lnTo>
                <a:lnTo>
                  <a:pt x="72673" y="3634863"/>
                </a:lnTo>
                <a:lnTo>
                  <a:pt x="83209" y="3680023"/>
                </a:lnTo>
                <a:lnTo>
                  <a:pt x="94427" y="3724917"/>
                </a:lnTo>
                <a:lnTo>
                  <a:pt x="106321" y="3769539"/>
                </a:lnTo>
                <a:lnTo>
                  <a:pt x="118886" y="3813884"/>
                </a:lnTo>
                <a:lnTo>
                  <a:pt x="132115" y="3857945"/>
                </a:lnTo>
                <a:lnTo>
                  <a:pt x="146003" y="3901716"/>
                </a:lnTo>
                <a:lnTo>
                  <a:pt x="160544" y="3945192"/>
                </a:lnTo>
                <a:lnTo>
                  <a:pt x="175732" y="3988368"/>
                </a:lnTo>
                <a:lnTo>
                  <a:pt x="191561" y="4031236"/>
                </a:lnTo>
                <a:lnTo>
                  <a:pt x="208027" y="4073793"/>
                </a:lnTo>
                <a:lnTo>
                  <a:pt x="225122" y="4116031"/>
                </a:lnTo>
                <a:lnTo>
                  <a:pt x="242841" y="4157945"/>
                </a:lnTo>
                <a:lnTo>
                  <a:pt x="261179" y="4199529"/>
                </a:lnTo>
                <a:lnTo>
                  <a:pt x="280129" y="4240777"/>
                </a:lnTo>
                <a:lnTo>
                  <a:pt x="299686" y="4281685"/>
                </a:lnTo>
                <a:lnTo>
                  <a:pt x="300061" y="4282440"/>
                </a:lnTo>
              </a:path>
            </a:pathLst>
          </a:custGeom>
          <a:ln w="237744">
            <a:solidFill>
              <a:srgbClr val="92CC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-23812" y="-23812"/>
            <a:ext cx="4790440" cy="2341245"/>
            <a:chOff x="-23812" y="-23812"/>
            <a:chExt cx="4790440" cy="234124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4686300" cy="1780539"/>
            </a:xfrm>
            <a:custGeom>
              <a:avLst/>
              <a:gdLst/>
              <a:ahLst/>
              <a:cxnLst/>
              <a:rect l="l" t="t" r="r" b="b"/>
              <a:pathLst>
                <a:path w="4686300" h="1780539">
                  <a:moveTo>
                    <a:pt x="4686291" y="0"/>
                  </a:moveTo>
                  <a:lnTo>
                    <a:pt x="0" y="0"/>
                  </a:lnTo>
                  <a:lnTo>
                    <a:pt x="0" y="150709"/>
                  </a:lnTo>
                  <a:lnTo>
                    <a:pt x="15562" y="192623"/>
                  </a:lnTo>
                  <a:lnTo>
                    <a:pt x="33170" y="237378"/>
                  </a:lnTo>
                  <a:lnTo>
                    <a:pt x="51714" y="281971"/>
                  </a:lnTo>
                  <a:lnTo>
                    <a:pt x="71200" y="326390"/>
                  </a:lnTo>
                  <a:lnTo>
                    <a:pt x="91538" y="370428"/>
                  </a:lnTo>
                  <a:lnTo>
                    <a:pt x="112631" y="413878"/>
                  </a:lnTo>
                  <a:lnTo>
                    <a:pt x="134467" y="456734"/>
                  </a:lnTo>
                  <a:lnTo>
                    <a:pt x="157034" y="498992"/>
                  </a:lnTo>
                  <a:lnTo>
                    <a:pt x="180322" y="540648"/>
                  </a:lnTo>
                  <a:lnTo>
                    <a:pt x="204319" y="581697"/>
                  </a:lnTo>
                  <a:lnTo>
                    <a:pt x="229014" y="622136"/>
                  </a:lnTo>
                  <a:lnTo>
                    <a:pt x="254395" y="661960"/>
                  </a:lnTo>
                  <a:lnTo>
                    <a:pt x="280452" y="701164"/>
                  </a:lnTo>
                  <a:lnTo>
                    <a:pt x="307172" y="739745"/>
                  </a:lnTo>
                  <a:lnTo>
                    <a:pt x="334545" y="777697"/>
                  </a:lnTo>
                  <a:lnTo>
                    <a:pt x="362559" y="815018"/>
                  </a:lnTo>
                  <a:lnTo>
                    <a:pt x="391202" y="851702"/>
                  </a:lnTo>
                  <a:lnTo>
                    <a:pt x="420464" y="887745"/>
                  </a:lnTo>
                  <a:lnTo>
                    <a:pt x="450334" y="923143"/>
                  </a:lnTo>
                  <a:lnTo>
                    <a:pt x="480849" y="957947"/>
                  </a:lnTo>
                  <a:lnTo>
                    <a:pt x="511849" y="991986"/>
                  </a:lnTo>
                  <a:lnTo>
                    <a:pt x="543472" y="1025423"/>
                  </a:lnTo>
                  <a:lnTo>
                    <a:pt x="575657" y="1058198"/>
                  </a:lnTo>
                  <a:lnTo>
                    <a:pt x="608392" y="1090306"/>
                  </a:lnTo>
                  <a:lnTo>
                    <a:pt x="641667" y="1121743"/>
                  </a:lnTo>
                  <a:lnTo>
                    <a:pt x="675604" y="1152623"/>
                  </a:lnTo>
                  <a:lnTo>
                    <a:pt x="709789" y="1182587"/>
                  </a:lnTo>
                  <a:lnTo>
                    <a:pt x="744613" y="1211986"/>
                  </a:lnTo>
                  <a:lnTo>
                    <a:pt x="779932" y="1240697"/>
                  </a:lnTo>
                  <a:lnTo>
                    <a:pt x="815733" y="1268715"/>
                  </a:lnTo>
                  <a:lnTo>
                    <a:pt x="852006" y="1296037"/>
                  </a:lnTo>
                  <a:lnTo>
                    <a:pt x="888738" y="1322657"/>
                  </a:lnTo>
                  <a:lnTo>
                    <a:pt x="925919" y="1348573"/>
                  </a:lnTo>
                  <a:lnTo>
                    <a:pt x="963538" y="1373779"/>
                  </a:lnTo>
                  <a:lnTo>
                    <a:pt x="1001583" y="1398271"/>
                  </a:lnTo>
                  <a:lnTo>
                    <a:pt x="1040042" y="1422045"/>
                  </a:lnTo>
                  <a:lnTo>
                    <a:pt x="1078905" y="1445097"/>
                  </a:lnTo>
                  <a:lnTo>
                    <a:pt x="1118159" y="1467422"/>
                  </a:lnTo>
                  <a:lnTo>
                    <a:pt x="1157795" y="1489016"/>
                  </a:lnTo>
                  <a:lnTo>
                    <a:pt x="1197800" y="1509874"/>
                  </a:lnTo>
                  <a:lnTo>
                    <a:pt x="1238163" y="1529993"/>
                  </a:lnTo>
                  <a:lnTo>
                    <a:pt x="1278873" y="1549369"/>
                  </a:lnTo>
                  <a:lnTo>
                    <a:pt x="1319918" y="1567996"/>
                  </a:lnTo>
                  <a:lnTo>
                    <a:pt x="1361288" y="1585870"/>
                  </a:lnTo>
                  <a:lnTo>
                    <a:pt x="1402970" y="1602988"/>
                  </a:lnTo>
                  <a:lnTo>
                    <a:pt x="1444954" y="1619345"/>
                  </a:lnTo>
                  <a:lnTo>
                    <a:pt x="1487228" y="1634936"/>
                  </a:lnTo>
                  <a:lnTo>
                    <a:pt x="1529780" y="1649758"/>
                  </a:lnTo>
                  <a:lnTo>
                    <a:pt x="1572601" y="1663806"/>
                  </a:lnTo>
                  <a:lnTo>
                    <a:pt x="1615677" y="1677075"/>
                  </a:lnTo>
                  <a:lnTo>
                    <a:pt x="1658999" y="1689562"/>
                  </a:lnTo>
                  <a:lnTo>
                    <a:pt x="1702554" y="1701263"/>
                  </a:lnTo>
                  <a:lnTo>
                    <a:pt x="1746331" y="1712172"/>
                  </a:lnTo>
                  <a:lnTo>
                    <a:pt x="1790319" y="1722285"/>
                  </a:lnTo>
                  <a:lnTo>
                    <a:pt x="1834507" y="1731600"/>
                  </a:lnTo>
                  <a:lnTo>
                    <a:pt x="1878883" y="1740110"/>
                  </a:lnTo>
                  <a:lnTo>
                    <a:pt x="1923436" y="1747811"/>
                  </a:lnTo>
                  <a:lnTo>
                    <a:pt x="1968154" y="1754700"/>
                  </a:lnTo>
                  <a:lnTo>
                    <a:pt x="2013027" y="1760773"/>
                  </a:lnTo>
                  <a:lnTo>
                    <a:pt x="2058043" y="1766024"/>
                  </a:lnTo>
                  <a:lnTo>
                    <a:pt x="2103191" y="1770450"/>
                  </a:lnTo>
                  <a:lnTo>
                    <a:pt x="2148459" y="1774045"/>
                  </a:lnTo>
                  <a:lnTo>
                    <a:pt x="2193836" y="1776807"/>
                  </a:lnTo>
                  <a:lnTo>
                    <a:pt x="2239310" y="1778731"/>
                  </a:lnTo>
                  <a:lnTo>
                    <a:pt x="2284871" y="1779812"/>
                  </a:lnTo>
                  <a:lnTo>
                    <a:pt x="2330507" y="1780046"/>
                  </a:lnTo>
                  <a:lnTo>
                    <a:pt x="2376207" y="1779428"/>
                  </a:lnTo>
                  <a:lnTo>
                    <a:pt x="2421959" y="1777955"/>
                  </a:lnTo>
                  <a:lnTo>
                    <a:pt x="2467753" y="1775623"/>
                  </a:lnTo>
                  <a:lnTo>
                    <a:pt x="2513576" y="1772426"/>
                  </a:lnTo>
                  <a:lnTo>
                    <a:pt x="2559417" y="1768361"/>
                  </a:lnTo>
                  <a:lnTo>
                    <a:pt x="2605266" y="1763423"/>
                  </a:lnTo>
                  <a:lnTo>
                    <a:pt x="2651110" y="1757608"/>
                  </a:lnTo>
                  <a:lnTo>
                    <a:pt x="2696939" y="1750912"/>
                  </a:lnTo>
                  <a:lnTo>
                    <a:pt x="2742741" y="1743330"/>
                  </a:lnTo>
                  <a:lnTo>
                    <a:pt x="2788505" y="1734859"/>
                  </a:lnTo>
                  <a:lnTo>
                    <a:pt x="2834220" y="1725493"/>
                  </a:lnTo>
                  <a:lnTo>
                    <a:pt x="2879873" y="1715229"/>
                  </a:lnTo>
                  <a:lnTo>
                    <a:pt x="2925455" y="1704062"/>
                  </a:lnTo>
                  <a:lnTo>
                    <a:pt x="2970953" y="1691988"/>
                  </a:lnTo>
                  <a:lnTo>
                    <a:pt x="3016356" y="1679002"/>
                  </a:lnTo>
                  <a:lnTo>
                    <a:pt x="3061653" y="1665101"/>
                  </a:lnTo>
                  <a:lnTo>
                    <a:pt x="3106833" y="1650280"/>
                  </a:lnTo>
                  <a:lnTo>
                    <a:pt x="3151884" y="1634535"/>
                  </a:lnTo>
                  <a:lnTo>
                    <a:pt x="3196795" y="1617862"/>
                  </a:lnTo>
                  <a:lnTo>
                    <a:pt x="3241555" y="1600255"/>
                  </a:lnTo>
                  <a:lnTo>
                    <a:pt x="3286152" y="1581712"/>
                  </a:lnTo>
                  <a:lnTo>
                    <a:pt x="3330575" y="1562227"/>
                  </a:lnTo>
                  <a:lnTo>
                    <a:pt x="3374613" y="1541888"/>
                  </a:lnTo>
                  <a:lnTo>
                    <a:pt x="3418063" y="1520796"/>
                  </a:lnTo>
                  <a:lnTo>
                    <a:pt x="3460919" y="1498960"/>
                  </a:lnTo>
                  <a:lnTo>
                    <a:pt x="3503176" y="1476392"/>
                  </a:lnTo>
                  <a:lnTo>
                    <a:pt x="3544832" y="1453104"/>
                  </a:lnTo>
                  <a:lnTo>
                    <a:pt x="3585881" y="1429107"/>
                  </a:lnTo>
                  <a:lnTo>
                    <a:pt x="3626319" y="1404412"/>
                  </a:lnTo>
                  <a:lnTo>
                    <a:pt x="3666142" y="1379031"/>
                  </a:lnTo>
                  <a:lnTo>
                    <a:pt x="3705345" y="1352974"/>
                  </a:lnTo>
                  <a:lnTo>
                    <a:pt x="3743925" y="1326253"/>
                  </a:lnTo>
                  <a:lnTo>
                    <a:pt x="3781876" y="1298880"/>
                  </a:lnTo>
                  <a:lnTo>
                    <a:pt x="3819196" y="1270866"/>
                  </a:lnTo>
                  <a:lnTo>
                    <a:pt x="3855879" y="1242222"/>
                  </a:lnTo>
                  <a:lnTo>
                    <a:pt x="3891920" y="1212959"/>
                  </a:lnTo>
                  <a:lnTo>
                    <a:pt x="3927317" y="1183089"/>
                  </a:lnTo>
                  <a:lnTo>
                    <a:pt x="3962064" y="1152623"/>
                  </a:lnTo>
                  <a:lnTo>
                    <a:pt x="3996158" y="1121572"/>
                  </a:lnTo>
                  <a:lnTo>
                    <a:pt x="4029593" y="1089948"/>
                  </a:lnTo>
                  <a:lnTo>
                    <a:pt x="4062366" y="1057763"/>
                  </a:lnTo>
                  <a:lnTo>
                    <a:pt x="4094473" y="1025026"/>
                  </a:lnTo>
                  <a:lnTo>
                    <a:pt x="4125908" y="991750"/>
                  </a:lnTo>
                  <a:lnTo>
                    <a:pt x="4156668" y="957947"/>
                  </a:lnTo>
                  <a:lnTo>
                    <a:pt x="4186749" y="923626"/>
                  </a:lnTo>
                  <a:lnTo>
                    <a:pt x="4216146" y="888801"/>
                  </a:lnTo>
                  <a:lnTo>
                    <a:pt x="4244855" y="853481"/>
                  </a:lnTo>
                  <a:lnTo>
                    <a:pt x="4272871" y="817679"/>
                  </a:lnTo>
                  <a:lnTo>
                    <a:pt x="4300191" y="781405"/>
                  </a:lnTo>
                  <a:lnTo>
                    <a:pt x="4326810" y="744671"/>
                  </a:lnTo>
                  <a:lnTo>
                    <a:pt x="4352723" y="707489"/>
                  </a:lnTo>
                  <a:lnTo>
                    <a:pt x="4377927" y="669869"/>
                  </a:lnTo>
                  <a:lnTo>
                    <a:pt x="4402417" y="631823"/>
                  </a:lnTo>
                  <a:lnTo>
                    <a:pt x="4426189" y="593362"/>
                  </a:lnTo>
                  <a:lnTo>
                    <a:pt x="4449239" y="554498"/>
                  </a:lnTo>
                  <a:lnTo>
                    <a:pt x="4471561" y="515242"/>
                  </a:lnTo>
                  <a:lnTo>
                    <a:pt x="4493153" y="475605"/>
                  </a:lnTo>
                  <a:lnTo>
                    <a:pt x="4514009" y="435598"/>
                  </a:lnTo>
                  <a:lnTo>
                    <a:pt x="4534126" y="395234"/>
                  </a:lnTo>
                  <a:lnTo>
                    <a:pt x="4553499" y="354523"/>
                  </a:lnTo>
                  <a:lnTo>
                    <a:pt x="4572124" y="313476"/>
                  </a:lnTo>
                  <a:lnTo>
                    <a:pt x="4589996" y="272105"/>
                  </a:lnTo>
                  <a:lnTo>
                    <a:pt x="4607112" y="230421"/>
                  </a:lnTo>
                  <a:lnTo>
                    <a:pt x="4623466" y="188436"/>
                  </a:lnTo>
                  <a:lnTo>
                    <a:pt x="4639055" y="146160"/>
                  </a:lnTo>
                  <a:lnTo>
                    <a:pt x="4653875" y="103606"/>
                  </a:lnTo>
                  <a:lnTo>
                    <a:pt x="4667921" y="60784"/>
                  </a:lnTo>
                  <a:lnTo>
                    <a:pt x="4681188" y="17706"/>
                  </a:lnTo>
                  <a:lnTo>
                    <a:pt x="4686291" y="0"/>
                  </a:lnTo>
                  <a:close/>
                </a:path>
              </a:pathLst>
            </a:custGeom>
            <a:solidFill>
              <a:srgbClr val="92C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4742815" cy="2293620"/>
            </a:xfrm>
            <a:custGeom>
              <a:avLst/>
              <a:gdLst/>
              <a:ahLst/>
              <a:cxnLst/>
              <a:rect l="l" t="t" r="r" b="b"/>
              <a:pathLst>
                <a:path w="4742815" h="2293620">
                  <a:moveTo>
                    <a:pt x="0" y="1129339"/>
                  </a:moveTo>
                  <a:lnTo>
                    <a:pt x="31197" y="1175671"/>
                  </a:lnTo>
                  <a:lnTo>
                    <a:pt x="58014" y="1213748"/>
                  </a:lnTo>
                  <a:lnTo>
                    <a:pt x="85440" y="1251234"/>
                  </a:lnTo>
                  <a:lnTo>
                    <a:pt x="113464" y="1288126"/>
                  </a:lnTo>
                  <a:lnTo>
                    <a:pt x="142075" y="1324421"/>
                  </a:lnTo>
                  <a:lnTo>
                    <a:pt x="171265" y="1360113"/>
                  </a:lnTo>
                  <a:lnTo>
                    <a:pt x="201022" y="1395200"/>
                  </a:lnTo>
                  <a:lnTo>
                    <a:pt x="231336" y="1429678"/>
                  </a:lnTo>
                  <a:lnTo>
                    <a:pt x="262199" y="1463542"/>
                  </a:lnTo>
                  <a:lnTo>
                    <a:pt x="293599" y="1496790"/>
                  </a:lnTo>
                  <a:lnTo>
                    <a:pt x="325527" y="1529416"/>
                  </a:lnTo>
                  <a:lnTo>
                    <a:pt x="357973" y="1561418"/>
                  </a:lnTo>
                  <a:lnTo>
                    <a:pt x="390926" y="1592792"/>
                  </a:lnTo>
                  <a:lnTo>
                    <a:pt x="424377" y="1623534"/>
                  </a:lnTo>
                  <a:lnTo>
                    <a:pt x="458315" y="1653639"/>
                  </a:lnTo>
                  <a:lnTo>
                    <a:pt x="492731" y="1683105"/>
                  </a:lnTo>
                  <a:lnTo>
                    <a:pt x="527615" y="1711927"/>
                  </a:lnTo>
                  <a:lnTo>
                    <a:pt x="562956" y="1740102"/>
                  </a:lnTo>
                  <a:lnTo>
                    <a:pt x="598744" y="1767625"/>
                  </a:lnTo>
                  <a:lnTo>
                    <a:pt x="634970" y="1794494"/>
                  </a:lnTo>
                  <a:lnTo>
                    <a:pt x="671624" y="1820703"/>
                  </a:lnTo>
                  <a:lnTo>
                    <a:pt x="708695" y="1846250"/>
                  </a:lnTo>
                  <a:lnTo>
                    <a:pt x="746173" y="1871131"/>
                  </a:lnTo>
                  <a:lnTo>
                    <a:pt x="784049" y="1895342"/>
                  </a:lnTo>
                  <a:lnTo>
                    <a:pt x="822312" y="1918878"/>
                  </a:lnTo>
                  <a:lnTo>
                    <a:pt x="860953" y="1941737"/>
                  </a:lnTo>
                  <a:lnTo>
                    <a:pt x="899961" y="1963914"/>
                  </a:lnTo>
                  <a:lnTo>
                    <a:pt x="939326" y="1985405"/>
                  </a:lnTo>
                  <a:lnTo>
                    <a:pt x="979038" y="2006208"/>
                  </a:lnTo>
                  <a:lnTo>
                    <a:pt x="1019088" y="2026317"/>
                  </a:lnTo>
                  <a:lnTo>
                    <a:pt x="1059465" y="2045729"/>
                  </a:lnTo>
                  <a:lnTo>
                    <a:pt x="1100159" y="2064441"/>
                  </a:lnTo>
                  <a:lnTo>
                    <a:pt x="1141161" y="2082449"/>
                  </a:lnTo>
                  <a:lnTo>
                    <a:pt x="1182459" y="2099748"/>
                  </a:lnTo>
                  <a:lnTo>
                    <a:pt x="1224045" y="2116335"/>
                  </a:lnTo>
                  <a:lnTo>
                    <a:pt x="1265908" y="2132206"/>
                  </a:lnTo>
                  <a:lnTo>
                    <a:pt x="1308038" y="2147358"/>
                  </a:lnTo>
                  <a:lnTo>
                    <a:pt x="1350425" y="2161786"/>
                  </a:lnTo>
                  <a:lnTo>
                    <a:pt x="1393059" y="2175487"/>
                  </a:lnTo>
                  <a:lnTo>
                    <a:pt x="1435931" y="2188457"/>
                  </a:lnTo>
                  <a:lnTo>
                    <a:pt x="1479029" y="2200692"/>
                  </a:lnTo>
                  <a:lnTo>
                    <a:pt x="1522344" y="2212188"/>
                  </a:lnTo>
                  <a:lnTo>
                    <a:pt x="1565866" y="2222942"/>
                  </a:lnTo>
                  <a:lnTo>
                    <a:pt x="1609586" y="2232950"/>
                  </a:lnTo>
                  <a:lnTo>
                    <a:pt x="1653492" y="2242207"/>
                  </a:lnTo>
                  <a:lnTo>
                    <a:pt x="1697575" y="2250711"/>
                  </a:lnTo>
                  <a:lnTo>
                    <a:pt x="1741825" y="2258457"/>
                  </a:lnTo>
                  <a:lnTo>
                    <a:pt x="1786232" y="2265441"/>
                  </a:lnTo>
                  <a:lnTo>
                    <a:pt x="1830786" y="2271660"/>
                  </a:lnTo>
                  <a:lnTo>
                    <a:pt x="1875476" y="2277111"/>
                  </a:lnTo>
                  <a:lnTo>
                    <a:pt x="1920294" y="2281788"/>
                  </a:lnTo>
                  <a:lnTo>
                    <a:pt x="1965228" y="2285688"/>
                  </a:lnTo>
                  <a:lnTo>
                    <a:pt x="2010269" y="2288809"/>
                  </a:lnTo>
                  <a:lnTo>
                    <a:pt x="2055407" y="2291144"/>
                  </a:lnTo>
                  <a:lnTo>
                    <a:pt x="2100631" y="2292692"/>
                  </a:lnTo>
                  <a:lnTo>
                    <a:pt x="2145933" y="2293448"/>
                  </a:lnTo>
                  <a:lnTo>
                    <a:pt x="2191301" y="2293408"/>
                  </a:lnTo>
                  <a:lnTo>
                    <a:pt x="2236725" y="2292569"/>
                  </a:lnTo>
                  <a:lnTo>
                    <a:pt x="2282196" y="2290926"/>
                  </a:lnTo>
                  <a:lnTo>
                    <a:pt x="2327704" y="2288476"/>
                  </a:lnTo>
                  <a:lnTo>
                    <a:pt x="2373238" y="2285215"/>
                  </a:lnTo>
                  <a:lnTo>
                    <a:pt x="2418789" y="2281140"/>
                  </a:lnTo>
                  <a:lnTo>
                    <a:pt x="2464347" y="2276246"/>
                  </a:lnTo>
                  <a:lnTo>
                    <a:pt x="2509901" y="2270530"/>
                  </a:lnTo>
                  <a:lnTo>
                    <a:pt x="2555442" y="2263987"/>
                  </a:lnTo>
                  <a:lnTo>
                    <a:pt x="2600959" y="2256615"/>
                  </a:lnTo>
                  <a:lnTo>
                    <a:pt x="2646442" y="2248409"/>
                  </a:lnTo>
                  <a:lnTo>
                    <a:pt x="2691882" y="2239365"/>
                  </a:lnTo>
                  <a:lnTo>
                    <a:pt x="2737269" y="2229480"/>
                  </a:lnTo>
                  <a:lnTo>
                    <a:pt x="2782592" y="2218750"/>
                  </a:lnTo>
                  <a:lnTo>
                    <a:pt x="2827841" y="2207171"/>
                  </a:lnTo>
                  <a:lnTo>
                    <a:pt x="2873006" y="2194739"/>
                  </a:lnTo>
                  <a:lnTo>
                    <a:pt x="2918078" y="2181451"/>
                  </a:lnTo>
                  <a:lnTo>
                    <a:pt x="2963047" y="2167302"/>
                  </a:lnTo>
                  <a:lnTo>
                    <a:pt x="3007901" y="2152290"/>
                  </a:lnTo>
                  <a:lnTo>
                    <a:pt x="3052632" y="2136409"/>
                  </a:lnTo>
                  <a:lnTo>
                    <a:pt x="3097229" y="2119656"/>
                  </a:lnTo>
                  <a:lnTo>
                    <a:pt x="3141682" y="2102028"/>
                  </a:lnTo>
                  <a:lnTo>
                    <a:pt x="3185982" y="2083521"/>
                  </a:lnTo>
                  <a:lnTo>
                    <a:pt x="3230118" y="2064130"/>
                  </a:lnTo>
                  <a:lnTo>
                    <a:pt x="3273893" y="2043944"/>
                  </a:lnTo>
                  <a:lnTo>
                    <a:pt x="3317116" y="2023049"/>
                  </a:lnTo>
                  <a:lnTo>
                    <a:pt x="3359783" y="2001457"/>
                  </a:lnTo>
                  <a:lnTo>
                    <a:pt x="3401889" y="1979176"/>
                  </a:lnTo>
                  <a:lnTo>
                    <a:pt x="3443432" y="1956217"/>
                  </a:lnTo>
                  <a:lnTo>
                    <a:pt x="3484406" y="1932590"/>
                  </a:lnTo>
                  <a:lnTo>
                    <a:pt x="3524810" y="1908305"/>
                  </a:lnTo>
                  <a:lnTo>
                    <a:pt x="3564638" y="1883372"/>
                  </a:lnTo>
                  <a:lnTo>
                    <a:pt x="3603887" y="1857802"/>
                  </a:lnTo>
                  <a:lnTo>
                    <a:pt x="3642553" y="1831603"/>
                  </a:lnTo>
                  <a:lnTo>
                    <a:pt x="3680632" y="1804786"/>
                  </a:lnTo>
                  <a:lnTo>
                    <a:pt x="3718121" y="1777362"/>
                  </a:lnTo>
                  <a:lnTo>
                    <a:pt x="3755015" y="1749339"/>
                  </a:lnTo>
                  <a:lnTo>
                    <a:pt x="3791311" y="1720729"/>
                  </a:lnTo>
                  <a:lnTo>
                    <a:pt x="3827006" y="1691541"/>
                  </a:lnTo>
                  <a:lnTo>
                    <a:pt x="3862094" y="1661785"/>
                  </a:lnTo>
                  <a:lnTo>
                    <a:pt x="3896573" y="1631472"/>
                  </a:lnTo>
                  <a:lnTo>
                    <a:pt x="3930439" y="1600610"/>
                  </a:lnTo>
                  <a:lnTo>
                    <a:pt x="3963688" y="1569211"/>
                  </a:lnTo>
                  <a:lnTo>
                    <a:pt x="3996316" y="1537284"/>
                  </a:lnTo>
                  <a:lnTo>
                    <a:pt x="4028319" y="1504840"/>
                  </a:lnTo>
                  <a:lnTo>
                    <a:pt x="4059693" y="1471888"/>
                  </a:lnTo>
                  <a:lnTo>
                    <a:pt x="4090436" y="1438438"/>
                  </a:lnTo>
                  <a:lnTo>
                    <a:pt x="4120542" y="1404500"/>
                  </a:lnTo>
                  <a:lnTo>
                    <a:pt x="4150008" y="1370085"/>
                  </a:lnTo>
                  <a:lnTo>
                    <a:pt x="4178831" y="1335202"/>
                  </a:lnTo>
                  <a:lnTo>
                    <a:pt x="4207006" y="1299862"/>
                  </a:lnTo>
                  <a:lnTo>
                    <a:pt x="4234529" y="1264074"/>
                  </a:lnTo>
                  <a:lnTo>
                    <a:pt x="4261398" y="1227849"/>
                  </a:lnTo>
                  <a:lnTo>
                    <a:pt x="4287608" y="1191196"/>
                  </a:lnTo>
                  <a:lnTo>
                    <a:pt x="4313155" y="1154126"/>
                  </a:lnTo>
                  <a:lnTo>
                    <a:pt x="4338035" y="1116649"/>
                  </a:lnTo>
                  <a:lnTo>
                    <a:pt x="4362246" y="1078773"/>
                  </a:lnTo>
                  <a:lnTo>
                    <a:pt x="4385782" y="1040511"/>
                  </a:lnTo>
                  <a:lnTo>
                    <a:pt x="4408640" y="1001871"/>
                  </a:lnTo>
                  <a:lnTo>
                    <a:pt x="4430816" y="962864"/>
                  </a:lnTo>
                  <a:lnTo>
                    <a:pt x="4452307" y="923499"/>
                  </a:lnTo>
                  <a:lnTo>
                    <a:pt x="4473109" y="883787"/>
                  </a:lnTo>
                  <a:lnTo>
                    <a:pt x="4493218" y="843738"/>
                  </a:lnTo>
                  <a:lnTo>
                    <a:pt x="4512629" y="803362"/>
                  </a:lnTo>
                  <a:lnTo>
                    <a:pt x="4531340" y="762668"/>
                  </a:lnTo>
                  <a:lnTo>
                    <a:pt x="4549347" y="721667"/>
                  </a:lnTo>
                  <a:lnTo>
                    <a:pt x="4566645" y="680369"/>
                  </a:lnTo>
                  <a:lnTo>
                    <a:pt x="4583231" y="638783"/>
                  </a:lnTo>
                  <a:lnTo>
                    <a:pt x="4599101" y="596921"/>
                  </a:lnTo>
                  <a:lnTo>
                    <a:pt x="4614252" y="554791"/>
                  </a:lnTo>
                  <a:lnTo>
                    <a:pt x="4628679" y="512405"/>
                  </a:lnTo>
                  <a:lnTo>
                    <a:pt x="4642379" y="469771"/>
                  </a:lnTo>
                  <a:lnTo>
                    <a:pt x="4655347" y="426900"/>
                  </a:lnTo>
                  <a:lnTo>
                    <a:pt x="4667581" y="383802"/>
                  </a:lnTo>
                  <a:lnTo>
                    <a:pt x="4679076" y="340487"/>
                  </a:lnTo>
                  <a:lnTo>
                    <a:pt x="4689828" y="296965"/>
                  </a:lnTo>
                  <a:lnTo>
                    <a:pt x="4699835" y="253246"/>
                  </a:lnTo>
                  <a:lnTo>
                    <a:pt x="4709091" y="209340"/>
                  </a:lnTo>
                  <a:lnTo>
                    <a:pt x="4717593" y="165257"/>
                  </a:lnTo>
                  <a:lnTo>
                    <a:pt x="4725338" y="121007"/>
                  </a:lnTo>
                  <a:lnTo>
                    <a:pt x="4732321" y="76601"/>
                  </a:lnTo>
                  <a:lnTo>
                    <a:pt x="4738539" y="32047"/>
                  </a:lnTo>
                  <a:lnTo>
                    <a:pt x="4742446" y="0"/>
                  </a:lnTo>
                </a:path>
              </a:pathLst>
            </a:custGeom>
            <a:ln w="47625">
              <a:solidFill>
                <a:srgbClr val="3462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5715605" y="7539822"/>
            <a:ext cx="2596515" cy="2771140"/>
            <a:chOff x="15715605" y="7539822"/>
            <a:chExt cx="2596515" cy="2771140"/>
          </a:xfrm>
        </p:grpSpPr>
        <p:sp>
          <p:nvSpPr>
            <p:cNvPr id="8" name="object 8"/>
            <p:cNvSpPr/>
            <p:nvPr/>
          </p:nvSpPr>
          <p:spPr>
            <a:xfrm>
              <a:off x="15880843" y="7705701"/>
              <a:ext cx="2407285" cy="2581910"/>
            </a:xfrm>
            <a:custGeom>
              <a:avLst/>
              <a:gdLst/>
              <a:ahLst/>
              <a:cxnLst/>
              <a:rect l="l" t="t" r="r" b="b"/>
              <a:pathLst>
                <a:path w="2407284" h="2581909">
                  <a:moveTo>
                    <a:pt x="2407156" y="0"/>
                  </a:moveTo>
                  <a:lnTo>
                    <a:pt x="2340860" y="7440"/>
                  </a:lnTo>
                  <a:lnTo>
                    <a:pt x="2295412" y="13586"/>
                  </a:lnTo>
                  <a:lnTo>
                    <a:pt x="2249983" y="20532"/>
                  </a:lnTo>
                  <a:lnTo>
                    <a:pt x="2204581" y="28280"/>
                  </a:lnTo>
                  <a:lnTo>
                    <a:pt x="2159216" y="36835"/>
                  </a:lnTo>
                  <a:lnTo>
                    <a:pt x="2113897" y="46199"/>
                  </a:lnTo>
                  <a:lnTo>
                    <a:pt x="2068634" y="56377"/>
                  </a:lnTo>
                  <a:lnTo>
                    <a:pt x="2023436" y="67372"/>
                  </a:lnTo>
                  <a:lnTo>
                    <a:pt x="1978312" y="79187"/>
                  </a:lnTo>
                  <a:lnTo>
                    <a:pt x="1933272" y="91827"/>
                  </a:lnTo>
                  <a:lnTo>
                    <a:pt x="1888324" y="105294"/>
                  </a:lnTo>
                  <a:lnTo>
                    <a:pt x="1843479" y="119592"/>
                  </a:lnTo>
                  <a:lnTo>
                    <a:pt x="1798746" y="134725"/>
                  </a:lnTo>
                  <a:lnTo>
                    <a:pt x="1754134" y="150697"/>
                  </a:lnTo>
                  <a:lnTo>
                    <a:pt x="1709652" y="167510"/>
                  </a:lnTo>
                  <a:lnTo>
                    <a:pt x="1665311" y="185168"/>
                  </a:lnTo>
                  <a:lnTo>
                    <a:pt x="1621118" y="203675"/>
                  </a:lnTo>
                  <a:lnTo>
                    <a:pt x="1577084" y="223035"/>
                  </a:lnTo>
                  <a:lnTo>
                    <a:pt x="1533394" y="243167"/>
                  </a:lnTo>
                  <a:lnTo>
                    <a:pt x="1490237" y="263983"/>
                  </a:lnTo>
                  <a:lnTo>
                    <a:pt x="1447616" y="285474"/>
                  </a:lnTo>
                  <a:lnTo>
                    <a:pt x="1405536" y="307629"/>
                  </a:lnTo>
                  <a:lnTo>
                    <a:pt x="1364000" y="330440"/>
                  </a:lnTo>
                  <a:lnTo>
                    <a:pt x="1323012" y="353897"/>
                  </a:lnTo>
                  <a:lnTo>
                    <a:pt x="1282574" y="377992"/>
                  </a:lnTo>
                  <a:lnTo>
                    <a:pt x="1242691" y="402714"/>
                  </a:lnTo>
                  <a:lnTo>
                    <a:pt x="1203367" y="428054"/>
                  </a:lnTo>
                  <a:lnTo>
                    <a:pt x="1164603" y="454003"/>
                  </a:lnTo>
                  <a:lnTo>
                    <a:pt x="1126405" y="480552"/>
                  </a:lnTo>
                  <a:lnTo>
                    <a:pt x="1088776" y="507691"/>
                  </a:lnTo>
                  <a:lnTo>
                    <a:pt x="1051719" y="535411"/>
                  </a:lnTo>
                  <a:lnTo>
                    <a:pt x="1015238" y="563702"/>
                  </a:lnTo>
                  <a:lnTo>
                    <a:pt x="979336" y="592556"/>
                  </a:lnTo>
                  <a:lnTo>
                    <a:pt x="944017" y="621962"/>
                  </a:lnTo>
                  <a:lnTo>
                    <a:pt x="909285" y="651911"/>
                  </a:lnTo>
                  <a:lnTo>
                    <a:pt x="875142" y="682395"/>
                  </a:lnTo>
                  <a:lnTo>
                    <a:pt x="841594" y="713403"/>
                  </a:lnTo>
                  <a:lnTo>
                    <a:pt x="808642" y="744927"/>
                  </a:lnTo>
                  <a:lnTo>
                    <a:pt x="776291" y="776957"/>
                  </a:lnTo>
                  <a:lnTo>
                    <a:pt x="744544" y="809483"/>
                  </a:lnTo>
                  <a:lnTo>
                    <a:pt x="713405" y="842496"/>
                  </a:lnTo>
                  <a:lnTo>
                    <a:pt x="682877" y="875988"/>
                  </a:lnTo>
                  <a:lnTo>
                    <a:pt x="652964" y="909948"/>
                  </a:lnTo>
                  <a:lnTo>
                    <a:pt x="623669" y="944367"/>
                  </a:lnTo>
                  <a:lnTo>
                    <a:pt x="594997" y="979236"/>
                  </a:lnTo>
                  <a:lnTo>
                    <a:pt x="566949" y="1014545"/>
                  </a:lnTo>
                  <a:lnTo>
                    <a:pt x="539531" y="1050286"/>
                  </a:lnTo>
                  <a:lnTo>
                    <a:pt x="512745" y="1086448"/>
                  </a:lnTo>
                  <a:lnTo>
                    <a:pt x="486596" y="1123023"/>
                  </a:lnTo>
                  <a:lnTo>
                    <a:pt x="461086" y="1160001"/>
                  </a:lnTo>
                  <a:lnTo>
                    <a:pt x="436220" y="1197372"/>
                  </a:lnTo>
                  <a:lnTo>
                    <a:pt x="412000" y="1235128"/>
                  </a:lnTo>
                  <a:lnTo>
                    <a:pt x="388430" y="1273259"/>
                  </a:lnTo>
                  <a:lnTo>
                    <a:pt x="365514" y="1311755"/>
                  </a:lnTo>
                  <a:lnTo>
                    <a:pt x="343256" y="1350608"/>
                  </a:lnTo>
                  <a:lnTo>
                    <a:pt x="321659" y="1389807"/>
                  </a:lnTo>
                  <a:lnTo>
                    <a:pt x="300726" y="1429345"/>
                  </a:lnTo>
                  <a:lnTo>
                    <a:pt x="280461" y="1469210"/>
                  </a:lnTo>
                  <a:lnTo>
                    <a:pt x="260868" y="1509394"/>
                  </a:lnTo>
                  <a:lnTo>
                    <a:pt x="241949" y="1549887"/>
                  </a:lnTo>
                  <a:lnTo>
                    <a:pt x="223710" y="1590681"/>
                  </a:lnTo>
                  <a:lnTo>
                    <a:pt x="206153" y="1631766"/>
                  </a:lnTo>
                  <a:lnTo>
                    <a:pt x="189281" y="1673131"/>
                  </a:lnTo>
                  <a:lnTo>
                    <a:pt x="173099" y="1714769"/>
                  </a:lnTo>
                  <a:lnTo>
                    <a:pt x="157610" y="1756670"/>
                  </a:lnTo>
                  <a:lnTo>
                    <a:pt x="142817" y="1798824"/>
                  </a:lnTo>
                  <a:lnTo>
                    <a:pt x="128724" y="1841221"/>
                  </a:lnTo>
                  <a:lnTo>
                    <a:pt x="115334" y="1883854"/>
                  </a:lnTo>
                  <a:lnTo>
                    <a:pt x="102652" y="1926711"/>
                  </a:lnTo>
                  <a:lnTo>
                    <a:pt x="90680" y="1969785"/>
                  </a:lnTo>
                  <a:lnTo>
                    <a:pt x="79422" y="2013065"/>
                  </a:lnTo>
                  <a:lnTo>
                    <a:pt x="68882" y="2056542"/>
                  </a:lnTo>
                  <a:lnTo>
                    <a:pt x="59064" y="2100208"/>
                  </a:lnTo>
                  <a:lnTo>
                    <a:pt x="49970" y="2144051"/>
                  </a:lnTo>
                  <a:lnTo>
                    <a:pt x="41604" y="2188064"/>
                  </a:lnTo>
                  <a:lnTo>
                    <a:pt x="33970" y="2232236"/>
                  </a:lnTo>
                  <a:lnTo>
                    <a:pt x="27072" y="2276559"/>
                  </a:lnTo>
                  <a:lnTo>
                    <a:pt x="20912" y="2321023"/>
                  </a:lnTo>
                  <a:lnTo>
                    <a:pt x="15495" y="2365618"/>
                  </a:lnTo>
                  <a:lnTo>
                    <a:pt x="10824" y="2410336"/>
                  </a:lnTo>
                  <a:lnTo>
                    <a:pt x="6903" y="2455167"/>
                  </a:lnTo>
                  <a:lnTo>
                    <a:pt x="3735" y="2500101"/>
                  </a:lnTo>
                  <a:lnTo>
                    <a:pt x="1323" y="2545130"/>
                  </a:lnTo>
                  <a:lnTo>
                    <a:pt x="0" y="2581300"/>
                  </a:lnTo>
                  <a:lnTo>
                    <a:pt x="2407156" y="2581300"/>
                  </a:lnTo>
                  <a:lnTo>
                    <a:pt x="2407156" y="0"/>
                  </a:lnTo>
                  <a:close/>
                </a:path>
              </a:pathLst>
            </a:custGeom>
            <a:solidFill>
              <a:srgbClr val="92C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739417" y="7563635"/>
              <a:ext cx="2548890" cy="2723515"/>
            </a:xfrm>
            <a:custGeom>
              <a:avLst/>
              <a:gdLst/>
              <a:ahLst/>
              <a:cxnLst/>
              <a:rect l="l" t="t" r="r" b="b"/>
              <a:pathLst>
                <a:path w="2548890" h="2723515">
                  <a:moveTo>
                    <a:pt x="2548582" y="0"/>
                  </a:moveTo>
                  <a:lnTo>
                    <a:pt x="2476565" y="7750"/>
                  </a:lnTo>
                  <a:lnTo>
                    <a:pt x="2430707" y="13733"/>
                  </a:lnTo>
                  <a:lnTo>
                    <a:pt x="2384865" y="20487"/>
                  </a:lnTo>
                  <a:lnTo>
                    <a:pt x="2339045" y="28016"/>
                  </a:lnTo>
                  <a:lnTo>
                    <a:pt x="2293258" y="36323"/>
                  </a:lnTo>
                  <a:lnTo>
                    <a:pt x="2247512" y="45413"/>
                  </a:lnTo>
                  <a:lnTo>
                    <a:pt x="2201815" y="55287"/>
                  </a:lnTo>
                  <a:lnTo>
                    <a:pt x="2156177" y="65949"/>
                  </a:lnTo>
                  <a:lnTo>
                    <a:pt x="2110605" y="77403"/>
                  </a:lnTo>
                  <a:lnTo>
                    <a:pt x="2065108" y="89651"/>
                  </a:lnTo>
                  <a:lnTo>
                    <a:pt x="2019696" y="102698"/>
                  </a:lnTo>
                  <a:lnTo>
                    <a:pt x="1974377" y="116546"/>
                  </a:lnTo>
                  <a:lnTo>
                    <a:pt x="1929159" y="131199"/>
                  </a:lnTo>
                  <a:lnTo>
                    <a:pt x="1884052" y="146659"/>
                  </a:lnTo>
                  <a:lnTo>
                    <a:pt x="1839063" y="162931"/>
                  </a:lnTo>
                  <a:lnTo>
                    <a:pt x="1794202" y="180017"/>
                  </a:lnTo>
                  <a:lnTo>
                    <a:pt x="1749477" y="197922"/>
                  </a:lnTo>
                  <a:lnTo>
                    <a:pt x="1704897" y="216647"/>
                  </a:lnTo>
                  <a:lnTo>
                    <a:pt x="1660471" y="236196"/>
                  </a:lnTo>
                  <a:lnTo>
                    <a:pt x="1616381" y="256497"/>
                  </a:lnTo>
                  <a:lnTo>
                    <a:pt x="1572806" y="277458"/>
                  </a:lnTo>
                  <a:lnTo>
                    <a:pt x="1529750" y="299073"/>
                  </a:lnTo>
                  <a:lnTo>
                    <a:pt x="1487216" y="321332"/>
                  </a:lnTo>
                  <a:lnTo>
                    <a:pt x="1445207" y="344226"/>
                  </a:lnTo>
                  <a:lnTo>
                    <a:pt x="1403727" y="367746"/>
                  </a:lnTo>
                  <a:lnTo>
                    <a:pt x="1362778" y="391885"/>
                  </a:lnTo>
                  <a:lnTo>
                    <a:pt x="1322365" y="416634"/>
                  </a:lnTo>
                  <a:lnTo>
                    <a:pt x="1282490" y="441983"/>
                  </a:lnTo>
                  <a:lnTo>
                    <a:pt x="1243157" y="467924"/>
                  </a:lnTo>
                  <a:lnTo>
                    <a:pt x="1204369" y="494448"/>
                  </a:lnTo>
                  <a:lnTo>
                    <a:pt x="1166129" y="521547"/>
                  </a:lnTo>
                  <a:lnTo>
                    <a:pt x="1128441" y="549213"/>
                  </a:lnTo>
                  <a:lnTo>
                    <a:pt x="1091308" y="577435"/>
                  </a:lnTo>
                  <a:lnTo>
                    <a:pt x="1054732" y="606206"/>
                  </a:lnTo>
                  <a:lnTo>
                    <a:pt x="1018719" y="635518"/>
                  </a:lnTo>
                  <a:lnTo>
                    <a:pt x="983269" y="665361"/>
                  </a:lnTo>
                  <a:lnTo>
                    <a:pt x="948388" y="695726"/>
                  </a:lnTo>
                  <a:lnTo>
                    <a:pt x="914079" y="726606"/>
                  </a:lnTo>
                  <a:lnTo>
                    <a:pt x="880343" y="757990"/>
                  </a:lnTo>
                  <a:lnTo>
                    <a:pt x="847186" y="789872"/>
                  </a:lnTo>
                  <a:lnTo>
                    <a:pt x="814610" y="822242"/>
                  </a:lnTo>
                  <a:lnTo>
                    <a:pt x="782618" y="855091"/>
                  </a:lnTo>
                  <a:lnTo>
                    <a:pt x="751214" y="888410"/>
                  </a:lnTo>
                  <a:lnTo>
                    <a:pt x="720401" y="922192"/>
                  </a:lnTo>
                  <a:lnTo>
                    <a:pt x="690183" y="956427"/>
                  </a:lnTo>
                  <a:lnTo>
                    <a:pt x="660561" y="991107"/>
                  </a:lnTo>
                  <a:lnTo>
                    <a:pt x="631541" y="1026222"/>
                  </a:lnTo>
                  <a:lnTo>
                    <a:pt x="603125" y="1061765"/>
                  </a:lnTo>
                  <a:lnTo>
                    <a:pt x="575316" y="1097727"/>
                  </a:lnTo>
                  <a:lnTo>
                    <a:pt x="548119" y="1134099"/>
                  </a:lnTo>
                  <a:lnTo>
                    <a:pt x="521535" y="1170872"/>
                  </a:lnTo>
                  <a:lnTo>
                    <a:pt x="495568" y="1208038"/>
                  </a:lnTo>
                  <a:lnTo>
                    <a:pt x="470222" y="1245587"/>
                  </a:lnTo>
                  <a:lnTo>
                    <a:pt x="445500" y="1283513"/>
                  </a:lnTo>
                  <a:lnTo>
                    <a:pt x="421405" y="1321804"/>
                  </a:lnTo>
                  <a:lnTo>
                    <a:pt x="397941" y="1360454"/>
                  </a:lnTo>
                  <a:lnTo>
                    <a:pt x="375110" y="1399453"/>
                  </a:lnTo>
                  <a:lnTo>
                    <a:pt x="352916" y="1438793"/>
                  </a:lnTo>
                  <a:lnTo>
                    <a:pt x="331363" y="1478464"/>
                  </a:lnTo>
                  <a:lnTo>
                    <a:pt x="310453" y="1518459"/>
                  </a:lnTo>
                  <a:lnTo>
                    <a:pt x="290190" y="1558769"/>
                  </a:lnTo>
                  <a:lnTo>
                    <a:pt x="270577" y="1599384"/>
                  </a:lnTo>
                  <a:lnTo>
                    <a:pt x="251618" y="1640297"/>
                  </a:lnTo>
                  <a:lnTo>
                    <a:pt x="233316" y="1681499"/>
                  </a:lnTo>
                  <a:lnTo>
                    <a:pt x="215673" y="1722980"/>
                  </a:lnTo>
                  <a:lnTo>
                    <a:pt x="198694" y="1764733"/>
                  </a:lnTo>
                  <a:lnTo>
                    <a:pt x="182381" y="1806748"/>
                  </a:lnTo>
                  <a:lnTo>
                    <a:pt x="166739" y="1849017"/>
                  </a:lnTo>
                  <a:lnTo>
                    <a:pt x="151769" y="1891532"/>
                  </a:lnTo>
                  <a:lnTo>
                    <a:pt x="137476" y="1934283"/>
                  </a:lnTo>
                  <a:lnTo>
                    <a:pt x="123863" y="1977262"/>
                  </a:lnTo>
                  <a:lnTo>
                    <a:pt x="110932" y="2020461"/>
                  </a:lnTo>
                  <a:lnTo>
                    <a:pt x="98688" y="2063870"/>
                  </a:lnTo>
                  <a:lnTo>
                    <a:pt x="87134" y="2107481"/>
                  </a:lnTo>
                  <a:lnTo>
                    <a:pt x="76273" y="2151285"/>
                  </a:lnTo>
                  <a:lnTo>
                    <a:pt x="66107" y="2195274"/>
                  </a:lnTo>
                  <a:lnTo>
                    <a:pt x="56642" y="2239438"/>
                  </a:lnTo>
                  <a:lnTo>
                    <a:pt x="47879" y="2283770"/>
                  </a:lnTo>
                  <a:lnTo>
                    <a:pt x="39822" y="2328261"/>
                  </a:lnTo>
                  <a:lnTo>
                    <a:pt x="32474" y="2372901"/>
                  </a:lnTo>
                  <a:lnTo>
                    <a:pt x="25839" y="2417683"/>
                  </a:lnTo>
                  <a:lnTo>
                    <a:pt x="19920" y="2462597"/>
                  </a:lnTo>
                  <a:lnTo>
                    <a:pt x="14720" y="2507635"/>
                  </a:lnTo>
                  <a:lnTo>
                    <a:pt x="10243" y="2552789"/>
                  </a:lnTo>
                  <a:lnTo>
                    <a:pt x="6491" y="2598049"/>
                  </a:lnTo>
                  <a:lnTo>
                    <a:pt x="3468" y="2643407"/>
                  </a:lnTo>
                  <a:lnTo>
                    <a:pt x="1178" y="2688854"/>
                  </a:lnTo>
                  <a:lnTo>
                    <a:pt x="0" y="2723366"/>
                  </a:lnTo>
                </a:path>
              </a:pathLst>
            </a:custGeom>
            <a:ln w="47625">
              <a:solidFill>
                <a:srgbClr val="3462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71847" y="341375"/>
            <a:ext cx="944880" cy="23469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2336" y="9723119"/>
            <a:ext cx="1252727" cy="207264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4530725">
              <a:lnSpc>
                <a:spcPct val="100000"/>
              </a:lnSpc>
              <a:spcBef>
                <a:spcPts val="115"/>
              </a:spcBef>
            </a:pPr>
            <a:r>
              <a:rPr sz="5700" spc="360" dirty="0"/>
              <a:t>ПИСЬМА</a:t>
            </a:r>
            <a:r>
              <a:rPr sz="5700" spc="10" dirty="0"/>
              <a:t> </a:t>
            </a:r>
            <a:r>
              <a:rPr sz="5700" spc="300" dirty="0"/>
              <a:t>ПОДДЕРЖКИ</a:t>
            </a:r>
            <a:endParaRPr sz="5700"/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2544" y="3319271"/>
            <a:ext cx="2974847" cy="427024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90816" y="4291584"/>
            <a:ext cx="3026664" cy="4501896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765535" y="1956816"/>
            <a:ext cx="3270503" cy="4535424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430174" y="7887665"/>
            <a:ext cx="2831465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70" dirty="0">
                <a:latin typeface="Verdana"/>
                <a:cs typeface="Verdana"/>
              </a:rPr>
              <a:t>Министерство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40" dirty="0">
                <a:latin typeface="Verdana"/>
                <a:cs typeface="Verdana"/>
              </a:rPr>
              <a:t>по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60" dirty="0">
                <a:latin typeface="Verdana"/>
                <a:cs typeface="Verdana"/>
              </a:rPr>
              <a:t>делам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65" dirty="0">
                <a:latin typeface="Verdana"/>
                <a:cs typeface="Verdana"/>
              </a:rPr>
              <a:t>молодежи</a:t>
            </a:r>
            <a:endParaRPr sz="2400">
              <a:latin typeface="Verdana"/>
              <a:cs typeface="Verdana"/>
            </a:endParaRPr>
          </a:p>
        </p:txBody>
      </p:sp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685263" y="1368552"/>
            <a:ext cx="3035807" cy="4242816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10773918" y="6672453"/>
            <a:ext cx="43478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55" dirty="0">
                <a:latin typeface="Verdana"/>
                <a:cs typeface="Verdana"/>
              </a:rPr>
              <a:t>МБОУ</a:t>
            </a:r>
            <a:r>
              <a:rPr sz="2400" spc="-210" dirty="0">
                <a:latin typeface="Verdana"/>
                <a:cs typeface="Verdana"/>
              </a:rPr>
              <a:t> </a:t>
            </a:r>
            <a:r>
              <a:rPr sz="2400" spc="150" dirty="0">
                <a:latin typeface="Verdana"/>
                <a:cs typeface="Verdana"/>
              </a:rPr>
              <a:t>ЦО</a:t>
            </a:r>
            <a:r>
              <a:rPr sz="2400" spc="-204" dirty="0">
                <a:latin typeface="Verdana"/>
                <a:cs typeface="Verdana"/>
              </a:rPr>
              <a:t> </a:t>
            </a:r>
            <a:r>
              <a:rPr sz="2400" spc="-85" dirty="0">
                <a:latin typeface="Verdana"/>
                <a:cs typeface="Verdana"/>
              </a:rPr>
              <a:t>6</a:t>
            </a:r>
            <a:r>
              <a:rPr sz="2400" spc="-21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«Перспектива»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010781" y="8941104"/>
            <a:ext cx="48875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Verdana"/>
                <a:cs typeface="Verdana"/>
              </a:rPr>
              <a:t>Школа</a:t>
            </a:r>
            <a:r>
              <a:rPr sz="2400" spc="-10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креативных</a:t>
            </a:r>
            <a:r>
              <a:rPr sz="2400" spc="-135" dirty="0">
                <a:latin typeface="Verdana"/>
                <a:cs typeface="Verdana"/>
              </a:rPr>
              <a:t> </a:t>
            </a:r>
            <a:r>
              <a:rPr sz="2400" spc="45" dirty="0">
                <a:latin typeface="Verdana"/>
                <a:cs typeface="Verdana"/>
              </a:rPr>
              <a:t>индустрий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104894" y="6723126"/>
            <a:ext cx="244729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60" dirty="0">
                <a:latin typeface="Verdana"/>
                <a:cs typeface="Verdana"/>
              </a:rPr>
              <a:t>Министерство </a:t>
            </a:r>
            <a:r>
              <a:rPr sz="2400" spc="-10" dirty="0">
                <a:latin typeface="Verdana"/>
                <a:cs typeface="Verdana"/>
              </a:rPr>
              <a:t>общественных </a:t>
            </a:r>
            <a:r>
              <a:rPr sz="2400" spc="55" dirty="0">
                <a:latin typeface="Verdana"/>
                <a:cs typeface="Verdana"/>
              </a:rPr>
              <a:t>коммуникаций</a:t>
            </a:r>
            <a:endParaRPr sz="2400">
              <a:latin typeface="Verdana"/>
              <a:cs typeface="Verdana"/>
            </a:endParaRPr>
          </a:p>
        </p:txBody>
      </p:sp>
      <p:pic>
        <p:nvPicPr>
          <p:cNvPr id="21" name="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892296" y="2045207"/>
            <a:ext cx="3026664" cy="4379976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15244953" y="5673090"/>
            <a:ext cx="1355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280" dirty="0">
                <a:solidFill>
                  <a:srgbClr val="181818"/>
                </a:solidFill>
                <a:latin typeface="Tahoma"/>
                <a:cs typeface="Tahoma"/>
              </a:rPr>
              <a:t>БелИРО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295631" y="0"/>
            <a:ext cx="5992495" cy="6910070"/>
          </a:xfrm>
          <a:custGeom>
            <a:avLst/>
            <a:gdLst/>
            <a:ahLst/>
            <a:cxnLst/>
            <a:rect l="l" t="t" r="r" b="b"/>
            <a:pathLst>
              <a:path w="5992494" h="6910070">
                <a:moveTo>
                  <a:pt x="183275" y="0"/>
                </a:moveTo>
                <a:lnTo>
                  <a:pt x="168762" y="55776"/>
                </a:lnTo>
                <a:lnTo>
                  <a:pt x="157546" y="100749"/>
                </a:lnTo>
                <a:lnTo>
                  <a:pt x="146701" y="145867"/>
                </a:lnTo>
                <a:lnTo>
                  <a:pt x="136227" y="191129"/>
                </a:lnTo>
                <a:lnTo>
                  <a:pt x="126127" y="236532"/>
                </a:lnTo>
                <a:lnTo>
                  <a:pt x="116402" y="282076"/>
                </a:lnTo>
                <a:lnTo>
                  <a:pt x="107054" y="327758"/>
                </a:lnTo>
                <a:lnTo>
                  <a:pt x="98085" y="373577"/>
                </a:lnTo>
                <a:lnTo>
                  <a:pt x="89496" y="419531"/>
                </a:lnTo>
                <a:lnTo>
                  <a:pt x="81289" y="465619"/>
                </a:lnTo>
                <a:lnTo>
                  <a:pt x="73466" y="511838"/>
                </a:lnTo>
                <a:lnTo>
                  <a:pt x="66028" y="558187"/>
                </a:lnTo>
                <a:lnTo>
                  <a:pt x="58977" y="604664"/>
                </a:lnTo>
                <a:lnTo>
                  <a:pt x="52315" y="651268"/>
                </a:lnTo>
                <a:lnTo>
                  <a:pt x="46044" y="697997"/>
                </a:lnTo>
                <a:lnTo>
                  <a:pt x="40165" y="744848"/>
                </a:lnTo>
                <a:lnTo>
                  <a:pt x="34680" y="791822"/>
                </a:lnTo>
                <a:lnTo>
                  <a:pt x="29591" y="838914"/>
                </a:lnTo>
                <a:lnTo>
                  <a:pt x="24899" y="886125"/>
                </a:lnTo>
                <a:lnTo>
                  <a:pt x="20606" y="933453"/>
                </a:lnTo>
                <a:lnTo>
                  <a:pt x="16714" y="980894"/>
                </a:lnTo>
                <a:lnTo>
                  <a:pt x="13224" y="1028449"/>
                </a:lnTo>
                <a:lnTo>
                  <a:pt x="10138" y="1076115"/>
                </a:lnTo>
                <a:lnTo>
                  <a:pt x="7459" y="1123891"/>
                </a:lnTo>
                <a:lnTo>
                  <a:pt x="5187" y="1171774"/>
                </a:lnTo>
                <a:lnTo>
                  <a:pt x="3324" y="1219763"/>
                </a:lnTo>
                <a:lnTo>
                  <a:pt x="1872" y="1267857"/>
                </a:lnTo>
                <a:lnTo>
                  <a:pt x="833" y="1316053"/>
                </a:lnTo>
                <a:lnTo>
                  <a:pt x="208" y="1364351"/>
                </a:lnTo>
                <a:lnTo>
                  <a:pt x="0" y="1412748"/>
                </a:lnTo>
                <a:lnTo>
                  <a:pt x="208" y="1461144"/>
                </a:lnTo>
                <a:lnTo>
                  <a:pt x="833" y="1509442"/>
                </a:lnTo>
                <a:lnTo>
                  <a:pt x="1872" y="1557638"/>
                </a:lnTo>
                <a:lnTo>
                  <a:pt x="3324" y="1605732"/>
                </a:lnTo>
                <a:lnTo>
                  <a:pt x="5187" y="1653721"/>
                </a:lnTo>
                <a:lnTo>
                  <a:pt x="7459" y="1701604"/>
                </a:lnTo>
                <a:lnTo>
                  <a:pt x="10138" y="1749380"/>
                </a:lnTo>
                <a:lnTo>
                  <a:pt x="13224" y="1797046"/>
                </a:lnTo>
                <a:lnTo>
                  <a:pt x="16714" y="1844601"/>
                </a:lnTo>
                <a:lnTo>
                  <a:pt x="20606" y="1892042"/>
                </a:lnTo>
                <a:lnTo>
                  <a:pt x="24899" y="1939370"/>
                </a:lnTo>
                <a:lnTo>
                  <a:pt x="29591" y="1986581"/>
                </a:lnTo>
                <a:lnTo>
                  <a:pt x="34680" y="2033673"/>
                </a:lnTo>
                <a:lnTo>
                  <a:pt x="40165" y="2080647"/>
                </a:lnTo>
                <a:lnTo>
                  <a:pt x="46044" y="2127498"/>
                </a:lnTo>
                <a:lnTo>
                  <a:pt x="52315" y="2174227"/>
                </a:lnTo>
                <a:lnTo>
                  <a:pt x="58977" y="2220831"/>
                </a:lnTo>
                <a:lnTo>
                  <a:pt x="66028" y="2267308"/>
                </a:lnTo>
                <a:lnTo>
                  <a:pt x="73466" y="2313657"/>
                </a:lnTo>
                <a:lnTo>
                  <a:pt x="81289" y="2359876"/>
                </a:lnTo>
                <a:lnTo>
                  <a:pt x="89496" y="2405964"/>
                </a:lnTo>
                <a:lnTo>
                  <a:pt x="98085" y="2451918"/>
                </a:lnTo>
                <a:lnTo>
                  <a:pt x="107054" y="2497737"/>
                </a:lnTo>
                <a:lnTo>
                  <a:pt x="116402" y="2543419"/>
                </a:lnTo>
                <a:lnTo>
                  <a:pt x="126127" y="2588963"/>
                </a:lnTo>
                <a:lnTo>
                  <a:pt x="136227" y="2634366"/>
                </a:lnTo>
                <a:lnTo>
                  <a:pt x="146701" y="2679628"/>
                </a:lnTo>
                <a:lnTo>
                  <a:pt x="157546" y="2724746"/>
                </a:lnTo>
                <a:lnTo>
                  <a:pt x="168762" y="2769719"/>
                </a:lnTo>
                <a:lnTo>
                  <a:pt x="180346" y="2814545"/>
                </a:lnTo>
                <a:lnTo>
                  <a:pt x="192296" y="2859223"/>
                </a:lnTo>
                <a:lnTo>
                  <a:pt x="204612" y="2903750"/>
                </a:lnTo>
                <a:lnTo>
                  <a:pt x="217291" y="2948124"/>
                </a:lnTo>
                <a:lnTo>
                  <a:pt x="230331" y="2992346"/>
                </a:lnTo>
                <a:lnTo>
                  <a:pt x="243732" y="3036411"/>
                </a:lnTo>
                <a:lnTo>
                  <a:pt x="257490" y="3080319"/>
                </a:lnTo>
                <a:lnTo>
                  <a:pt x="271605" y="3124069"/>
                </a:lnTo>
                <a:lnTo>
                  <a:pt x="286075" y="3167658"/>
                </a:lnTo>
                <a:lnTo>
                  <a:pt x="300898" y="3211084"/>
                </a:lnTo>
                <a:lnTo>
                  <a:pt x="316072" y="3254347"/>
                </a:lnTo>
                <a:lnTo>
                  <a:pt x="331596" y="3297444"/>
                </a:lnTo>
                <a:lnTo>
                  <a:pt x="347468" y="3340373"/>
                </a:lnTo>
                <a:lnTo>
                  <a:pt x="363687" y="3383133"/>
                </a:lnTo>
                <a:lnTo>
                  <a:pt x="380249" y="3425723"/>
                </a:lnTo>
                <a:lnTo>
                  <a:pt x="397155" y="3468140"/>
                </a:lnTo>
                <a:lnTo>
                  <a:pt x="414402" y="3510383"/>
                </a:lnTo>
                <a:lnTo>
                  <a:pt x="431988" y="3552449"/>
                </a:lnTo>
                <a:lnTo>
                  <a:pt x="449912" y="3594339"/>
                </a:lnTo>
                <a:lnTo>
                  <a:pt x="468172" y="3636048"/>
                </a:lnTo>
                <a:lnTo>
                  <a:pt x="486766" y="3677577"/>
                </a:lnTo>
                <a:lnTo>
                  <a:pt x="505693" y="3718923"/>
                </a:lnTo>
                <a:lnTo>
                  <a:pt x="524951" y="3760085"/>
                </a:lnTo>
                <a:lnTo>
                  <a:pt x="544538" y="3801060"/>
                </a:lnTo>
                <a:lnTo>
                  <a:pt x="564453" y="3841848"/>
                </a:lnTo>
                <a:lnTo>
                  <a:pt x="584694" y="3882446"/>
                </a:lnTo>
                <a:lnTo>
                  <a:pt x="605258" y="3922853"/>
                </a:lnTo>
                <a:lnTo>
                  <a:pt x="626145" y="3963067"/>
                </a:lnTo>
                <a:lnTo>
                  <a:pt x="647353" y="4003086"/>
                </a:lnTo>
                <a:lnTo>
                  <a:pt x="668880" y="4042908"/>
                </a:lnTo>
                <a:lnTo>
                  <a:pt x="690724" y="4082533"/>
                </a:lnTo>
                <a:lnTo>
                  <a:pt x="712884" y="4121958"/>
                </a:lnTo>
                <a:lnTo>
                  <a:pt x="735357" y="4161182"/>
                </a:lnTo>
                <a:lnTo>
                  <a:pt x="758143" y="4200202"/>
                </a:lnTo>
                <a:lnTo>
                  <a:pt x="781239" y="4239017"/>
                </a:lnTo>
                <a:lnTo>
                  <a:pt x="804644" y="4277626"/>
                </a:lnTo>
                <a:lnTo>
                  <a:pt x="828356" y="4316026"/>
                </a:lnTo>
                <a:lnTo>
                  <a:pt x="852374" y="4354217"/>
                </a:lnTo>
                <a:lnTo>
                  <a:pt x="876695" y="4392196"/>
                </a:lnTo>
                <a:lnTo>
                  <a:pt x="901318" y="4429961"/>
                </a:lnTo>
                <a:lnTo>
                  <a:pt x="926242" y="4467511"/>
                </a:lnTo>
                <a:lnTo>
                  <a:pt x="951464" y="4504845"/>
                </a:lnTo>
                <a:lnTo>
                  <a:pt x="976983" y="4541960"/>
                </a:lnTo>
                <a:lnTo>
                  <a:pt x="1002797" y="4578855"/>
                </a:lnTo>
                <a:lnTo>
                  <a:pt x="1028904" y="4615527"/>
                </a:lnTo>
                <a:lnTo>
                  <a:pt x="1055303" y="4651977"/>
                </a:lnTo>
                <a:lnTo>
                  <a:pt x="1081993" y="4688200"/>
                </a:lnTo>
                <a:lnTo>
                  <a:pt x="1108970" y="4724197"/>
                </a:lnTo>
                <a:lnTo>
                  <a:pt x="1136235" y="4759965"/>
                </a:lnTo>
                <a:lnTo>
                  <a:pt x="1163784" y="4795503"/>
                </a:lnTo>
                <a:lnTo>
                  <a:pt x="1191617" y="4830808"/>
                </a:lnTo>
                <a:lnTo>
                  <a:pt x="1219731" y="4865880"/>
                </a:lnTo>
                <a:lnTo>
                  <a:pt x="1248124" y="4900716"/>
                </a:lnTo>
                <a:lnTo>
                  <a:pt x="1276796" y="4935315"/>
                </a:lnTo>
                <a:lnTo>
                  <a:pt x="1305745" y="4969675"/>
                </a:lnTo>
                <a:lnTo>
                  <a:pt x="1334968" y="5003794"/>
                </a:lnTo>
                <a:lnTo>
                  <a:pt x="1364464" y="5037671"/>
                </a:lnTo>
                <a:lnTo>
                  <a:pt x="1394232" y="5071304"/>
                </a:lnTo>
                <a:lnTo>
                  <a:pt x="1424269" y="5104691"/>
                </a:lnTo>
                <a:lnTo>
                  <a:pt x="1454574" y="5137831"/>
                </a:lnTo>
                <a:lnTo>
                  <a:pt x="1485145" y="5170721"/>
                </a:lnTo>
                <a:lnTo>
                  <a:pt x="1515981" y="5203361"/>
                </a:lnTo>
                <a:lnTo>
                  <a:pt x="1547079" y="5235748"/>
                </a:lnTo>
                <a:lnTo>
                  <a:pt x="1578439" y="5267880"/>
                </a:lnTo>
                <a:lnTo>
                  <a:pt x="1610058" y="5299757"/>
                </a:lnTo>
                <a:lnTo>
                  <a:pt x="1641935" y="5331376"/>
                </a:lnTo>
                <a:lnTo>
                  <a:pt x="1674067" y="5362736"/>
                </a:lnTo>
                <a:lnTo>
                  <a:pt x="1706454" y="5393834"/>
                </a:lnTo>
                <a:lnTo>
                  <a:pt x="1739094" y="5424670"/>
                </a:lnTo>
                <a:lnTo>
                  <a:pt x="1771984" y="5455241"/>
                </a:lnTo>
                <a:lnTo>
                  <a:pt x="1805124" y="5485546"/>
                </a:lnTo>
                <a:lnTo>
                  <a:pt x="1838511" y="5515583"/>
                </a:lnTo>
                <a:lnTo>
                  <a:pt x="1872144" y="5545351"/>
                </a:lnTo>
                <a:lnTo>
                  <a:pt x="1906021" y="5574847"/>
                </a:lnTo>
                <a:lnTo>
                  <a:pt x="1940140" y="5604070"/>
                </a:lnTo>
                <a:lnTo>
                  <a:pt x="1974500" y="5633019"/>
                </a:lnTo>
                <a:lnTo>
                  <a:pt x="2009099" y="5661691"/>
                </a:lnTo>
                <a:lnTo>
                  <a:pt x="2043935" y="5690084"/>
                </a:lnTo>
                <a:lnTo>
                  <a:pt x="2079007" y="5718198"/>
                </a:lnTo>
                <a:lnTo>
                  <a:pt x="2114312" y="5746031"/>
                </a:lnTo>
                <a:lnTo>
                  <a:pt x="2149850" y="5773580"/>
                </a:lnTo>
                <a:lnTo>
                  <a:pt x="2185618" y="5800845"/>
                </a:lnTo>
                <a:lnTo>
                  <a:pt x="2221615" y="5827822"/>
                </a:lnTo>
                <a:lnTo>
                  <a:pt x="2257838" y="5854512"/>
                </a:lnTo>
                <a:lnTo>
                  <a:pt x="2294288" y="5880911"/>
                </a:lnTo>
                <a:lnTo>
                  <a:pt x="2330960" y="5907018"/>
                </a:lnTo>
                <a:lnTo>
                  <a:pt x="2367855" y="5932832"/>
                </a:lnTo>
                <a:lnTo>
                  <a:pt x="2404970" y="5958351"/>
                </a:lnTo>
                <a:lnTo>
                  <a:pt x="2442304" y="5983573"/>
                </a:lnTo>
                <a:lnTo>
                  <a:pt x="2479854" y="6008497"/>
                </a:lnTo>
                <a:lnTo>
                  <a:pt x="2517619" y="6033120"/>
                </a:lnTo>
                <a:lnTo>
                  <a:pt x="2555598" y="6057441"/>
                </a:lnTo>
                <a:lnTo>
                  <a:pt x="2593789" y="6081459"/>
                </a:lnTo>
                <a:lnTo>
                  <a:pt x="2632189" y="6105171"/>
                </a:lnTo>
                <a:lnTo>
                  <a:pt x="2670798" y="6128576"/>
                </a:lnTo>
                <a:lnTo>
                  <a:pt x="2709613" y="6151672"/>
                </a:lnTo>
                <a:lnTo>
                  <a:pt x="2748633" y="6174458"/>
                </a:lnTo>
                <a:lnTo>
                  <a:pt x="2787857" y="6196931"/>
                </a:lnTo>
                <a:lnTo>
                  <a:pt x="2827282" y="6219091"/>
                </a:lnTo>
                <a:lnTo>
                  <a:pt x="2866907" y="6240935"/>
                </a:lnTo>
                <a:lnTo>
                  <a:pt x="2906729" y="6262462"/>
                </a:lnTo>
                <a:lnTo>
                  <a:pt x="2946748" y="6283670"/>
                </a:lnTo>
                <a:lnTo>
                  <a:pt x="2986962" y="6304557"/>
                </a:lnTo>
                <a:lnTo>
                  <a:pt x="3027369" y="6325121"/>
                </a:lnTo>
                <a:lnTo>
                  <a:pt x="3067967" y="6345362"/>
                </a:lnTo>
                <a:lnTo>
                  <a:pt x="3108755" y="6365277"/>
                </a:lnTo>
                <a:lnTo>
                  <a:pt x="3149730" y="6384864"/>
                </a:lnTo>
                <a:lnTo>
                  <a:pt x="3190892" y="6404122"/>
                </a:lnTo>
                <a:lnTo>
                  <a:pt x="3232238" y="6423049"/>
                </a:lnTo>
                <a:lnTo>
                  <a:pt x="3273767" y="6441643"/>
                </a:lnTo>
                <a:lnTo>
                  <a:pt x="3315476" y="6459903"/>
                </a:lnTo>
                <a:lnTo>
                  <a:pt x="3357366" y="6477827"/>
                </a:lnTo>
                <a:lnTo>
                  <a:pt x="3399432" y="6495413"/>
                </a:lnTo>
                <a:lnTo>
                  <a:pt x="3441675" y="6512660"/>
                </a:lnTo>
                <a:lnTo>
                  <a:pt x="3484092" y="6529566"/>
                </a:lnTo>
                <a:lnTo>
                  <a:pt x="3526682" y="6546128"/>
                </a:lnTo>
                <a:lnTo>
                  <a:pt x="3569442" y="6562347"/>
                </a:lnTo>
                <a:lnTo>
                  <a:pt x="3612371" y="6578219"/>
                </a:lnTo>
                <a:lnTo>
                  <a:pt x="3655468" y="6593743"/>
                </a:lnTo>
                <a:lnTo>
                  <a:pt x="3698731" y="6608917"/>
                </a:lnTo>
                <a:lnTo>
                  <a:pt x="3742157" y="6623740"/>
                </a:lnTo>
                <a:lnTo>
                  <a:pt x="3785746" y="6638210"/>
                </a:lnTo>
                <a:lnTo>
                  <a:pt x="3829496" y="6652325"/>
                </a:lnTo>
                <a:lnTo>
                  <a:pt x="3873404" y="6666083"/>
                </a:lnTo>
                <a:lnTo>
                  <a:pt x="3917469" y="6679484"/>
                </a:lnTo>
                <a:lnTo>
                  <a:pt x="3961691" y="6692524"/>
                </a:lnTo>
                <a:lnTo>
                  <a:pt x="4006065" y="6705203"/>
                </a:lnTo>
                <a:lnTo>
                  <a:pt x="4050592" y="6717519"/>
                </a:lnTo>
                <a:lnTo>
                  <a:pt x="4095270" y="6729469"/>
                </a:lnTo>
                <a:lnTo>
                  <a:pt x="4140096" y="6741053"/>
                </a:lnTo>
                <a:lnTo>
                  <a:pt x="4185069" y="6752269"/>
                </a:lnTo>
                <a:lnTo>
                  <a:pt x="4230187" y="6763114"/>
                </a:lnTo>
                <a:lnTo>
                  <a:pt x="4275449" y="6773588"/>
                </a:lnTo>
                <a:lnTo>
                  <a:pt x="4320852" y="6783688"/>
                </a:lnTo>
                <a:lnTo>
                  <a:pt x="4366396" y="6793413"/>
                </a:lnTo>
                <a:lnTo>
                  <a:pt x="4412078" y="6802761"/>
                </a:lnTo>
                <a:lnTo>
                  <a:pt x="4457897" y="6811730"/>
                </a:lnTo>
                <a:lnTo>
                  <a:pt x="4503851" y="6820319"/>
                </a:lnTo>
                <a:lnTo>
                  <a:pt x="4549939" y="6828526"/>
                </a:lnTo>
                <a:lnTo>
                  <a:pt x="4596158" y="6836349"/>
                </a:lnTo>
                <a:lnTo>
                  <a:pt x="4642507" y="6843787"/>
                </a:lnTo>
                <a:lnTo>
                  <a:pt x="4688984" y="6850838"/>
                </a:lnTo>
                <a:lnTo>
                  <a:pt x="4735588" y="6857500"/>
                </a:lnTo>
                <a:lnTo>
                  <a:pt x="4782317" y="6863771"/>
                </a:lnTo>
                <a:lnTo>
                  <a:pt x="4829168" y="6869650"/>
                </a:lnTo>
                <a:lnTo>
                  <a:pt x="4876142" y="6875135"/>
                </a:lnTo>
                <a:lnTo>
                  <a:pt x="4923234" y="6880224"/>
                </a:lnTo>
                <a:lnTo>
                  <a:pt x="4970445" y="6884916"/>
                </a:lnTo>
                <a:lnTo>
                  <a:pt x="5017773" y="6889209"/>
                </a:lnTo>
                <a:lnTo>
                  <a:pt x="5065214" y="6893101"/>
                </a:lnTo>
                <a:lnTo>
                  <a:pt x="5112769" y="6896591"/>
                </a:lnTo>
                <a:lnTo>
                  <a:pt x="5160435" y="6899677"/>
                </a:lnTo>
                <a:lnTo>
                  <a:pt x="5208211" y="6902356"/>
                </a:lnTo>
                <a:lnTo>
                  <a:pt x="5256094" y="6904628"/>
                </a:lnTo>
                <a:lnTo>
                  <a:pt x="5304083" y="6906491"/>
                </a:lnTo>
                <a:lnTo>
                  <a:pt x="5352177" y="6907943"/>
                </a:lnTo>
                <a:lnTo>
                  <a:pt x="5400373" y="6908982"/>
                </a:lnTo>
                <a:lnTo>
                  <a:pt x="5448671" y="6909607"/>
                </a:lnTo>
                <a:lnTo>
                  <a:pt x="5497068" y="6909815"/>
                </a:lnTo>
                <a:lnTo>
                  <a:pt x="5545464" y="6909607"/>
                </a:lnTo>
                <a:lnTo>
                  <a:pt x="5593762" y="6908982"/>
                </a:lnTo>
                <a:lnTo>
                  <a:pt x="5641958" y="6907943"/>
                </a:lnTo>
                <a:lnTo>
                  <a:pt x="5690052" y="6906491"/>
                </a:lnTo>
                <a:lnTo>
                  <a:pt x="5738041" y="6904628"/>
                </a:lnTo>
                <a:lnTo>
                  <a:pt x="5785924" y="6902356"/>
                </a:lnTo>
                <a:lnTo>
                  <a:pt x="5833700" y="6899677"/>
                </a:lnTo>
                <a:lnTo>
                  <a:pt x="5881366" y="6896591"/>
                </a:lnTo>
                <a:lnTo>
                  <a:pt x="5928921" y="6893101"/>
                </a:lnTo>
                <a:lnTo>
                  <a:pt x="5976362" y="6889209"/>
                </a:lnTo>
                <a:lnTo>
                  <a:pt x="5992368" y="6887757"/>
                </a:lnTo>
              </a:path>
            </a:pathLst>
          </a:custGeom>
          <a:ln w="323088">
            <a:solidFill>
              <a:srgbClr val="92CC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342081"/>
            <a:ext cx="3167380" cy="5945505"/>
          </a:xfrm>
          <a:custGeom>
            <a:avLst/>
            <a:gdLst/>
            <a:ahLst/>
            <a:cxnLst/>
            <a:rect l="l" t="t" r="r" b="b"/>
            <a:pathLst>
              <a:path w="3167380" h="5945505">
                <a:moveTo>
                  <a:pt x="2576147" y="5944917"/>
                </a:moveTo>
                <a:lnTo>
                  <a:pt x="2601889" y="5902805"/>
                </a:lnTo>
                <a:lnTo>
                  <a:pt x="2625047" y="5863837"/>
                </a:lnTo>
                <a:lnTo>
                  <a:pt x="2647771" y="5824575"/>
                </a:lnTo>
                <a:lnTo>
                  <a:pt x="2670058" y="5785023"/>
                </a:lnTo>
                <a:lnTo>
                  <a:pt x="2691905" y="5745184"/>
                </a:lnTo>
                <a:lnTo>
                  <a:pt x="2713307" y="5705062"/>
                </a:lnTo>
                <a:lnTo>
                  <a:pt x="2734262" y="5664660"/>
                </a:lnTo>
                <a:lnTo>
                  <a:pt x="2754767" y="5623982"/>
                </a:lnTo>
                <a:lnTo>
                  <a:pt x="2774817" y="5583031"/>
                </a:lnTo>
                <a:lnTo>
                  <a:pt x="2794410" y="5541810"/>
                </a:lnTo>
                <a:lnTo>
                  <a:pt x="2813542" y="5500324"/>
                </a:lnTo>
                <a:lnTo>
                  <a:pt x="2832209" y="5458574"/>
                </a:lnTo>
                <a:lnTo>
                  <a:pt x="2850409" y="5416566"/>
                </a:lnTo>
                <a:lnTo>
                  <a:pt x="2868138" y="5374302"/>
                </a:lnTo>
                <a:lnTo>
                  <a:pt x="2885393" y="5331785"/>
                </a:lnTo>
                <a:lnTo>
                  <a:pt x="2902170" y="5289020"/>
                </a:lnTo>
                <a:lnTo>
                  <a:pt x="2918465" y="5246009"/>
                </a:lnTo>
                <a:lnTo>
                  <a:pt x="2934277" y="5202756"/>
                </a:lnTo>
                <a:lnTo>
                  <a:pt x="2949600" y="5159265"/>
                </a:lnTo>
                <a:lnTo>
                  <a:pt x="2964432" y="5115538"/>
                </a:lnTo>
                <a:lnTo>
                  <a:pt x="2978770" y="5071579"/>
                </a:lnTo>
                <a:lnTo>
                  <a:pt x="2992609" y="5027393"/>
                </a:lnTo>
                <a:lnTo>
                  <a:pt x="3005947" y="4982981"/>
                </a:lnTo>
                <a:lnTo>
                  <a:pt x="3018781" y="4938348"/>
                </a:lnTo>
                <a:lnTo>
                  <a:pt x="3031106" y="4893497"/>
                </a:lnTo>
                <a:lnTo>
                  <a:pt x="3042920" y="4848431"/>
                </a:lnTo>
                <a:lnTo>
                  <a:pt x="3054218" y="4803155"/>
                </a:lnTo>
                <a:lnTo>
                  <a:pt x="3064999" y="4757670"/>
                </a:lnTo>
                <a:lnTo>
                  <a:pt x="3075258" y="4711981"/>
                </a:lnTo>
                <a:lnTo>
                  <a:pt x="3084992" y="4666092"/>
                </a:lnTo>
                <a:lnTo>
                  <a:pt x="3094197" y="4620004"/>
                </a:lnTo>
                <a:lnTo>
                  <a:pt x="3102871" y="4573723"/>
                </a:lnTo>
                <a:lnTo>
                  <a:pt x="3111010" y="4527252"/>
                </a:lnTo>
                <a:lnTo>
                  <a:pt x="3118610" y="4480593"/>
                </a:lnTo>
                <a:lnTo>
                  <a:pt x="3125668" y="4433750"/>
                </a:lnTo>
                <a:lnTo>
                  <a:pt x="3132181" y="4386728"/>
                </a:lnTo>
                <a:lnTo>
                  <a:pt x="3138146" y="4339528"/>
                </a:lnTo>
                <a:lnTo>
                  <a:pt x="3143558" y="4292155"/>
                </a:lnTo>
                <a:lnTo>
                  <a:pt x="3148415" y="4244612"/>
                </a:lnTo>
                <a:lnTo>
                  <a:pt x="3152713" y="4196903"/>
                </a:lnTo>
                <a:lnTo>
                  <a:pt x="3156449" y="4149030"/>
                </a:lnTo>
                <a:lnTo>
                  <a:pt x="3159620" y="4100998"/>
                </a:lnTo>
                <a:lnTo>
                  <a:pt x="3162221" y="4052809"/>
                </a:lnTo>
                <a:lnTo>
                  <a:pt x="3164251" y="4004468"/>
                </a:lnTo>
                <a:lnTo>
                  <a:pt x="3165704" y="3955977"/>
                </a:lnTo>
                <a:lnTo>
                  <a:pt x="3166579" y="3907341"/>
                </a:lnTo>
                <a:lnTo>
                  <a:pt x="3166872" y="3858561"/>
                </a:lnTo>
                <a:lnTo>
                  <a:pt x="3166579" y="3809783"/>
                </a:lnTo>
                <a:lnTo>
                  <a:pt x="3165704" y="3761148"/>
                </a:lnTo>
                <a:lnTo>
                  <a:pt x="3164251" y="3712658"/>
                </a:lnTo>
                <a:lnTo>
                  <a:pt x="3162221" y="3664318"/>
                </a:lnTo>
                <a:lnTo>
                  <a:pt x="3159620" y="3616130"/>
                </a:lnTo>
                <a:lnTo>
                  <a:pt x="3156449" y="3568099"/>
                </a:lnTo>
                <a:lnTo>
                  <a:pt x="3152713" y="3520227"/>
                </a:lnTo>
                <a:lnTo>
                  <a:pt x="3148415" y="3472518"/>
                </a:lnTo>
                <a:lnTo>
                  <a:pt x="3143558" y="3424976"/>
                </a:lnTo>
                <a:lnTo>
                  <a:pt x="3138146" y="3377604"/>
                </a:lnTo>
                <a:lnTo>
                  <a:pt x="3132181" y="3330405"/>
                </a:lnTo>
                <a:lnTo>
                  <a:pt x="3125668" y="3283383"/>
                </a:lnTo>
                <a:lnTo>
                  <a:pt x="3118610" y="3236541"/>
                </a:lnTo>
                <a:lnTo>
                  <a:pt x="3111010" y="3189883"/>
                </a:lnTo>
                <a:lnTo>
                  <a:pt x="3102871" y="3143412"/>
                </a:lnTo>
                <a:lnTo>
                  <a:pt x="3094197" y="3097132"/>
                </a:lnTo>
                <a:lnTo>
                  <a:pt x="3084992" y="3051045"/>
                </a:lnTo>
                <a:lnTo>
                  <a:pt x="3075258" y="3005156"/>
                </a:lnTo>
                <a:lnTo>
                  <a:pt x="3064999" y="2959468"/>
                </a:lnTo>
                <a:lnTo>
                  <a:pt x="3054218" y="2913984"/>
                </a:lnTo>
                <a:lnTo>
                  <a:pt x="3042920" y="2868708"/>
                </a:lnTo>
                <a:lnTo>
                  <a:pt x="3031106" y="2823643"/>
                </a:lnTo>
                <a:lnTo>
                  <a:pt x="3018781" y="2778792"/>
                </a:lnTo>
                <a:lnTo>
                  <a:pt x="3005947" y="2734159"/>
                </a:lnTo>
                <a:lnTo>
                  <a:pt x="2992609" y="2689748"/>
                </a:lnTo>
                <a:lnTo>
                  <a:pt x="2978770" y="2645562"/>
                </a:lnTo>
                <a:lnTo>
                  <a:pt x="2964432" y="2601604"/>
                </a:lnTo>
                <a:lnTo>
                  <a:pt x="2949600" y="2557877"/>
                </a:lnTo>
                <a:lnTo>
                  <a:pt x="2934277" y="2514386"/>
                </a:lnTo>
                <a:lnTo>
                  <a:pt x="2918465" y="2471133"/>
                </a:lnTo>
                <a:lnTo>
                  <a:pt x="2902170" y="2428123"/>
                </a:lnTo>
                <a:lnTo>
                  <a:pt x="2885393" y="2385358"/>
                </a:lnTo>
                <a:lnTo>
                  <a:pt x="2868138" y="2342841"/>
                </a:lnTo>
                <a:lnTo>
                  <a:pt x="2850409" y="2300577"/>
                </a:lnTo>
                <a:lnTo>
                  <a:pt x="2832209" y="2258569"/>
                </a:lnTo>
                <a:lnTo>
                  <a:pt x="2813542" y="2216820"/>
                </a:lnTo>
                <a:lnTo>
                  <a:pt x="2794410" y="2175334"/>
                </a:lnTo>
                <a:lnTo>
                  <a:pt x="2774817" y="2134113"/>
                </a:lnTo>
                <a:lnTo>
                  <a:pt x="2754767" y="2093162"/>
                </a:lnTo>
                <a:lnTo>
                  <a:pt x="2734262" y="2052484"/>
                </a:lnTo>
                <a:lnTo>
                  <a:pt x="2713307" y="2012083"/>
                </a:lnTo>
                <a:lnTo>
                  <a:pt x="2691905" y="1971961"/>
                </a:lnTo>
                <a:lnTo>
                  <a:pt x="2670058" y="1932122"/>
                </a:lnTo>
                <a:lnTo>
                  <a:pt x="2647771" y="1892570"/>
                </a:lnTo>
                <a:lnTo>
                  <a:pt x="2625047" y="1853308"/>
                </a:lnTo>
                <a:lnTo>
                  <a:pt x="2601889" y="1814339"/>
                </a:lnTo>
                <a:lnTo>
                  <a:pt x="2578300" y="1775667"/>
                </a:lnTo>
                <a:lnTo>
                  <a:pt x="2554284" y="1737296"/>
                </a:lnTo>
                <a:lnTo>
                  <a:pt x="2529845" y="1699229"/>
                </a:lnTo>
                <a:lnTo>
                  <a:pt x="2504985" y="1661468"/>
                </a:lnTo>
                <a:lnTo>
                  <a:pt x="2479708" y="1624019"/>
                </a:lnTo>
                <a:lnTo>
                  <a:pt x="2454017" y="1586883"/>
                </a:lnTo>
                <a:lnTo>
                  <a:pt x="2427917" y="1550065"/>
                </a:lnTo>
                <a:lnTo>
                  <a:pt x="2401409" y="1513568"/>
                </a:lnTo>
                <a:lnTo>
                  <a:pt x="2374498" y="1477395"/>
                </a:lnTo>
                <a:lnTo>
                  <a:pt x="2347187" y="1441550"/>
                </a:lnTo>
                <a:lnTo>
                  <a:pt x="2319479" y="1406037"/>
                </a:lnTo>
                <a:lnTo>
                  <a:pt x="2291377" y="1370858"/>
                </a:lnTo>
                <a:lnTo>
                  <a:pt x="2262886" y="1336017"/>
                </a:lnTo>
                <a:lnTo>
                  <a:pt x="2234008" y="1301518"/>
                </a:lnTo>
                <a:lnTo>
                  <a:pt x="2204747" y="1267363"/>
                </a:lnTo>
                <a:lnTo>
                  <a:pt x="2175106" y="1233557"/>
                </a:lnTo>
                <a:lnTo>
                  <a:pt x="2145088" y="1200103"/>
                </a:lnTo>
                <a:lnTo>
                  <a:pt x="2114698" y="1167004"/>
                </a:lnTo>
                <a:lnTo>
                  <a:pt x="2083938" y="1134264"/>
                </a:lnTo>
                <a:lnTo>
                  <a:pt x="2052811" y="1101886"/>
                </a:lnTo>
                <a:lnTo>
                  <a:pt x="2021321" y="1069874"/>
                </a:lnTo>
                <a:lnTo>
                  <a:pt x="1989472" y="1038230"/>
                </a:lnTo>
                <a:lnTo>
                  <a:pt x="1957267" y="1006959"/>
                </a:lnTo>
                <a:lnTo>
                  <a:pt x="1924708" y="976064"/>
                </a:lnTo>
                <a:lnTo>
                  <a:pt x="1891800" y="945548"/>
                </a:lnTo>
                <a:lnTo>
                  <a:pt x="1858546" y="915415"/>
                </a:lnTo>
                <a:lnTo>
                  <a:pt x="1824950" y="885668"/>
                </a:lnTo>
                <a:lnTo>
                  <a:pt x="1791014" y="856311"/>
                </a:lnTo>
                <a:lnTo>
                  <a:pt x="1756742" y="827346"/>
                </a:lnTo>
                <a:lnTo>
                  <a:pt x="1722137" y="798778"/>
                </a:lnTo>
                <a:lnTo>
                  <a:pt x="1687203" y="770610"/>
                </a:lnTo>
                <a:lnTo>
                  <a:pt x="1651944" y="742845"/>
                </a:lnTo>
                <a:lnTo>
                  <a:pt x="1616362" y="715487"/>
                </a:lnTo>
                <a:lnTo>
                  <a:pt x="1580461" y="688540"/>
                </a:lnTo>
                <a:lnTo>
                  <a:pt x="1544244" y="662005"/>
                </a:lnTo>
                <a:lnTo>
                  <a:pt x="1507714" y="635888"/>
                </a:lnTo>
                <a:lnTo>
                  <a:pt x="1470876" y="610192"/>
                </a:lnTo>
                <a:lnTo>
                  <a:pt x="1433732" y="584919"/>
                </a:lnTo>
                <a:lnTo>
                  <a:pt x="1396286" y="560073"/>
                </a:lnTo>
                <a:lnTo>
                  <a:pt x="1358541" y="535659"/>
                </a:lnTo>
                <a:lnTo>
                  <a:pt x="1320501" y="511678"/>
                </a:lnTo>
                <a:lnTo>
                  <a:pt x="1282168" y="488135"/>
                </a:lnTo>
                <a:lnTo>
                  <a:pt x="1243547" y="465034"/>
                </a:lnTo>
                <a:lnTo>
                  <a:pt x="1204641" y="442376"/>
                </a:lnTo>
                <a:lnTo>
                  <a:pt x="1165452" y="420167"/>
                </a:lnTo>
                <a:lnTo>
                  <a:pt x="1125985" y="398409"/>
                </a:lnTo>
                <a:lnTo>
                  <a:pt x="1086243" y="377106"/>
                </a:lnTo>
                <a:lnTo>
                  <a:pt x="1046229" y="356261"/>
                </a:lnTo>
                <a:lnTo>
                  <a:pt x="1005946" y="335878"/>
                </a:lnTo>
                <a:lnTo>
                  <a:pt x="965398" y="315959"/>
                </a:lnTo>
                <a:lnTo>
                  <a:pt x="924589" y="296510"/>
                </a:lnTo>
                <a:lnTo>
                  <a:pt x="883521" y="277532"/>
                </a:lnTo>
                <a:lnTo>
                  <a:pt x="842199" y="259030"/>
                </a:lnTo>
                <a:lnTo>
                  <a:pt x="800624" y="241006"/>
                </a:lnTo>
                <a:lnTo>
                  <a:pt x="758802" y="223465"/>
                </a:lnTo>
                <a:lnTo>
                  <a:pt x="716735" y="206409"/>
                </a:lnTo>
                <a:lnTo>
                  <a:pt x="674426" y="189843"/>
                </a:lnTo>
                <a:lnTo>
                  <a:pt x="631879" y="173769"/>
                </a:lnTo>
                <a:lnTo>
                  <a:pt x="589097" y="158191"/>
                </a:lnTo>
                <a:lnTo>
                  <a:pt x="546084" y="143112"/>
                </a:lnTo>
                <a:lnTo>
                  <a:pt x="502844" y="128537"/>
                </a:lnTo>
                <a:lnTo>
                  <a:pt x="459378" y="114467"/>
                </a:lnTo>
                <a:lnTo>
                  <a:pt x="415692" y="100908"/>
                </a:lnTo>
                <a:lnTo>
                  <a:pt x="371787" y="87861"/>
                </a:lnTo>
                <a:lnTo>
                  <a:pt x="327668" y="75331"/>
                </a:lnTo>
                <a:lnTo>
                  <a:pt x="283338" y="63321"/>
                </a:lnTo>
                <a:lnTo>
                  <a:pt x="238800" y="51835"/>
                </a:lnTo>
                <a:lnTo>
                  <a:pt x="194058" y="40875"/>
                </a:lnTo>
                <a:lnTo>
                  <a:pt x="149115" y="30445"/>
                </a:lnTo>
                <a:lnTo>
                  <a:pt x="103975" y="20550"/>
                </a:lnTo>
                <a:lnTo>
                  <a:pt x="58640" y="11191"/>
                </a:lnTo>
                <a:lnTo>
                  <a:pt x="13115" y="2373"/>
                </a:lnTo>
                <a:lnTo>
                  <a:pt x="0" y="0"/>
                </a:lnTo>
              </a:path>
              <a:path w="3167380" h="5945505">
                <a:moveTo>
                  <a:pt x="2122219" y="5944917"/>
                </a:moveTo>
                <a:lnTo>
                  <a:pt x="2151429" y="5884053"/>
                </a:lnTo>
                <a:lnTo>
                  <a:pt x="2170554" y="5842583"/>
                </a:lnTo>
                <a:lnTo>
                  <a:pt x="2189214" y="5800850"/>
                </a:lnTo>
                <a:lnTo>
                  <a:pt x="2207407" y="5758858"/>
                </a:lnTo>
                <a:lnTo>
                  <a:pt x="2225129" y="5716610"/>
                </a:lnTo>
                <a:lnTo>
                  <a:pt x="2242376" y="5674110"/>
                </a:lnTo>
                <a:lnTo>
                  <a:pt x="2259147" y="5631361"/>
                </a:lnTo>
                <a:lnTo>
                  <a:pt x="2275436" y="5588367"/>
                </a:lnTo>
                <a:lnTo>
                  <a:pt x="2291241" y="5545131"/>
                </a:lnTo>
                <a:lnTo>
                  <a:pt x="2306558" y="5501656"/>
                </a:lnTo>
                <a:lnTo>
                  <a:pt x="2321385" y="5457947"/>
                </a:lnTo>
                <a:lnTo>
                  <a:pt x="2335716" y="5414005"/>
                </a:lnTo>
                <a:lnTo>
                  <a:pt x="2349550" y="5369836"/>
                </a:lnTo>
                <a:lnTo>
                  <a:pt x="2362883" y="5325442"/>
                </a:lnTo>
                <a:lnTo>
                  <a:pt x="2375711" y="5280826"/>
                </a:lnTo>
                <a:lnTo>
                  <a:pt x="2388032" y="5235992"/>
                </a:lnTo>
                <a:lnTo>
                  <a:pt x="2399841" y="5190944"/>
                </a:lnTo>
                <a:lnTo>
                  <a:pt x="2411135" y="5145685"/>
                </a:lnTo>
                <a:lnTo>
                  <a:pt x="2421911" y="5100218"/>
                </a:lnTo>
                <a:lnTo>
                  <a:pt x="2432166" y="5054547"/>
                </a:lnTo>
                <a:lnTo>
                  <a:pt x="2441896" y="5008676"/>
                </a:lnTo>
                <a:lnTo>
                  <a:pt x="2451098" y="4962607"/>
                </a:lnTo>
                <a:lnTo>
                  <a:pt x="2459769" y="4916344"/>
                </a:lnTo>
                <a:lnTo>
                  <a:pt x="2467904" y="4869890"/>
                </a:lnTo>
                <a:lnTo>
                  <a:pt x="2475501" y="4823250"/>
                </a:lnTo>
                <a:lnTo>
                  <a:pt x="2482557" y="4776425"/>
                </a:lnTo>
                <a:lnTo>
                  <a:pt x="2489067" y="4729421"/>
                </a:lnTo>
                <a:lnTo>
                  <a:pt x="2495029" y="4682240"/>
                </a:lnTo>
                <a:lnTo>
                  <a:pt x="2500439" y="4634885"/>
                </a:lnTo>
                <a:lnTo>
                  <a:pt x="2505294" y="4587361"/>
                </a:lnTo>
                <a:lnTo>
                  <a:pt x="2509591" y="4539670"/>
                </a:lnTo>
                <a:lnTo>
                  <a:pt x="2513325" y="4491816"/>
                </a:lnTo>
                <a:lnTo>
                  <a:pt x="2516495" y="4443803"/>
                </a:lnTo>
                <a:lnTo>
                  <a:pt x="2519095" y="4395633"/>
                </a:lnTo>
                <a:lnTo>
                  <a:pt x="2521124" y="4347311"/>
                </a:lnTo>
                <a:lnTo>
                  <a:pt x="2522577" y="4298839"/>
                </a:lnTo>
                <a:lnTo>
                  <a:pt x="2523451" y="4250222"/>
                </a:lnTo>
                <a:lnTo>
                  <a:pt x="2523744" y="4201461"/>
                </a:lnTo>
                <a:lnTo>
                  <a:pt x="2523451" y="4152701"/>
                </a:lnTo>
                <a:lnTo>
                  <a:pt x="2522577" y="4104082"/>
                </a:lnTo>
                <a:lnTo>
                  <a:pt x="2521124" y="4055610"/>
                </a:lnTo>
                <a:lnTo>
                  <a:pt x="2519095" y="4007286"/>
                </a:lnTo>
                <a:lnTo>
                  <a:pt x="2516495" y="3959116"/>
                </a:lnTo>
                <a:lnTo>
                  <a:pt x="2513325" y="3911102"/>
                </a:lnTo>
                <a:lnTo>
                  <a:pt x="2509591" y="3863247"/>
                </a:lnTo>
                <a:lnTo>
                  <a:pt x="2505294" y="3815556"/>
                </a:lnTo>
                <a:lnTo>
                  <a:pt x="2500439" y="3768031"/>
                </a:lnTo>
                <a:lnTo>
                  <a:pt x="2495029" y="3720676"/>
                </a:lnTo>
                <a:lnTo>
                  <a:pt x="2489067" y="3673494"/>
                </a:lnTo>
                <a:lnTo>
                  <a:pt x="2482557" y="3626489"/>
                </a:lnTo>
                <a:lnTo>
                  <a:pt x="2475501" y="3579664"/>
                </a:lnTo>
                <a:lnTo>
                  <a:pt x="2467904" y="3533023"/>
                </a:lnTo>
                <a:lnTo>
                  <a:pt x="2459769" y="3486569"/>
                </a:lnTo>
                <a:lnTo>
                  <a:pt x="2451098" y="3440306"/>
                </a:lnTo>
                <a:lnTo>
                  <a:pt x="2441896" y="3394236"/>
                </a:lnTo>
                <a:lnTo>
                  <a:pt x="2432166" y="3348364"/>
                </a:lnTo>
                <a:lnTo>
                  <a:pt x="2421911" y="3302692"/>
                </a:lnTo>
                <a:lnTo>
                  <a:pt x="2411135" y="3257225"/>
                </a:lnTo>
                <a:lnTo>
                  <a:pt x="2399841" y="3211966"/>
                </a:lnTo>
                <a:lnTo>
                  <a:pt x="2388032" y="3166917"/>
                </a:lnTo>
                <a:lnTo>
                  <a:pt x="2375711" y="3122083"/>
                </a:lnTo>
                <a:lnTo>
                  <a:pt x="2362883" y="3077467"/>
                </a:lnTo>
                <a:lnTo>
                  <a:pt x="2349550" y="3033073"/>
                </a:lnTo>
                <a:lnTo>
                  <a:pt x="2335716" y="2988903"/>
                </a:lnTo>
                <a:lnTo>
                  <a:pt x="2321385" y="2944961"/>
                </a:lnTo>
                <a:lnTo>
                  <a:pt x="2306558" y="2901251"/>
                </a:lnTo>
                <a:lnTo>
                  <a:pt x="2291241" y="2857777"/>
                </a:lnTo>
                <a:lnTo>
                  <a:pt x="2275436" y="2814540"/>
                </a:lnTo>
                <a:lnTo>
                  <a:pt x="2259147" y="2771546"/>
                </a:lnTo>
                <a:lnTo>
                  <a:pt x="2242376" y="2728797"/>
                </a:lnTo>
                <a:lnTo>
                  <a:pt x="2225129" y="2686297"/>
                </a:lnTo>
                <a:lnTo>
                  <a:pt x="2207407" y="2644049"/>
                </a:lnTo>
                <a:lnTo>
                  <a:pt x="2189214" y="2602057"/>
                </a:lnTo>
                <a:lnTo>
                  <a:pt x="2170554" y="2560324"/>
                </a:lnTo>
                <a:lnTo>
                  <a:pt x="2151429" y="2518853"/>
                </a:lnTo>
                <a:lnTo>
                  <a:pt x="2131844" y="2477649"/>
                </a:lnTo>
                <a:lnTo>
                  <a:pt x="2111802" y="2436713"/>
                </a:lnTo>
                <a:lnTo>
                  <a:pt x="2091306" y="2396051"/>
                </a:lnTo>
                <a:lnTo>
                  <a:pt x="2070359" y="2355665"/>
                </a:lnTo>
                <a:lnTo>
                  <a:pt x="2048965" y="2315558"/>
                </a:lnTo>
                <a:lnTo>
                  <a:pt x="2027127" y="2275735"/>
                </a:lnTo>
                <a:lnTo>
                  <a:pt x="2004849" y="2236198"/>
                </a:lnTo>
                <a:lnTo>
                  <a:pt x="1982134" y="2196952"/>
                </a:lnTo>
                <a:lnTo>
                  <a:pt x="1958985" y="2157998"/>
                </a:lnTo>
                <a:lnTo>
                  <a:pt x="1935405" y="2119342"/>
                </a:lnTo>
                <a:lnTo>
                  <a:pt x="1911399" y="2080985"/>
                </a:lnTo>
                <a:lnTo>
                  <a:pt x="1886969" y="2042933"/>
                </a:lnTo>
                <a:lnTo>
                  <a:pt x="1862119" y="2005187"/>
                </a:lnTo>
                <a:lnTo>
                  <a:pt x="1836852" y="1967752"/>
                </a:lnTo>
                <a:lnTo>
                  <a:pt x="1811172" y="1930631"/>
                </a:lnTo>
                <a:lnTo>
                  <a:pt x="1785081" y="1893828"/>
                </a:lnTo>
                <a:lnTo>
                  <a:pt x="1758584" y="1857345"/>
                </a:lnTo>
                <a:lnTo>
                  <a:pt x="1731684" y="1821187"/>
                </a:lnTo>
                <a:lnTo>
                  <a:pt x="1704384" y="1785356"/>
                </a:lnTo>
                <a:lnTo>
                  <a:pt x="1676687" y="1749856"/>
                </a:lnTo>
                <a:lnTo>
                  <a:pt x="1648596" y="1714691"/>
                </a:lnTo>
                <a:lnTo>
                  <a:pt x="1620116" y="1679864"/>
                </a:lnTo>
                <a:lnTo>
                  <a:pt x="1591250" y="1645379"/>
                </a:lnTo>
                <a:lnTo>
                  <a:pt x="1562000" y="1611238"/>
                </a:lnTo>
                <a:lnTo>
                  <a:pt x="1532371" y="1577446"/>
                </a:lnTo>
                <a:lnTo>
                  <a:pt x="1502365" y="1544005"/>
                </a:lnTo>
                <a:lnTo>
                  <a:pt x="1471987" y="1510919"/>
                </a:lnTo>
                <a:lnTo>
                  <a:pt x="1441239" y="1478192"/>
                </a:lnTo>
                <a:lnTo>
                  <a:pt x="1410124" y="1445827"/>
                </a:lnTo>
                <a:lnTo>
                  <a:pt x="1378647" y="1413828"/>
                </a:lnTo>
                <a:lnTo>
                  <a:pt x="1346811" y="1382197"/>
                </a:lnTo>
                <a:lnTo>
                  <a:pt x="1314618" y="1350939"/>
                </a:lnTo>
                <a:lnTo>
                  <a:pt x="1282072" y="1320056"/>
                </a:lnTo>
                <a:lnTo>
                  <a:pt x="1249178" y="1289553"/>
                </a:lnTo>
                <a:lnTo>
                  <a:pt x="1215937" y="1259432"/>
                </a:lnTo>
                <a:lnTo>
                  <a:pt x="1182353" y="1229697"/>
                </a:lnTo>
                <a:lnTo>
                  <a:pt x="1148431" y="1200351"/>
                </a:lnTo>
                <a:lnTo>
                  <a:pt x="1114172" y="1171399"/>
                </a:lnTo>
                <a:lnTo>
                  <a:pt x="1079582" y="1142842"/>
                </a:lnTo>
                <a:lnTo>
                  <a:pt x="1044662" y="1114686"/>
                </a:lnTo>
                <a:lnTo>
                  <a:pt x="1009416" y="1086932"/>
                </a:lnTo>
                <a:lnTo>
                  <a:pt x="973848" y="1059586"/>
                </a:lnTo>
                <a:lnTo>
                  <a:pt x="937961" y="1032649"/>
                </a:lnTo>
                <a:lnTo>
                  <a:pt x="901758" y="1006126"/>
                </a:lnTo>
                <a:lnTo>
                  <a:pt x="865243" y="980019"/>
                </a:lnTo>
                <a:lnTo>
                  <a:pt x="828420" y="954333"/>
                </a:lnTo>
                <a:lnTo>
                  <a:pt x="791291" y="929071"/>
                </a:lnTo>
                <a:lnTo>
                  <a:pt x="753859" y="904235"/>
                </a:lnTo>
                <a:lnTo>
                  <a:pt x="716129" y="879831"/>
                </a:lnTo>
                <a:lnTo>
                  <a:pt x="678104" y="855860"/>
                </a:lnTo>
                <a:lnTo>
                  <a:pt x="639787" y="832327"/>
                </a:lnTo>
                <a:lnTo>
                  <a:pt x="601181" y="809235"/>
                </a:lnTo>
                <a:lnTo>
                  <a:pt x="562290" y="786587"/>
                </a:lnTo>
                <a:lnTo>
                  <a:pt x="523117" y="764387"/>
                </a:lnTo>
                <a:lnTo>
                  <a:pt x="483665" y="742638"/>
                </a:lnTo>
                <a:lnTo>
                  <a:pt x="443938" y="721344"/>
                </a:lnTo>
                <a:lnTo>
                  <a:pt x="403940" y="700508"/>
                </a:lnTo>
                <a:lnTo>
                  <a:pt x="363673" y="680133"/>
                </a:lnTo>
                <a:lnTo>
                  <a:pt x="323142" y="660223"/>
                </a:lnTo>
                <a:lnTo>
                  <a:pt x="282348" y="640781"/>
                </a:lnTo>
                <a:lnTo>
                  <a:pt x="241297" y="621812"/>
                </a:lnTo>
                <a:lnTo>
                  <a:pt x="199991" y="603317"/>
                </a:lnTo>
                <a:lnTo>
                  <a:pt x="158433" y="585301"/>
                </a:lnTo>
                <a:lnTo>
                  <a:pt x="116627" y="567767"/>
                </a:lnTo>
                <a:lnTo>
                  <a:pt x="74576" y="550719"/>
                </a:lnTo>
                <a:lnTo>
                  <a:pt x="32284" y="534159"/>
                </a:lnTo>
                <a:lnTo>
                  <a:pt x="0" y="521963"/>
                </a:lnTo>
              </a:path>
            </a:pathLst>
          </a:custGeom>
          <a:ln w="237744">
            <a:solidFill>
              <a:srgbClr val="92CC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-23812" y="-23812"/>
            <a:ext cx="3796665" cy="3386454"/>
            <a:chOff x="-23812" y="-23812"/>
            <a:chExt cx="3796665" cy="3386454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3618865" cy="3209290"/>
            </a:xfrm>
            <a:custGeom>
              <a:avLst/>
              <a:gdLst/>
              <a:ahLst/>
              <a:cxnLst/>
              <a:rect l="l" t="t" r="r" b="b"/>
              <a:pathLst>
                <a:path w="3618865" h="3209290">
                  <a:moveTo>
                    <a:pt x="3503579" y="0"/>
                  </a:moveTo>
                  <a:lnTo>
                    <a:pt x="0" y="0"/>
                  </a:lnTo>
                  <a:lnTo>
                    <a:pt x="0" y="2921662"/>
                  </a:lnTo>
                  <a:lnTo>
                    <a:pt x="72651" y="2958616"/>
                  </a:lnTo>
                  <a:lnTo>
                    <a:pt x="113361" y="2977992"/>
                  </a:lnTo>
                  <a:lnTo>
                    <a:pt x="154406" y="2996619"/>
                  </a:lnTo>
                  <a:lnTo>
                    <a:pt x="195776" y="3014493"/>
                  </a:lnTo>
                  <a:lnTo>
                    <a:pt x="237458" y="3031611"/>
                  </a:lnTo>
                  <a:lnTo>
                    <a:pt x="279442" y="3047968"/>
                  </a:lnTo>
                  <a:lnTo>
                    <a:pt x="321717" y="3063559"/>
                  </a:lnTo>
                  <a:lnTo>
                    <a:pt x="364270" y="3078381"/>
                  </a:lnTo>
                  <a:lnTo>
                    <a:pt x="407090" y="3092429"/>
                  </a:lnTo>
                  <a:lnTo>
                    <a:pt x="450167" y="3105698"/>
                  </a:lnTo>
                  <a:lnTo>
                    <a:pt x="493489" y="3118185"/>
                  </a:lnTo>
                  <a:lnTo>
                    <a:pt x="537044" y="3129886"/>
                  </a:lnTo>
                  <a:lnTo>
                    <a:pt x="580822" y="3140795"/>
                  </a:lnTo>
                  <a:lnTo>
                    <a:pt x="624811" y="3150908"/>
                  </a:lnTo>
                  <a:lnTo>
                    <a:pt x="668999" y="3160223"/>
                  </a:lnTo>
                  <a:lnTo>
                    <a:pt x="713375" y="3168733"/>
                  </a:lnTo>
                  <a:lnTo>
                    <a:pt x="757929" y="3176434"/>
                  </a:lnTo>
                  <a:lnTo>
                    <a:pt x="802648" y="3183323"/>
                  </a:lnTo>
                  <a:lnTo>
                    <a:pt x="847521" y="3189396"/>
                  </a:lnTo>
                  <a:lnTo>
                    <a:pt x="892538" y="3194647"/>
                  </a:lnTo>
                  <a:lnTo>
                    <a:pt x="937686" y="3199073"/>
                  </a:lnTo>
                  <a:lnTo>
                    <a:pt x="982954" y="3202668"/>
                  </a:lnTo>
                  <a:lnTo>
                    <a:pt x="1028332" y="3205430"/>
                  </a:lnTo>
                  <a:lnTo>
                    <a:pt x="1073807" y="3207354"/>
                  </a:lnTo>
                  <a:lnTo>
                    <a:pt x="1119369" y="3208435"/>
                  </a:lnTo>
                  <a:lnTo>
                    <a:pt x="1165006" y="3208669"/>
                  </a:lnTo>
                  <a:lnTo>
                    <a:pt x="1210706" y="3208051"/>
                  </a:lnTo>
                  <a:lnTo>
                    <a:pt x="1256459" y="3206578"/>
                  </a:lnTo>
                  <a:lnTo>
                    <a:pt x="1302253" y="3204246"/>
                  </a:lnTo>
                  <a:lnTo>
                    <a:pt x="1348077" y="3201049"/>
                  </a:lnTo>
                  <a:lnTo>
                    <a:pt x="1393920" y="3196984"/>
                  </a:lnTo>
                  <a:lnTo>
                    <a:pt x="1439769" y="3192046"/>
                  </a:lnTo>
                  <a:lnTo>
                    <a:pt x="1485614" y="3186231"/>
                  </a:lnTo>
                  <a:lnTo>
                    <a:pt x="1531444" y="3179535"/>
                  </a:lnTo>
                  <a:lnTo>
                    <a:pt x="1577247" y="3171953"/>
                  </a:lnTo>
                  <a:lnTo>
                    <a:pt x="1623012" y="3163482"/>
                  </a:lnTo>
                  <a:lnTo>
                    <a:pt x="1668728" y="3154116"/>
                  </a:lnTo>
                  <a:lnTo>
                    <a:pt x="1714382" y="3143852"/>
                  </a:lnTo>
                  <a:lnTo>
                    <a:pt x="1759965" y="3132685"/>
                  </a:lnTo>
                  <a:lnTo>
                    <a:pt x="1805464" y="3120611"/>
                  </a:lnTo>
                  <a:lnTo>
                    <a:pt x="1850869" y="3107625"/>
                  </a:lnTo>
                  <a:lnTo>
                    <a:pt x="1896167" y="3093724"/>
                  </a:lnTo>
                  <a:lnTo>
                    <a:pt x="1941348" y="3078903"/>
                  </a:lnTo>
                  <a:lnTo>
                    <a:pt x="1986400" y="3063158"/>
                  </a:lnTo>
                  <a:lnTo>
                    <a:pt x="2031312" y="3046485"/>
                  </a:lnTo>
                  <a:lnTo>
                    <a:pt x="2076073" y="3028878"/>
                  </a:lnTo>
                  <a:lnTo>
                    <a:pt x="2120671" y="3010335"/>
                  </a:lnTo>
                  <a:lnTo>
                    <a:pt x="2165096" y="2990850"/>
                  </a:lnTo>
                  <a:lnTo>
                    <a:pt x="2209134" y="2970507"/>
                  </a:lnTo>
                  <a:lnTo>
                    <a:pt x="2252584" y="2949410"/>
                  </a:lnTo>
                  <a:lnTo>
                    <a:pt x="2295440" y="2927570"/>
                  </a:lnTo>
                  <a:lnTo>
                    <a:pt x="2337697" y="2904999"/>
                  </a:lnTo>
                  <a:lnTo>
                    <a:pt x="2379353" y="2881707"/>
                  </a:lnTo>
                  <a:lnTo>
                    <a:pt x="2420402" y="2857707"/>
                  </a:lnTo>
                  <a:lnTo>
                    <a:pt x="2460840" y="2833009"/>
                  </a:lnTo>
                  <a:lnTo>
                    <a:pt x="2500663" y="2807624"/>
                  </a:lnTo>
                  <a:lnTo>
                    <a:pt x="2539866" y="2781564"/>
                  </a:lnTo>
                  <a:lnTo>
                    <a:pt x="2578446" y="2754841"/>
                  </a:lnTo>
                  <a:lnTo>
                    <a:pt x="2616397" y="2727466"/>
                  </a:lnTo>
                  <a:lnTo>
                    <a:pt x="2653717" y="2699449"/>
                  </a:lnTo>
                  <a:lnTo>
                    <a:pt x="2690400" y="2670803"/>
                  </a:lnTo>
                  <a:lnTo>
                    <a:pt x="2726441" y="2641538"/>
                  </a:lnTo>
                  <a:lnTo>
                    <a:pt x="2761838" y="2611666"/>
                  </a:lnTo>
                  <a:lnTo>
                    <a:pt x="2796585" y="2581198"/>
                  </a:lnTo>
                  <a:lnTo>
                    <a:pt x="2830679" y="2550146"/>
                  </a:lnTo>
                  <a:lnTo>
                    <a:pt x="2864114" y="2518521"/>
                  </a:lnTo>
                  <a:lnTo>
                    <a:pt x="2896887" y="2486334"/>
                  </a:lnTo>
                  <a:lnTo>
                    <a:pt x="2928994" y="2453597"/>
                  </a:lnTo>
                  <a:lnTo>
                    <a:pt x="2960429" y="2420320"/>
                  </a:lnTo>
                  <a:lnTo>
                    <a:pt x="2991189" y="2386515"/>
                  </a:lnTo>
                  <a:lnTo>
                    <a:pt x="3021270" y="2352194"/>
                  </a:lnTo>
                  <a:lnTo>
                    <a:pt x="3050667" y="2317368"/>
                  </a:lnTo>
                  <a:lnTo>
                    <a:pt x="3079376" y="2282048"/>
                  </a:lnTo>
                  <a:lnTo>
                    <a:pt x="3107392" y="2246245"/>
                  </a:lnTo>
                  <a:lnTo>
                    <a:pt x="3134712" y="2209971"/>
                  </a:lnTo>
                  <a:lnTo>
                    <a:pt x="3161331" y="2173238"/>
                  </a:lnTo>
                  <a:lnTo>
                    <a:pt x="3187244" y="2136055"/>
                  </a:lnTo>
                  <a:lnTo>
                    <a:pt x="3212448" y="2098435"/>
                  </a:lnTo>
                  <a:lnTo>
                    <a:pt x="3236938" y="2060390"/>
                  </a:lnTo>
                  <a:lnTo>
                    <a:pt x="3260710" y="2021929"/>
                  </a:lnTo>
                  <a:lnTo>
                    <a:pt x="3283759" y="1983066"/>
                  </a:lnTo>
                  <a:lnTo>
                    <a:pt x="3306082" y="1943810"/>
                  </a:lnTo>
                  <a:lnTo>
                    <a:pt x="3327674" y="1904174"/>
                  </a:lnTo>
                  <a:lnTo>
                    <a:pt x="3348530" y="1864168"/>
                  </a:lnTo>
                  <a:lnTo>
                    <a:pt x="3368647" y="1823804"/>
                  </a:lnTo>
                  <a:lnTo>
                    <a:pt x="3388020" y="1783094"/>
                  </a:lnTo>
                  <a:lnTo>
                    <a:pt x="3406645" y="1742048"/>
                  </a:lnTo>
                  <a:lnTo>
                    <a:pt x="3424517" y="1700678"/>
                  </a:lnTo>
                  <a:lnTo>
                    <a:pt x="3441633" y="1658995"/>
                  </a:lnTo>
                  <a:lnTo>
                    <a:pt x="3457987" y="1617011"/>
                  </a:lnTo>
                  <a:lnTo>
                    <a:pt x="3473576" y="1574737"/>
                  </a:lnTo>
                  <a:lnTo>
                    <a:pt x="3488396" y="1532184"/>
                  </a:lnTo>
                  <a:lnTo>
                    <a:pt x="3502442" y="1489363"/>
                  </a:lnTo>
                  <a:lnTo>
                    <a:pt x="3515709" y="1446286"/>
                  </a:lnTo>
                  <a:lnTo>
                    <a:pt x="3528194" y="1402965"/>
                  </a:lnTo>
                  <a:lnTo>
                    <a:pt x="3539892" y="1359410"/>
                  </a:lnTo>
                  <a:lnTo>
                    <a:pt x="3550799" y="1315632"/>
                  </a:lnTo>
                  <a:lnTo>
                    <a:pt x="3560910" y="1271644"/>
                  </a:lnTo>
                  <a:lnTo>
                    <a:pt x="3570222" y="1227456"/>
                  </a:lnTo>
                  <a:lnTo>
                    <a:pt x="3578730" y="1183080"/>
                  </a:lnTo>
                  <a:lnTo>
                    <a:pt x="3586430" y="1138528"/>
                  </a:lnTo>
                  <a:lnTo>
                    <a:pt x="3593317" y="1093809"/>
                  </a:lnTo>
                  <a:lnTo>
                    <a:pt x="3599387" y="1048936"/>
                  </a:lnTo>
                  <a:lnTo>
                    <a:pt x="3604636" y="1003920"/>
                  </a:lnTo>
                  <a:lnTo>
                    <a:pt x="3609060" y="958773"/>
                  </a:lnTo>
                  <a:lnTo>
                    <a:pt x="3612653" y="913505"/>
                  </a:lnTo>
                  <a:lnTo>
                    <a:pt x="3615413" y="868128"/>
                  </a:lnTo>
                  <a:lnTo>
                    <a:pt x="3617335" y="822654"/>
                  </a:lnTo>
                  <a:lnTo>
                    <a:pt x="3618414" y="777093"/>
                  </a:lnTo>
                  <a:lnTo>
                    <a:pt x="3618646" y="731457"/>
                  </a:lnTo>
                  <a:lnTo>
                    <a:pt x="3618027" y="685758"/>
                  </a:lnTo>
                  <a:lnTo>
                    <a:pt x="3616553" y="640006"/>
                  </a:lnTo>
                  <a:lnTo>
                    <a:pt x="3614218" y="594213"/>
                  </a:lnTo>
                  <a:lnTo>
                    <a:pt x="3611020" y="548390"/>
                  </a:lnTo>
                  <a:lnTo>
                    <a:pt x="3606953" y="502549"/>
                  </a:lnTo>
                  <a:lnTo>
                    <a:pt x="3602014" y="456700"/>
                  </a:lnTo>
                  <a:lnTo>
                    <a:pt x="3596198" y="410856"/>
                  </a:lnTo>
                  <a:lnTo>
                    <a:pt x="3589501" y="365027"/>
                  </a:lnTo>
                  <a:lnTo>
                    <a:pt x="3581918" y="319226"/>
                  </a:lnTo>
                  <a:lnTo>
                    <a:pt x="3573445" y="273462"/>
                  </a:lnTo>
                  <a:lnTo>
                    <a:pt x="3564078" y="227748"/>
                  </a:lnTo>
                  <a:lnTo>
                    <a:pt x="3553813" y="182094"/>
                  </a:lnTo>
                  <a:lnTo>
                    <a:pt x="3542645" y="136513"/>
                  </a:lnTo>
                  <a:lnTo>
                    <a:pt x="3530570" y="91015"/>
                  </a:lnTo>
                  <a:lnTo>
                    <a:pt x="3517584" y="45612"/>
                  </a:lnTo>
                  <a:lnTo>
                    <a:pt x="3503682" y="315"/>
                  </a:lnTo>
                  <a:lnTo>
                    <a:pt x="3503579" y="0"/>
                  </a:lnTo>
                  <a:close/>
                </a:path>
              </a:pathLst>
            </a:custGeom>
            <a:solidFill>
              <a:srgbClr val="92C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3749040" cy="3338829"/>
            </a:xfrm>
            <a:custGeom>
              <a:avLst/>
              <a:gdLst/>
              <a:ahLst/>
              <a:cxnLst/>
              <a:rect l="l" t="t" r="r" b="b"/>
              <a:pathLst>
                <a:path w="3749040" h="3338829">
                  <a:moveTo>
                    <a:pt x="0" y="3067846"/>
                  </a:moveTo>
                  <a:lnTo>
                    <a:pt x="47832" y="3091003"/>
                  </a:lnTo>
                  <a:lnTo>
                    <a:pt x="88526" y="3109715"/>
                  </a:lnTo>
                  <a:lnTo>
                    <a:pt x="129527" y="3127722"/>
                  </a:lnTo>
                  <a:lnTo>
                    <a:pt x="170824" y="3145021"/>
                  </a:lnTo>
                  <a:lnTo>
                    <a:pt x="212409" y="3161608"/>
                  </a:lnTo>
                  <a:lnTo>
                    <a:pt x="254272" y="3177480"/>
                  </a:lnTo>
                  <a:lnTo>
                    <a:pt x="296401" y="3192631"/>
                  </a:lnTo>
                  <a:lnTo>
                    <a:pt x="338787" y="3207059"/>
                  </a:lnTo>
                  <a:lnTo>
                    <a:pt x="381421" y="3220760"/>
                  </a:lnTo>
                  <a:lnTo>
                    <a:pt x="424291" y="3233730"/>
                  </a:lnTo>
                  <a:lnTo>
                    <a:pt x="467389" y="3245965"/>
                  </a:lnTo>
                  <a:lnTo>
                    <a:pt x="510703" y="3257462"/>
                  </a:lnTo>
                  <a:lnTo>
                    <a:pt x="554225" y="3268216"/>
                  </a:lnTo>
                  <a:lnTo>
                    <a:pt x="597943" y="3278224"/>
                  </a:lnTo>
                  <a:lnTo>
                    <a:pt x="641848" y="3287481"/>
                  </a:lnTo>
                  <a:lnTo>
                    <a:pt x="685931" y="3295985"/>
                  </a:lnTo>
                  <a:lnTo>
                    <a:pt x="730180" y="3303731"/>
                  </a:lnTo>
                  <a:lnTo>
                    <a:pt x="774586" y="3310716"/>
                  </a:lnTo>
                  <a:lnTo>
                    <a:pt x="819139" y="3316936"/>
                  </a:lnTo>
                  <a:lnTo>
                    <a:pt x="863828" y="3322386"/>
                  </a:lnTo>
                  <a:lnTo>
                    <a:pt x="908645" y="3327064"/>
                  </a:lnTo>
                  <a:lnTo>
                    <a:pt x="953578" y="3330965"/>
                  </a:lnTo>
                  <a:lnTo>
                    <a:pt x="998618" y="3334086"/>
                  </a:lnTo>
                  <a:lnTo>
                    <a:pt x="1043755" y="3336422"/>
                  </a:lnTo>
                  <a:lnTo>
                    <a:pt x="1088978" y="3337971"/>
                  </a:lnTo>
                  <a:lnTo>
                    <a:pt x="1134279" y="3338728"/>
                  </a:lnTo>
                  <a:lnTo>
                    <a:pt x="1179645" y="3338689"/>
                  </a:lnTo>
                  <a:lnTo>
                    <a:pt x="1225069" y="3337850"/>
                  </a:lnTo>
                  <a:lnTo>
                    <a:pt x="1270539" y="3336209"/>
                  </a:lnTo>
                  <a:lnTo>
                    <a:pt x="1316046" y="3333760"/>
                  </a:lnTo>
                  <a:lnTo>
                    <a:pt x="1361579" y="3330501"/>
                  </a:lnTo>
                  <a:lnTo>
                    <a:pt x="1407129" y="3326427"/>
                  </a:lnTo>
                  <a:lnTo>
                    <a:pt x="1452685" y="3321534"/>
                  </a:lnTo>
                  <a:lnTo>
                    <a:pt x="1498238" y="3315820"/>
                  </a:lnTo>
                  <a:lnTo>
                    <a:pt x="1543778" y="3309279"/>
                  </a:lnTo>
                  <a:lnTo>
                    <a:pt x="1589294" y="3301909"/>
                  </a:lnTo>
                  <a:lnTo>
                    <a:pt x="1634776" y="3293705"/>
                  </a:lnTo>
                  <a:lnTo>
                    <a:pt x="1680215" y="3284663"/>
                  </a:lnTo>
                  <a:lnTo>
                    <a:pt x="1725600" y="3274781"/>
                  </a:lnTo>
                  <a:lnTo>
                    <a:pt x="1770922" y="3264053"/>
                  </a:lnTo>
                  <a:lnTo>
                    <a:pt x="1816170" y="3252477"/>
                  </a:lnTo>
                  <a:lnTo>
                    <a:pt x="1861334" y="3240048"/>
                  </a:lnTo>
                  <a:lnTo>
                    <a:pt x="1906405" y="3226763"/>
                  </a:lnTo>
                  <a:lnTo>
                    <a:pt x="1951372" y="3212617"/>
                  </a:lnTo>
                  <a:lnTo>
                    <a:pt x="1996226" y="3197608"/>
                  </a:lnTo>
                  <a:lnTo>
                    <a:pt x="2040955" y="3181730"/>
                  </a:lnTo>
                  <a:lnTo>
                    <a:pt x="2085551" y="3164981"/>
                  </a:lnTo>
                  <a:lnTo>
                    <a:pt x="2130003" y="3147357"/>
                  </a:lnTo>
                  <a:lnTo>
                    <a:pt x="2174301" y="3128854"/>
                  </a:lnTo>
                  <a:lnTo>
                    <a:pt x="2218436" y="3109468"/>
                  </a:lnTo>
                  <a:lnTo>
                    <a:pt x="2262211" y="3089277"/>
                  </a:lnTo>
                  <a:lnTo>
                    <a:pt x="2305434" y="3068378"/>
                  </a:lnTo>
                  <a:lnTo>
                    <a:pt x="2348101" y="3046782"/>
                  </a:lnTo>
                  <a:lnTo>
                    <a:pt x="2390207" y="3024497"/>
                  </a:lnTo>
                  <a:lnTo>
                    <a:pt x="2431750" y="3001535"/>
                  </a:lnTo>
                  <a:lnTo>
                    <a:pt x="2472725" y="2977905"/>
                  </a:lnTo>
                  <a:lnTo>
                    <a:pt x="2513128" y="2953617"/>
                  </a:lnTo>
                  <a:lnTo>
                    <a:pt x="2552956" y="2928681"/>
                  </a:lnTo>
                  <a:lnTo>
                    <a:pt x="2592205" y="2903108"/>
                  </a:lnTo>
                  <a:lnTo>
                    <a:pt x="2630871" y="2876906"/>
                  </a:lnTo>
                  <a:lnTo>
                    <a:pt x="2668950" y="2850087"/>
                  </a:lnTo>
                  <a:lnTo>
                    <a:pt x="2706439" y="2822660"/>
                  </a:lnTo>
                  <a:lnTo>
                    <a:pt x="2743333" y="2794636"/>
                  </a:lnTo>
                  <a:lnTo>
                    <a:pt x="2779630" y="2766024"/>
                  </a:lnTo>
                  <a:lnTo>
                    <a:pt x="2815324" y="2736834"/>
                  </a:lnTo>
                  <a:lnTo>
                    <a:pt x="2850413" y="2707076"/>
                  </a:lnTo>
                  <a:lnTo>
                    <a:pt x="2884892" y="2676761"/>
                  </a:lnTo>
                  <a:lnTo>
                    <a:pt x="2918758" y="2645898"/>
                  </a:lnTo>
                  <a:lnTo>
                    <a:pt x="2952007" y="2614498"/>
                  </a:lnTo>
                  <a:lnTo>
                    <a:pt x="2984635" y="2582570"/>
                  </a:lnTo>
                  <a:lnTo>
                    <a:pt x="3016639" y="2550124"/>
                  </a:lnTo>
                  <a:lnTo>
                    <a:pt x="3048013" y="2517171"/>
                  </a:lnTo>
                  <a:lnTo>
                    <a:pt x="3078756" y="2483721"/>
                  </a:lnTo>
                  <a:lnTo>
                    <a:pt x="3108862" y="2449782"/>
                  </a:lnTo>
                  <a:lnTo>
                    <a:pt x="3138329" y="2415367"/>
                  </a:lnTo>
                  <a:lnTo>
                    <a:pt x="3167152" y="2380484"/>
                  </a:lnTo>
                  <a:lnTo>
                    <a:pt x="3195327" y="2345143"/>
                  </a:lnTo>
                  <a:lnTo>
                    <a:pt x="3222851" y="2309355"/>
                  </a:lnTo>
                  <a:lnTo>
                    <a:pt x="3249721" y="2273130"/>
                  </a:lnTo>
                  <a:lnTo>
                    <a:pt x="3275931" y="2236477"/>
                  </a:lnTo>
                  <a:lnTo>
                    <a:pt x="3301478" y="2199407"/>
                  </a:lnTo>
                  <a:lnTo>
                    <a:pt x="3326359" y="2161929"/>
                  </a:lnTo>
                  <a:lnTo>
                    <a:pt x="3350570" y="2124054"/>
                  </a:lnTo>
                  <a:lnTo>
                    <a:pt x="3374107" y="2085792"/>
                  </a:lnTo>
                  <a:lnTo>
                    <a:pt x="3396966" y="2047153"/>
                  </a:lnTo>
                  <a:lnTo>
                    <a:pt x="3419143" y="2008146"/>
                  </a:lnTo>
                  <a:lnTo>
                    <a:pt x="3440635" y="1968782"/>
                  </a:lnTo>
                  <a:lnTo>
                    <a:pt x="3461437" y="1929071"/>
                  </a:lnTo>
                  <a:lnTo>
                    <a:pt x="3481546" y="1889022"/>
                  </a:lnTo>
                  <a:lnTo>
                    <a:pt x="3500959" y="1848647"/>
                  </a:lnTo>
                  <a:lnTo>
                    <a:pt x="3519671" y="1807954"/>
                  </a:lnTo>
                  <a:lnTo>
                    <a:pt x="3537678" y="1766954"/>
                  </a:lnTo>
                  <a:lnTo>
                    <a:pt x="3554977" y="1725657"/>
                  </a:lnTo>
                  <a:lnTo>
                    <a:pt x="3571564" y="1684072"/>
                  </a:lnTo>
                  <a:lnTo>
                    <a:pt x="3587436" y="1642211"/>
                  </a:lnTo>
                  <a:lnTo>
                    <a:pt x="3602587" y="1600082"/>
                  </a:lnTo>
                  <a:lnTo>
                    <a:pt x="3617016" y="1557697"/>
                  </a:lnTo>
                  <a:lnTo>
                    <a:pt x="3630717" y="1515064"/>
                  </a:lnTo>
                  <a:lnTo>
                    <a:pt x="3643686" y="1472194"/>
                  </a:lnTo>
                  <a:lnTo>
                    <a:pt x="3655921" y="1429098"/>
                  </a:lnTo>
                  <a:lnTo>
                    <a:pt x="3667418" y="1385784"/>
                  </a:lnTo>
                  <a:lnTo>
                    <a:pt x="3678172" y="1342263"/>
                  </a:lnTo>
                  <a:lnTo>
                    <a:pt x="3688180" y="1298546"/>
                  </a:lnTo>
                  <a:lnTo>
                    <a:pt x="3697437" y="1254641"/>
                  </a:lnTo>
                  <a:lnTo>
                    <a:pt x="3705941" y="1210560"/>
                  </a:lnTo>
                  <a:lnTo>
                    <a:pt x="3713687" y="1166311"/>
                  </a:lnTo>
                  <a:lnTo>
                    <a:pt x="3720672" y="1121906"/>
                  </a:lnTo>
                  <a:lnTo>
                    <a:pt x="3726892" y="1077354"/>
                  </a:lnTo>
                  <a:lnTo>
                    <a:pt x="3732342" y="1032665"/>
                  </a:lnTo>
                  <a:lnTo>
                    <a:pt x="3737020" y="987849"/>
                  </a:lnTo>
                  <a:lnTo>
                    <a:pt x="3740921" y="942916"/>
                  </a:lnTo>
                  <a:lnTo>
                    <a:pt x="3744042" y="897877"/>
                  </a:lnTo>
                  <a:lnTo>
                    <a:pt x="3746379" y="852741"/>
                  </a:lnTo>
                  <a:lnTo>
                    <a:pt x="3747927" y="807518"/>
                  </a:lnTo>
                  <a:lnTo>
                    <a:pt x="3748684" y="762218"/>
                  </a:lnTo>
                  <a:lnTo>
                    <a:pt x="3748645" y="716852"/>
                  </a:lnTo>
                  <a:lnTo>
                    <a:pt x="3747806" y="671429"/>
                  </a:lnTo>
                  <a:lnTo>
                    <a:pt x="3746165" y="625959"/>
                  </a:lnTo>
                  <a:lnTo>
                    <a:pt x="3743716" y="580452"/>
                  </a:lnTo>
                  <a:lnTo>
                    <a:pt x="3740457" y="534919"/>
                  </a:lnTo>
                  <a:lnTo>
                    <a:pt x="3736383" y="489370"/>
                  </a:lnTo>
                  <a:lnTo>
                    <a:pt x="3731490" y="443813"/>
                  </a:lnTo>
                  <a:lnTo>
                    <a:pt x="3725776" y="398261"/>
                  </a:lnTo>
                  <a:lnTo>
                    <a:pt x="3719235" y="352721"/>
                  </a:lnTo>
                  <a:lnTo>
                    <a:pt x="3711865" y="307205"/>
                  </a:lnTo>
                  <a:lnTo>
                    <a:pt x="3703661" y="261723"/>
                  </a:lnTo>
                  <a:lnTo>
                    <a:pt x="3694619" y="216284"/>
                  </a:lnTo>
                  <a:lnTo>
                    <a:pt x="3684737" y="170898"/>
                  </a:lnTo>
                  <a:lnTo>
                    <a:pt x="3674009" y="125576"/>
                  </a:lnTo>
                  <a:lnTo>
                    <a:pt x="3662433" y="80328"/>
                  </a:lnTo>
                  <a:lnTo>
                    <a:pt x="3650004" y="35163"/>
                  </a:lnTo>
                  <a:lnTo>
                    <a:pt x="3639639" y="0"/>
                  </a:lnTo>
                </a:path>
              </a:pathLst>
            </a:custGeom>
            <a:ln w="47625">
              <a:solidFill>
                <a:srgbClr val="3462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2186154" y="8919836"/>
            <a:ext cx="4850130" cy="1391285"/>
            <a:chOff x="12186154" y="8919836"/>
            <a:chExt cx="4850130" cy="1391285"/>
          </a:xfrm>
        </p:grpSpPr>
        <p:sp>
          <p:nvSpPr>
            <p:cNvPr id="8" name="object 8"/>
            <p:cNvSpPr/>
            <p:nvPr/>
          </p:nvSpPr>
          <p:spPr>
            <a:xfrm>
              <a:off x="12377423" y="9084919"/>
              <a:ext cx="4467860" cy="1202690"/>
            </a:xfrm>
            <a:custGeom>
              <a:avLst/>
              <a:gdLst/>
              <a:ahLst/>
              <a:cxnLst/>
              <a:rect l="l" t="t" r="r" b="b"/>
              <a:pathLst>
                <a:path w="4467859" h="1202690">
                  <a:moveTo>
                    <a:pt x="2261881" y="120"/>
                  </a:moveTo>
                  <a:lnTo>
                    <a:pt x="2216625" y="0"/>
                  </a:lnTo>
                  <a:lnTo>
                    <a:pt x="2171313" y="650"/>
                  </a:lnTo>
                  <a:lnTo>
                    <a:pt x="2125953" y="2075"/>
                  </a:lnTo>
                  <a:lnTo>
                    <a:pt x="2080555" y="4278"/>
                  </a:lnTo>
                  <a:lnTo>
                    <a:pt x="2035129" y="7262"/>
                  </a:lnTo>
                  <a:lnTo>
                    <a:pt x="1989683" y="11032"/>
                  </a:lnTo>
                  <a:lnTo>
                    <a:pt x="1944227" y="15590"/>
                  </a:lnTo>
                  <a:lnTo>
                    <a:pt x="1898771" y="20941"/>
                  </a:lnTo>
                  <a:lnTo>
                    <a:pt x="1853323" y="27087"/>
                  </a:lnTo>
                  <a:lnTo>
                    <a:pt x="1807894" y="34033"/>
                  </a:lnTo>
                  <a:lnTo>
                    <a:pt x="1762492" y="41781"/>
                  </a:lnTo>
                  <a:lnTo>
                    <a:pt x="1717127" y="50336"/>
                  </a:lnTo>
                  <a:lnTo>
                    <a:pt x="1671808" y="59701"/>
                  </a:lnTo>
                  <a:lnTo>
                    <a:pt x="1626545" y="69879"/>
                  </a:lnTo>
                  <a:lnTo>
                    <a:pt x="1581347" y="80875"/>
                  </a:lnTo>
                  <a:lnTo>
                    <a:pt x="1536223" y="92691"/>
                  </a:lnTo>
                  <a:lnTo>
                    <a:pt x="1491182" y="105331"/>
                  </a:lnTo>
                  <a:lnTo>
                    <a:pt x="1446235" y="118799"/>
                  </a:lnTo>
                  <a:lnTo>
                    <a:pt x="1401390" y="133098"/>
                  </a:lnTo>
                  <a:lnTo>
                    <a:pt x="1356657" y="148232"/>
                  </a:lnTo>
                  <a:lnTo>
                    <a:pt x="1312045" y="164205"/>
                  </a:lnTo>
                  <a:lnTo>
                    <a:pt x="1267563" y="181019"/>
                  </a:lnTo>
                  <a:lnTo>
                    <a:pt x="1223221" y="198679"/>
                  </a:lnTo>
                  <a:lnTo>
                    <a:pt x="1179029" y="217188"/>
                  </a:lnTo>
                  <a:lnTo>
                    <a:pt x="1134995" y="236549"/>
                  </a:lnTo>
                  <a:lnTo>
                    <a:pt x="1091304" y="256682"/>
                  </a:lnTo>
                  <a:lnTo>
                    <a:pt x="1048147" y="277498"/>
                  </a:lnTo>
                  <a:lnTo>
                    <a:pt x="1005527" y="298989"/>
                  </a:lnTo>
                  <a:lnTo>
                    <a:pt x="963447" y="321145"/>
                  </a:lnTo>
                  <a:lnTo>
                    <a:pt x="921911" y="343956"/>
                  </a:lnTo>
                  <a:lnTo>
                    <a:pt x="880923" y="367414"/>
                  </a:lnTo>
                  <a:lnTo>
                    <a:pt x="840485" y="391509"/>
                  </a:lnTo>
                  <a:lnTo>
                    <a:pt x="800602" y="416231"/>
                  </a:lnTo>
                  <a:lnTo>
                    <a:pt x="761277" y="441572"/>
                  </a:lnTo>
                  <a:lnTo>
                    <a:pt x="722514" y="467522"/>
                  </a:lnTo>
                  <a:lnTo>
                    <a:pt x="684316" y="494071"/>
                  </a:lnTo>
                  <a:lnTo>
                    <a:pt x="646687" y="521211"/>
                  </a:lnTo>
                  <a:lnTo>
                    <a:pt x="609630" y="548931"/>
                  </a:lnTo>
                  <a:lnTo>
                    <a:pt x="573149" y="577223"/>
                  </a:lnTo>
                  <a:lnTo>
                    <a:pt x="537247" y="606077"/>
                  </a:lnTo>
                  <a:lnTo>
                    <a:pt x="501928" y="635483"/>
                  </a:lnTo>
                  <a:lnTo>
                    <a:pt x="467195" y="665433"/>
                  </a:lnTo>
                  <a:lnTo>
                    <a:pt x="433053" y="695917"/>
                  </a:lnTo>
                  <a:lnTo>
                    <a:pt x="399504" y="726926"/>
                  </a:lnTo>
                  <a:lnTo>
                    <a:pt x="366552" y="758450"/>
                  </a:lnTo>
                  <a:lnTo>
                    <a:pt x="334201" y="790481"/>
                  </a:lnTo>
                  <a:lnTo>
                    <a:pt x="302455" y="823007"/>
                  </a:lnTo>
                  <a:lnTo>
                    <a:pt x="271315" y="856021"/>
                  </a:lnTo>
                  <a:lnTo>
                    <a:pt x="240788" y="889513"/>
                  </a:lnTo>
                  <a:lnTo>
                    <a:pt x="210875" y="923474"/>
                  </a:lnTo>
                  <a:lnTo>
                    <a:pt x="181580" y="957893"/>
                  </a:lnTo>
                  <a:lnTo>
                    <a:pt x="152907" y="992763"/>
                  </a:lnTo>
                  <a:lnTo>
                    <a:pt x="124860" y="1028073"/>
                  </a:lnTo>
                  <a:lnTo>
                    <a:pt x="97442" y="1063814"/>
                  </a:lnTo>
                  <a:lnTo>
                    <a:pt x="70656" y="1099977"/>
                  </a:lnTo>
                  <a:lnTo>
                    <a:pt x="44507" y="1136552"/>
                  </a:lnTo>
                  <a:lnTo>
                    <a:pt x="18997" y="1173530"/>
                  </a:lnTo>
                  <a:lnTo>
                    <a:pt x="0" y="1202081"/>
                  </a:lnTo>
                  <a:lnTo>
                    <a:pt x="4467564" y="1202081"/>
                  </a:lnTo>
                  <a:lnTo>
                    <a:pt x="4443385" y="1165965"/>
                  </a:lnTo>
                  <a:lnTo>
                    <a:pt x="4416836" y="1127768"/>
                  </a:lnTo>
                  <a:lnTo>
                    <a:pt x="4389696" y="1090140"/>
                  </a:lnTo>
                  <a:lnTo>
                    <a:pt x="4361975" y="1053083"/>
                  </a:lnTo>
                  <a:lnTo>
                    <a:pt x="4333683" y="1016603"/>
                  </a:lnTo>
                  <a:lnTo>
                    <a:pt x="4304828" y="980701"/>
                  </a:lnTo>
                  <a:lnTo>
                    <a:pt x="4275421" y="945383"/>
                  </a:lnTo>
                  <a:lnTo>
                    <a:pt x="4245470" y="910651"/>
                  </a:lnTo>
                  <a:lnTo>
                    <a:pt x="4214986" y="876509"/>
                  </a:lnTo>
                  <a:lnTo>
                    <a:pt x="4183976" y="842960"/>
                  </a:lnTo>
                  <a:lnTo>
                    <a:pt x="4152451" y="810008"/>
                  </a:lnTo>
                  <a:lnTo>
                    <a:pt x="4120420" y="777657"/>
                  </a:lnTo>
                  <a:lnTo>
                    <a:pt x="4087892" y="745911"/>
                  </a:lnTo>
                  <a:lnTo>
                    <a:pt x="4054878" y="714771"/>
                  </a:lnTo>
                  <a:lnTo>
                    <a:pt x="4021385" y="684243"/>
                  </a:lnTo>
                  <a:lnTo>
                    <a:pt x="3987423" y="654330"/>
                  </a:lnTo>
                  <a:lnTo>
                    <a:pt x="3953003" y="625035"/>
                  </a:lnTo>
                  <a:lnTo>
                    <a:pt x="3918132" y="596362"/>
                  </a:lnTo>
                  <a:lnTo>
                    <a:pt x="3882821" y="568315"/>
                  </a:lnTo>
                  <a:lnTo>
                    <a:pt x="3847079" y="540896"/>
                  </a:lnTo>
                  <a:lnTo>
                    <a:pt x="3810915" y="514110"/>
                  </a:lnTo>
                  <a:lnTo>
                    <a:pt x="3774339" y="487960"/>
                  </a:lnTo>
                  <a:lnTo>
                    <a:pt x="3737359" y="462449"/>
                  </a:lnTo>
                  <a:lnTo>
                    <a:pt x="3699986" y="437582"/>
                  </a:lnTo>
                  <a:lnTo>
                    <a:pt x="3662229" y="413362"/>
                  </a:lnTo>
                  <a:lnTo>
                    <a:pt x="3624096" y="389791"/>
                  </a:lnTo>
                  <a:lnTo>
                    <a:pt x="3585598" y="366875"/>
                  </a:lnTo>
                  <a:lnTo>
                    <a:pt x="3546744" y="344616"/>
                  </a:lnTo>
                  <a:lnTo>
                    <a:pt x="3507543" y="323018"/>
                  </a:lnTo>
                  <a:lnTo>
                    <a:pt x="3468004" y="302084"/>
                  </a:lnTo>
                  <a:lnTo>
                    <a:pt x="3428137" y="281818"/>
                  </a:lnTo>
                  <a:lnTo>
                    <a:pt x="3387951" y="262224"/>
                  </a:lnTo>
                  <a:lnTo>
                    <a:pt x="3347456" y="243305"/>
                  </a:lnTo>
                  <a:lnTo>
                    <a:pt x="3306661" y="225065"/>
                  </a:lnTo>
                  <a:lnTo>
                    <a:pt x="3265575" y="207506"/>
                  </a:lnTo>
                  <a:lnTo>
                    <a:pt x="3224208" y="190634"/>
                  </a:lnTo>
                  <a:lnTo>
                    <a:pt x="3182568" y="174451"/>
                  </a:lnTo>
                  <a:lnTo>
                    <a:pt x="3140666" y="158961"/>
                  </a:lnTo>
                  <a:lnTo>
                    <a:pt x="3098511" y="144167"/>
                  </a:lnTo>
                  <a:lnTo>
                    <a:pt x="3056111" y="130073"/>
                  </a:lnTo>
                  <a:lnTo>
                    <a:pt x="3013478" y="116682"/>
                  </a:lnTo>
                  <a:lnTo>
                    <a:pt x="2970618" y="103999"/>
                  </a:lnTo>
                  <a:lnTo>
                    <a:pt x="2927543" y="92026"/>
                  </a:lnTo>
                  <a:lnTo>
                    <a:pt x="2884262" y="80768"/>
                  </a:lnTo>
                  <a:lnTo>
                    <a:pt x="2840783" y="70227"/>
                  </a:lnTo>
                  <a:lnTo>
                    <a:pt x="2797117" y="60407"/>
                  </a:lnTo>
                  <a:lnTo>
                    <a:pt x="2753272" y="51312"/>
                  </a:lnTo>
                  <a:lnTo>
                    <a:pt x="2709258" y="42946"/>
                  </a:lnTo>
                  <a:lnTo>
                    <a:pt x="2665085" y="35311"/>
                  </a:lnTo>
                  <a:lnTo>
                    <a:pt x="2620761" y="28412"/>
                  </a:lnTo>
                  <a:lnTo>
                    <a:pt x="2576296" y="22252"/>
                  </a:lnTo>
                  <a:lnTo>
                    <a:pt x="2531700" y="16834"/>
                  </a:lnTo>
                  <a:lnTo>
                    <a:pt x="2486981" y="12162"/>
                  </a:lnTo>
                  <a:lnTo>
                    <a:pt x="2442149" y="8240"/>
                  </a:lnTo>
                  <a:lnTo>
                    <a:pt x="2397214" y="5072"/>
                  </a:lnTo>
                  <a:lnTo>
                    <a:pt x="2352185" y="2660"/>
                  </a:lnTo>
                  <a:lnTo>
                    <a:pt x="2307071" y="1008"/>
                  </a:lnTo>
                  <a:lnTo>
                    <a:pt x="2261881" y="120"/>
                  </a:lnTo>
                  <a:close/>
                </a:path>
              </a:pathLst>
            </a:custGeom>
            <a:solidFill>
              <a:srgbClr val="92C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209967" y="8943649"/>
              <a:ext cx="4802505" cy="1343660"/>
            </a:xfrm>
            <a:custGeom>
              <a:avLst/>
              <a:gdLst/>
              <a:ahLst/>
              <a:cxnLst/>
              <a:rect l="l" t="t" r="r" b="b"/>
              <a:pathLst>
                <a:path w="4802505" h="1343659">
                  <a:moveTo>
                    <a:pt x="4802278" y="1343354"/>
                  </a:moveTo>
                  <a:lnTo>
                    <a:pt x="4764836" y="1283727"/>
                  </a:lnTo>
                  <a:lnTo>
                    <a:pt x="4738898" y="1244395"/>
                  </a:lnTo>
                  <a:lnTo>
                    <a:pt x="4712376" y="1205607"/>
                  </a:lnTo>
                  <a:lnTo>
                    <a:pt x="4685280" y="1167368"/>
                  </a:lnTo>
                  <a:lnTo>
                    <a:pt x="4657617" y="1129681"/>
                  </a:lnTo>
                  <a:lnTo>
                    <a:pt x="4629397" y="1092548"/>
                  </a:lnTo>
                  <a:lnTo>
                    <a:pt x="4600627" y="1055973"/>
                  </a:lnTo>
                  <a:lnTo>
                    <a:pt x="4571318" y="1019960"/>
                  </a:lnTo>
                  <a:lnTo>
                    <a:pt x="4541477" y="984512"/>
                  </a:lnTo>
                  <a:lnTo>
                    <a:pt x="4511114" y="949631"/>
                  </a:lnTo>
                  <a:lnTo>
                    <a:pt x="4480236" y="915322"/>
                  </a:lnTo>
                  <a:lnTo>
                    <a:pt x="4448853" y="881588"/>
                  </a:lnTo>
                  <a:lnTo>
                    <a:pt x="4416973" y="848431"/>
                  </a:lnTo>
                  <a:lnTo>
                    <a:pt x="4384605" y="815855"/>
                  </a:lnTo>
                  <a:lnTo>
                    <a:pt x="4351757" y="783864"/>
                  </a:lnTo>
                  <a:lnTo>
                    <a:pt x="4318439" y="752461"/>
                  </a:lnTo>
                  <a:lnTo>
                    <a:pt x="4284659" y="721648"/>
                  </a:lnTo>
                  <a:lnTo>
                    <a:pt x="4250425" y="691430"/>
                  </a:lnTo>
                  <a:lnTo>
                    <a:pt x="4215746" y="661810"/>
                  </a:lnTo>
                  <a:lnTo>
                    <a:pt x="4180631" y="632790"/>
                  </a:lnTo>
                  <a:lnTo>
                    <a:pt x="4145089" y="604375"/>
                  </a:lnTo>
                  <a:lnTo>
                    <a:pt x="4109128" y="576567"/>
                  </a:lnTo>
                  <a:lnTo>
                    <a:pt x="4072757" y="549369"/>
                  </a:lnTo>
                  <a:lnTo>
                    <a:pt x="4035985" y="522786"/>
                  </a:lnTo>
                  <a:lnTo>
                    <a:pt x="3998820" y="496820"/>
                  </a:lnTo>
                  <a:lnTo>
                    <a:pt x="3961271" y="471474"/>
                  </a:lnTo>
                  <a:lnTo>
                    <a:pt x="3923346" y="446753"/>
                  </a:lnTo>
                  <a:lnTo>
                    <a:pt x="3885055" y="422658"/>
                  </a:lnTo>
                  <a:lnTo>
                    <a:pt x="3846405" y="399194"/>
                  </a:lnTo>
                  <a:lnTo>
                    <a:pt x="3807406" y="376364"/>
                  </a:lnTo>
                  <a:lnTo>
                    <a:pt x="3768067" y="354171"/>
                  </a:lnTo>
                  <a:lnTo>
                    <a:pt x="3728395" y="332618"/>
                  </a:lnTo>
                  <a:lnTo>
                    <a:pt x="3688400" y="311709"/>
                  </a:lnTo>
                  <a:lnTo>
                    <a:pt x="3648091" y="291446"/>
                  </a:lnTo>
                  <a:lnTo>
                    <a:pt x="3607475" y="271834"/>
                  </a:lnTo>
                  <a:lnTo>
                    <a:pt x="3566562" y="252875"/>
                  </a:lnTo>
                  <a:lnTo>
                    <a:pt x="3525361" y="234573"/>
                  </a:lnTo>
                  <a:lnTo>
                    <a:pt x="3483879" y="216931"/>
                  </a:lnTo>
                  <a:lnTo>
                    <a:pt x="3442126" y="199952"/>
                  </a:lnTo>
                  <a:lnTo>
                    <a:pt x="3400110" y="183640"/>
                  </a:lnTo>
                  <a:lnTo>
                    <a:pt x="3357840" y="167997"/>
                  </a:lnTo>
                  <a:lnTo>
                    <a:pt x="3315325" y="153028"/>
                  </a:lnTo>
                  <a:lnTo>
                    <a:pt x="3272574" y="138736"/>
                  </a:lnTo>
                  <a:lnTo>
                    <a:pt x="3229594" y="125123"/>
                  </a:lnTo>
                  <a:lnTo>
                    <a:pt x="3186395" y="112193"/>
                  </a:lnTo>
                  <a:lnTo>
                    <a:pt x="3142985" y="99949"/>
                  </a:lnTo>
                  <a:lnTo>
                    <a:pt x="3099374" y="88395"/>
                  </a:lnTo>
                  <a:lnTo>
                    <a:pt x="3055569" y="77534"/>
                  </a:lnTo>
                  <a:lnTo>
                    <a:pt x="3011579" y="67369"/>
                  </a:lnTo>
                  <a:lnTo>
                    <a:pt x="2967414" y="57904"/>
                  </a:lnTo>
                  <a:lnTo>
                    <a:pt x="2923081" y="49141"/>
                  </a:lnTo>
                  <a:lnTo>
                    <a:pt x="2878590" y="41084"/>
                  </a:lnTo>
                  <a:lnTo>
                    <a:pt x="2833948" y="33737"/>
                  </a:lnTo>
                  <a:lnTo>
                    <a:pt x="2789166" y="27102"/>
                  </a:lnTo>
                  <a:lnTo>
                    <a:pt x="2744250" y="21184"/>
                  </a:lnTo>
                  <a:lnTo>
                    <a:pt x="2699211" y="15984"/>
                  </a:lnTo>
                  <a:lnTo>
                    <a:pt x="2654057" y="11507"/>
                  </a:lnTo>
                  <a:lnTo>
                    <a:pt x="2608796" y="7755"/>
                  </a:lnTo>
                  <a:lnTo>
                    <a:pt x="2563437" y="4733"/>
                  </a:lnTo>
                  <a:lnTo>
                    <a:pt x="2517989" y="2443"/>
                  </a:lnTo>
                  <a:lnTo>
                    <a:pt x="2472460" y="888"/>
                  </a:lnTo>
                  <a:lnTo>
                    <a:pt x="2426859" y="73"/>
                  </a:lnTo>
                  <a:lnTo>
                    <a:pt x="2381195" y="0"/>
                  </a:lnTo>
                  <a:lnTo>
                    <a:pt x="2335477" y="672"/>
                  </a:lnTo>
                  <a:lnTo>
                    <a:pt x="2289713" y="2093"/>
                  </a:lnTo>
                  <a:lnTo>
                    <a:pt x="2243911" y="4265"/>
                  </a:lnTo>
                  <a:lnTo>
                    <a:pt x="2198081" y="7194"/>
                  </a:lnTo>
                  <a:lnTo>
                    <a:pt x="2152231" y="10881"/>
                  </a:lnTo>
                  <a:lnTo>
                    <a:pt x="2106370" y="15329"/>
                  </a:lnTo>
                  <a:lnTo>
                    <a:pt x="2060506" y="20543"/>
                  </a:lnTo>
                  <a:lnTo>
                    <a:pt x="2014649" y="26526"/>
                  </a:lnTo>
                  <a:lnTo>
                    <a:pt x="1968806" y="33280"/>
                  </a:lnTo>
                  <a:lnTo>
                    <a:pt x="1922987" y="40810"/>
                  </a:lnTo>
                  <a:lnTo>
                    <a:pt x="1877200" y="49117"/>
                  </a:lnTo>
                  <a:lnTo>
                    <a:pt x="1831453" y="58206"/>
                  </a:lnTo>
                  <a:lnTo>
                    <a:pt x="1785757" y="68081"/>
                  </a:lnTo>
                  <a:lnTo>
                    <a:pt x="1740118" y="78743"/>
                  </a:lnTo>
                  <a:lnTo>
                    <a:pt x="1694546" y="90197"/>
                  </a:lnTo>
                  <a:lnTo>
                    <a:pt x="1649050" y="102446"/>
                  </a:lnTo>
                  <a:lnTo>
                    <a:pt x="1603638" y="115492"/>
                  </a:lnTo>
                  <a:lnTo>
                    <a:pt x="1558318" y="129340"/>
                  </a:lnTo>
                  <a:lnTo>
                    <a:pt x="1513101" y="143993"/>
                  </a:lnTo>
                  <a:lnTo>
                    <a:pt x="1467993" y="159454"/>
                  </a:lnTo>
                  <a:lnTo>
                    <a:pt x="1423005" y="175726"/>
                  </a:lnTo>
                  <a:lnTo>
                    <a:pt x="1378143" y="192812"/>
                  </a:lnTo>
                  <a:lnTo>
                    <a:pt x="1333419" y="210716"/>
                  </a:lnTo>
                  <a:lnTo>
                    <a:pt x="1288839" y="229441"/>
                  </a:lnTo>
                  <a:lnTo>
                    <a:pt x="1244412" y="248991"/>
                  </a:lnTo>
                  <a:lnTo>
                    <a:pt x="1200322" y="269288"/>
                  </a:lnTo>
                  <a:lnTo>
                    <a:pt x="1156747" y="290247"/>
                  </a:lnTo>
                  <a:lnTo>
                    <a:pt x="1113691" y="311858"/>
                  </a:lnTo>
                  <a:lnTo>
                    <a:pt x="1071157" y="334114"/>
                  </a:lnTo>
                  <a:lnTo>
                    <a:pt x="1029148" y="357006"/>
                  </a:lnTo>
                  <a:lnTo>
                    <a:pt x="987668" y="380524"/>
                  </a:lnTo>
                  <a:lnTo>
                    <a:pt x="946720" y="404660"/>
                  </a:lnTo>
                  <a:lnTo>
                    <a:pt x="906306" y="429406"/>
                  </a:lnTo>
                  <a:lnTo>
                    <a:pt x="866432" y="454753"/>
                  </a:lnTo>
                  <a:lnTo>
                    <a:pt x="827098" y="480692"/>
                  </a:lnTo>
                  <a:lnTo>
                    <a:pt x="788310" y="507214"/>
                  </a:lnTo>
                  <a:lnTo>
                    <a:pt x="750071" y="534312"/>
                  </a:lnTo>
                  <a:lnTo>
                    <a:pt x="712382" y="561975"/>
                  </a:lnTo>
                  <a:lnTo>
                    <a:pt x="675249" y="590196"/>
                  </a:lnTo>
                  <a:lnTo>
                    <a:pt x="638674" y="618965"/>
                  </a:lnTo>
                  <a:lnTo>
                    <a:pt x="602660" y="648275"/>
                  </a:lnTo>
                  <a:lnTo>
                    <a:pt x="567211" y="678116"/>
                  </a:lnTo>
                  <a:lnTo>
                    <a:pt x="532330" y="708481"/>
                  </a:lnTo>
                  <a:lnTo>
                    <a:pt x="498020" y="739359"/>
                  </a:lnTo>
                  <a:lnTo>
                    <a:pt x="464285" y="770742"/>
                  </a:lnTo>
                  <a:lnTo>
                    <a:pt x="431127" y="802623"/>
                  </a:lnTo>
                  <a:lnTo>
                    <a:pt x="398551" y="834991"/>
                  </a:lnTo>
                  <a:lnTo>
                    <a:pt x="366560" y="867839"/>
                  </a:lnTo>
                  <a:lnTo>
                    <a:pt x="335156" y="901158"/>
                  </a:lnTo>
                  <a:lnTo>
                    <a:pt x="304343" y="934939"/>
                  </a:lnTo>
                  <a:lnTo>
                    <a:pt x="274124" y="969173"/>
                  </a:lnTo>
                  <a:lnTo>
                    <a:pt x="244503" y="1003852"/>
                  </a:lnTo>
                  <a:lnTo>
                    <a:pt x="215483" y="1038967"/>
                  </a:lnTo>
                  <a:lnTo>
                    <a:pt x="187066" y="1074510"/>
                  </a:lnTo>
                  <a:lnTo>
                    <a:pt x="159258" y="1110471"/>
                  </a:lnTo>
                  <a:lnTo>
                    <a:pt x="132060" y="1146842"/>
                  </a:lnTo>
                  <a:lnTo>
                    <a:pt x="105476" y="1183615"/>
                  </a:lnTo>
                  <a:lnTo>
                    <a:pt x="79509" y="1220780"/>
                  </a:lnTo>
                  <a:lnTo>
                    <a:pt x="54164" y="1258330"/>
                  </a:lnTo>
                  <a:lnTo>
                    <a:pt x="29441" y="1296255"/>
                  </a:lnTo>
                  <a:lnTo>
                    <a:pt x="5346" y="1334546"/>
                  </a:lnTo>
                  <a:lnTo>
                    <a:pt x="0" y="1343353"/>
                  </a:lnTo>
                </a:path>
              </a:pathLst>
            </a:custGeom>
            <a:ln w="47625">
              <a:solidFill>
                <a:srgbClr val="3462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71847" y="341375"/>
            <a:ext cx="944880" cy="23469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2336" y="9723119"/>
            <a:ext cx="1252727" cy="207264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6938264" y="2787218"/>
            <a:ext cx="432054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600" spc="370" dirty="0"/>
              <a:t>БелЧС</a:t>
            </a:r>
            <a:endParaRPr sz="9600" dirty="0"/>
          </a:p>
        </p:txBody>
      </p:sp>
      <p:sp>
        <p:nvSpPr>
          <p:cNvPr id="13" name="object 13"/>
          <p:cNvSpPr txBox="1"/>
          <p:nvPr/>
        </p:nvSpPr>
        <p:spPr>
          <a:xfrm>
            <a:off x="4868417" y="4149380"/>
            <a:ext cx="8455025" cy="2061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294890">
              <a:lnSpc>
                <a:spcPct val="117200"/>
              </a:lnSpc>
              <a:spcBef>
                <a:spcPts val="95"/>
              </a:spcBef>
            </a:pPr>
            <a:r>
              <a:rPr sz="5700" b="1" spc="200" dirty="0">
                <a:solidFill>
                  <a:srgbClr val="181818"/>
                </a:solidFill>
                <a:latin typeface="Tahoma"/>
                <a:cs typeface="Tahoma"/>
              </a:rPr>
              <a:t>Обучайся </a:t>
            </a:r>
            <a:r>
              <a:rPr sz="5700" b="1" spc="235" dirty="0">
                <a:solidFill>
                  <a:srgbClr val="181818"/>
                </a:solidFill>
                <a:latin typeface="Tahoma"/>
                <a:cs typeface="Tahoma"/>
              </a:rPr>
              <a:t>безопасности</a:t>
            </a:r>
            <a:r>
              <a:rPr sz="5700" b="1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5700" b="1" spc="170" dirty="0">
                <a:solidFill>
                  <a:srgbClr val="181818"/>
                </a:solidFill>
                <a:latin typeface="Tahoma"/>
                <a:cs typeface="Tahoma"/>
              </a:rPr>
              <a:t>играя</a:t>
            </a:r>
            <a:r>
              <a:rPr sz="5700" b="1" spc="-40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5700" b="1" spc="-365" dirty="0">
                <a:solidFill>
                  <a:srgbClr val="181818"/>
                </a:solidFill>
                <a:latin typeface="Tahoma"/>
                <a:cs typeface="Tahoma"/>
              </a:rPr>
              <a:t>!</a:t>
            </a:r>
            <a:endParaRPr sz="5700" dirty="0">
              <a:latin typeface="Tahoma"/>
              <a:cs typeface="Tahoma"/>
            </a:endParaRPr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6319" y="1463039"/>
            <a:ext cx="5952744" cy="4087367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087856" y="493776"/>
            <a:ext cx="1767840" cy="2063496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4410328" y="7188072"/>
            <a:ext cx="10012680" cy="622300"/>
          </a:xfrm>
          <a:prstGeom prst="rect">
            <a:avLst/>
          </a:prstGeom>
          <a:solidFill>
            <a:srgbClr val="C0C0C0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4730"/>
              </a:lnSpc>
            </a:pPr>
            <a:r>
              <a:rPr sz="4000" dirty="0">
                <a:latin typeface="Verdana"/>
                <a:cs typeface="Verdana"/>
              </a:rPr>
              <a:t>Помните:</a:t>
            </a:r>
            <a:r>
              <a:rPr sz="4000" spc="-125" dirty="0">
                <a:latin typeface="Verdana"/>
                <a:cs typeface="Verdana"/>
              </a:rPr>
              <a:t> </a:t>
            </a:r>
            <a:r>
              <a:rPr sz="4000" dirty="0">
                <a:latin typeface="Verdana"/>
                <a:cs typeface="Verdana"/>
              </a:rPr>
              <a:t>безопасность-</a:t>
            </a:r>
            <a:r>
              <a:rPr sz="4000" spc="-125" dirty="0">
                <a:latin typeface="Verdana"/>
                <a:cs typeface="Verdana"/>
              </a:rPr>
              <a:t> </a:t>
            </a:r>
            <a:r>
              <a:rPr sz="4000" dirty="0">
                <a:latin typeface="Verdana"/>
                <a:cs typeface="Verdana"/>
              </a:rPr>
              <a:t>это</a:t>
            </a:r>
            <a:r>
              <a:rPr sz="4000" spc="-95" dirty="0">
                <a:latin typeface="Verdana"/>
                <a:cs typeface="Verdana"/>
              </a:rPr>
              <a:t> </a:t>
            </a:r>
            <a:r>
              <a:rPr sz="4000" spc="-10" dirty="0">
                <a:latin typeface="Verdana"/>
                <a:cs typeface="Verdana"/>
              </a:rPr>
              <a:t>главное!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05857" y="7809865"/>
            <a:ext cx="8379459" cy="609600"/>
          </a:xfrm>
          <a:prstGeom prst="rect">
            <a:avLst/>
          </a:prstGeom>
          <a:solidFill>
            <a:srgbClr val="C0C0C0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4635"/>
              </a:lnSpc>
            </a:pPr>
            <a:r>
              <a:rPr sz="4000" spc="105" dirty="0">
                <a:latin typeface="Verdana"/>
                <a:cs typeface="Verdana"/>
              </a:rPr>
              <a:t>Она</a:t>
            </a:r>
            <a:r>
              <a:rPr sz="4000" spc="-335" dirty="0">
                <a:latin typeface="Verdana"/>
                <a:cs typeface="Verdana"/>
              </a:rPr>
              <a:t> </a:t>
            </a:r>
            <a:r>
              <a:rPr sz="4000" spc="55" dirty="0">
                <a:latin typeface="Verdana"/>
                <a:cs typeface="Verdana"/>
              </a:rPr>
              <a:t>зависит</a:t>
            </a:r>
            <a:r>
              <a:rPr sz="4000" spc="-320" dirty="0">
                <a:latin typeface="Verdana"/>
                <a:cs typeface="Verdana"/>
              </a:rPr>
              <a:t> </a:t>
            </a:r>
            <a:r>
              <a:rPr sz="4000" dirty="0">
                <a:latin typeface="Verdana"/>
                <a:cs typeface="Verdana"/>
              </a:rPr>
              <a:t>от</a:t>
            </a:r>
            <a:r>
              <a:rPr sz="4000" spc="-330" dirty="0">
                <a:latin typeface="Verdana"/>
                <a:cs typeface="Verdana"/>
              </a:rPr>
              <a:t> </a:t>
            </a:r>
            <a:r>
              <a:rPr sz="4000" dirty="0">
                <a:latin typeface="Verdana"/>
                <a:cs typeface="Verdana"/>
              </a:rPr>
              <a:t>каждого</a:t>
            </a:r>
            <a:r>
              <a:rPr sz="4000" spc="-305" dirty="0">
                <a:latin typeface="Verdana"/>
                <a:cs typeface="Verdana"/>
              </a:rPr>
              <a:t> </a:t>
            </a:r>
            <a:r>
              <a:rPr sz="4000" spc="114" dirty="0">
                <a:latin typeface="Verdana"/>
                <a:cs typeface="Verdana"/>
              </a:rPr>
              <a:t>из</a:t>
            </a:r>
            <a:r>
              <a:rPr sz="4000" spc="-325" dirty="0">
                <a:latin typeface="Verdana"/>
                <a:cs typeface="Verdana"/>
              </a:rPr>
              <a:t> </a:t>
            </a:r>
            <a:r>
              <a:rPr sz="4000" spc="-20" dirty="0">
                <a:latin typeface="Verdana"/>
                <a:cs typeface="Verdana"/>
              </a:rPr>
              <a:t>нас</a:t>
            </a:r>
            <a:r>
              <a:rPr sz="3200" spc="-20" dirty="0">
                <a:latin typeface="Verdana"/>
                <a:cs typeface="Verdana"/>
              </a:rPr>
              <a:t>!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530978" y="637489"/>
            <a:ext cx="8954770" cy="124079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2292985" marR="5080" indent="-2280920">
              <a:lnSpc>
                <a:spcPts val="4750"/>
              </a:lnSpc>
              <a:spcBef>
                <a:spcPts val="265"/>
              </a:spcBef>
            </a:pPr>
            <a:r>
              <a:rPr sz="4000" spc="75" dirty="0">
                <a:latin typeface="Verdana"/>
                <a:cs typeface="Verdana"/>
              </a:rPr>
              <a:t>Белгородская</a:t>
            </a:r>
            <a:r>
              <a:rPr sz="4000" spc="-345" dirty="0">
                <a:latin typeface="Verdana"/>
                <a:cs typeface="Verdana"/>
              </a:rPr>
              <a:t> </a:t>
            </a:r>
            <a:r>
              <a:rPr sz="4000" spc="-30" dirty="0">
                <a:latin typeface="Verdana"/>
                <a:cs typeface="Verdana"/>
              </a:rPr>
              <a:t>область-</a:t>
            </a:r>
            <a:r>
              <a:rPr sz="4000" spc="-355" dirty="0">
                <a:latin typeface="Verdana"/>
                <a:cs typeface="Verdana"/>
              </a:rPr>
              <a:t> </a:t>
            </a:r>
            <a:r>
              <a:rPr sz="4000" spc="40" dirty="0">
                <a:latin typeface="Verdana"/>
                <a:cs typeface="Verdana"/>
              </a:rPr>
              <a:t>защитник </a:t>
            </a:r>
            <a:r>
              <a:rPr sz="4000" dirty="0">
                <a:latin typeface="Verdana"/>
                <a:cs typeface="Verdana"/>
              </a:rPr>
              <a:t>южных</a:t>
            </a:r>
            <a:r>
              <a:rPr sz="4000" spc="-315" dirty="0">
                <a:latin typeface="Verdana"/>
                <a:cs typeface="Verdana"/>
              </a:rPr>
              <a:t> </a:t>
            </a:r>
            <a:r>
              <a:rPr sz="4000" spc="-10" dirty="0">
                <a:latin typeface="Verdana"/>
                <a:cs typeface="Verdana"/>
              </a:rPr>
              <a:t>рубежей!</a:t>
            </a:r>
            <a:endParaRPr sz="4000" dirty="0">
              <a:latin typeface="Verdana"/>
              <a:cs typeface="Verdana"/>
            </a:endParaRPr>
          </a:p>
        </p:txBody>
      </p:sp>
      <p:pic>
        <p:nvPicPr>
          <p:cNvPr id="20" name="Рисунок 19" descr="Изображение выглядит как графическая вставка, иллюстрация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DCDC053-2B2D-6577-21F6-FA355FE7EA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7856" y="3017430"/>
            <a:ext cx="3756297" cy="533412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93184" y="301752"/>
            <a:ext cx="947928" cy="23774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755904"/>
            <a:ext cx="2737485" cy="546100"/>
          </a:xfrm>
          <a:custGeom>
            <a:avLst/>
            <a:gdLst/>
            <a:ahLst/>
            <a:cxnLst/>
            <a:rect l="l" t="t" r="r" b="b"/>
            <a:pathLst>
              <a:path w="2737485" h="546100">
                <a:moveTo>
                  <a:pt x="2463800" y="0"/>
                </a:moveTo>
                <a:lnTo>
                  <a:pt x="0" y="0"/>
                </a:lnTo>
                <a:lnTo>
                  <a:pt x="0" y="545592"/>
                </a:lnTo>
                <a:lnTo>
                  <a:pt x="2463800" y="545592"/>
                </a:lnTo>
                <a:lnTo>
                  <a:pt x="2512909" y="541195"/>
                </a:lnTo>
                <a:lnTo>
                  <a:pt x="2559138" y="528520"/>
                </a:lnTo>
                <a:lnTo>
                  <a:pt x="2601712" y="508338"/>
                </a:lnTo>
                <a:lnTo>
                  <a:pt x="2639859" y="481420"/>
                </a:lnTo>
                <a:lnTo>
                  <a:pt x="2672804" y="448538"/>
                </a:lnTo>
                <a:lnTo>
                  <a:pt x="2699775" y="410463"/>
                </a:lnTo>
                <a:lnTo>
                  <a:pt x="2719997" y="367967"/>
                </a:lnTo>
                <a:lnTo>
                  <a:pt x="2732698" y="321821"/>
                </a:lnTo>
                <a:lnTo>
                  <a:pt x="2737104" y="272796"/>
                </a:lnTo>
                <a:lnTo>
                  <a:pt x="2732698" y="223770"/>
                </a:lnTo>
                <a:lnTo>
                  <a:pt x="2719997" y="177624"/>
                </a:lnTo>
                <a:lnTo>
                  <a:pt x="2699775" y="135128"/>
                </a:lnTo>
                <a:lnTo>
                  <a:pt x="2672804" y="97053"/>
                </a:lnTo>
                <a:lnTo>
                  <a:pt x="2639859" y="64171"/>
                </a:lnTo>
                <a:lnTo>
                  <a:pt x="2601712" y="37253"/>
                </a:lnTo>
                <a:lnTo>
                  <a:pt x="2559138" y="17071"/>
                </a:lnTo>
                <a:lnTo>
                  <a:pt x="2512909" y="4396"/>
                </a:lnTo>
                <a:lnTo>
                  <a:pt x="2463800" y="0"/>
                </a:lnTo>
                <a:close/>
              </a:path>
            </a:pathLst>
          </a:custGeom>
          <a:solidFill>
            <a:srgbClr val="92C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550895" y="755904"/>
            <a:ext cx="2737485" cy="546100"/>
          </a:xfrm>
          <a:custGeom>
            <a:avLst/>
            <a:gdLst/>
            <a:ahLst/>
            <a:cxnLst/>
            <a:rect l="l" t="t" r="r" b="b"/>
            <a:pathLst>
              <a:path w="2737484" h="546100">
                <a:moveTo>
                  <a:pt x="2737104" y="0"/>
                </a:moveTo>
                <a:lnTo>
                  <a:pt x="273303" y="0"/>
                </a:lnTo>
                <a:lnTo>
                  <a:pt x="224194" y="4396"/>
                </a:lnTo>
                <a:lnTo>
                  <a:pt x="177965" y="17071"/>
                </a:lnTo>
                <a:lnTo>
                  <a:pt x="135391" y="37253"/>
                </a:lnTo>
                <a:lnTo>
                  <a:pt x="97244" y="64171"/>
                </a:lnTo>
                <a:lnTo>
                  <a:pt x="64299" y="97053"/>
                </a:lnTo>
                <a:lnTo>
                  <a:pt x="37328" y="135128"/>
                </a:lnTo>
                <a:lnTo>
                  <a:pt x="17106" y="177624"/>
                </a:lnTo>
                <a:lnTo>
                  <a:pt x="4405" y="223770"/>
                </a:lnTo>
                <a:lnTo>
                  <a:pt x="0" y="272796"/>
                </a:lnTo>
                <a:lnTo>
                  <a:pt x="4405" y="321821"/>
                </a:lnTo>
                <a:lnTo>
                  <a:pt x="17106" y="367967"/>
                </a:lnTo>
                <a:lnTo>
                  <a:pt x="37328" y="410463"/>
                </a:lnTo>
                <a:lnTo>
                  <a:pt x="64299" y="448538"/>
                </a:lnTo>
                <a:lnTo>
                  <a:pt x="97244" y="481420"/>
                </a:lnTo>
                <a:lnTo>
                  <a:pt x="135391" y="508338"/>
                </a:lnTo>
                <a:lnTo>
                  <a:pt x="177965" y="528520"/>
                </a:lnTo>
                <a:lnTo>
                  <a:pt x="224194" y="541195"/>
                </a:lnTo>
                <a:lnTo>
                  <a:pt x="273303" y="545592"/>
                </a:lnTo>
                <a:lnTo>
                  <a:pt x="2737104" y="545592"/>
                </a:lnTo>
                <a:lnTo>
                  <a:pt x="2737104" y="0"/>
                </a:lnTo>
                <a:close/>
              </a:path>
            </a:pathLst>
          </a:custGeom>
          <a:solidFill>
            <a:srgbClr val="92C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613484" y="8310620"/>
            <a:ext cx="2674620" cy="1976755"/>
          </a:xfrm>
          <a:custGeom>
            <a:avLst/>
            <a:gdLst/>
            <a:ahLst/>
            <a:cxnLst/>
            <a:rect l="l" t="t" r="r" b="b"/>
            <a:pathLst>
              <a:path w="2674619" h="1976754">
                <a:moveTo>
                  <a:pt x="2674516" y="0"/>
                </a:moveTo>
                <a:lnTo>
                  <a:pt x="2597947" y="8939"/>
                </a:lnTo>
                <a:lnTo>
                  <a:pt x="2551450" y="15306"/>
                </a:lnTo>
                <a:lnTo>
                  <a:pt x="2505162" y="22319"/>
                </a:lnTo>
                <a:lnTo>
                  <a:pt x="2459087" y="29972"/>
                </a:lnTo>
                <a:lnTo>
                  <a:pt x="2413230" y="38261"/>
                </a:lnTo>
                <a:lnTo>
                  <a:pt x="2367596" y="47182"/>
                </a:lnTo>
                <a:lnTo>
                  <a:pt x="2322189" y="56729"/>
                </a:lnTo>
                <a:lnTo>
                  <a:pt x="2277015" y="66899"/>
                </a:lnTo>
                <a:lnTo>
                  <a:pt x="2232077" y="77686"/>
                </a:lnTo>
                <a:lnTo>
                  <a:pt x="2187381" y="89086"/>
                </a:lnTo>
                <a:lnTo>
                  <a:pt x="2142931" y="101093"/>
                </a:lnTo>
                <a:lnTo>
                  <a:pt x="2098731" y="113704"/>
                </a:lnTo>
                <a:lnTo>
                  <a:pt x="2054788" y="126914"/>
                </a:lnTo>
                <a:lnTo>
                  <a:pt x="2011105" y="140717"/>
                </a:lnTo>
                <a:lnTo>
                  <a:pt x="1967687" y="155110"/>
                </a:lnTo>
                <a:lnTo>
                  <a:pt x="1924538" y="170087"/>
                </a:lnTo>
                <a:lnTo>
                  <a:pt x="1881664" y="185644"/>
                </a:lnTo>
                <a:lnTo>
                  <a:pt x="1839069" y="201776"/>
                </a:lnTo>
                <a:lnTo>
                  <a:pt x="1796758" y="218478"/>
                </a:lnTo>
                <a:lnTo>
                  <a:pt x="1754735" y="235746"/>
                </a:lnTo>
                <a:lnTo>
                  <a:pt x="1713005" y="253575"/>
                </a:lnTo>
                <a:lnTo>
                  <a:pt x="1671573" y="271960"/>
                </a:lnTo>
                <a:lnTo>
                  <a:pt x="1630444" y="290897"/>
                </a:lnTo>
                <a:lnTo>
                  <a:pt x="1589622" y="310381"/>
                </a:lnTo>
                <a:lnTo>
                  <a:pt x="1549112" y="330407"/>
                </a:lnTo>
                <a:lnTo>
                  <a:pt x="1508919" y="350971"/>
                </a:lnTo>
                <a:lnTo>
                  <a:pt x="1469046" y="372067"/>
                </a:lnTo>
                <a:lnTo>
                  <a:pt x="1429500" y="393692"/>
                </a:lnTo>
                <a:lnTo>
                  <a:pt x="1390285" y="415840"/>
                </a:lnTo>
                <a:lnTo>
                  <a:pt x="1351405" y="438506"/>
                </a:lnTo>
                <a:lnTo>
                  <a:pt x="1312865" y="461687"/>
                </a:lnTo>
                <a:lnTo>
                  <a:pt x="1274670" y="485377"/>
                </a:lnTo>
                <a:lnTo>
                  <a:pt x="1236825" y="509572"/>
                </a:lnTo>
                <a:lnTo>
                  <a:pt x="1199333" y="534267"/>
                </a:lnTo>
                <a:lnTo>
                  <a:pt x="1162201" y="559456"/>
                </a:lnTo>
                <a:lnTo>
                  <a:pt x="1125432" y="585137"/>
                </a:lnTo>
                <a:lnTo>
                  <a:pt x="1089031" y="611303"/>
                </a:lnTo>
                <a:lnTo>
                  <a:pt x="1053004" y="637951"/>
                </a:lnTo>
                <a:lnTo>
                  <a:pt x="1017354" y="665075"/>
                </a:lnTo>
                <a:lnTo>
                  <a:pt x="982086" y="692670"/>
                </a:lnTo>
                <a:lnTo>
                  <a:pt x="947205" y="720733"/>
                </a:lnTo>
                <a:lnTo>
                  <a:pt x="912716" y="749258"/>
                </a:lnTo>
                <a:lnTo>
                  <a:pt x="878624" y="778241"/>
                </a:lnTo>
                <a:lnTo>
                  <a:pt x="844933" y="807677"/>
                </a:lnTo>
                <a:lnTo>
                  <a:pt x="811647" y="837561"/>
                </a:lnTo>
                <a:lnTo>
                  <a:pt x="778772" y="867888"/>
                </a:lnTo>
                <a:lnTo>
                  <a:pt x="746313" y="898655"/>
                </a:lnTo>
                <a:lnTo>
                  <a:pt x="714273" y="929855"/>
                </a:lnTo>
                <a:lnTo>
                  <a:pt x="682658" y="961485"/>
                </a:lnTo>
                <a:lnTo>
                  <a:pt x="651472" y="993540"/>
                </a:lnTo>
                <a:lnTo>
                  <a:pt x="620720" y="1026015"/>
                </a:lnTo>
                <a:lnTo>
                  <a:pt x="590406" y="1058906"/>
                </a:lnTo>
                <a:lnTo>
                  <a:pt x="560537" y="1092207"/>
                </a:lnTo>
                <a:lnTo>
                  <a:pt x="531115" y="1125914"/>
                </a:lnTo>
                <a:lnTo>
                  <a:pt x="502146" y="1160022"/>
                </a:lnTo>
                <a:lnTo>
                  <a:pt x="473634" y="1194527"/>
                </a:lnTo>
                <a:lnTo>
                  <a:pt x="445585" y="1229424"/>
                </a:lnTo>
                <a:lnTo>
                  <a:pt x="418002" y="1264708"/>
                </a:lnTo>
                <a:lnTo>
                  <a:pt x="390891" y="1300375"/>
                </a:lnTo>
                <a:lnTo>
                  <a:pt x="364257" y="1336420"/>
                </a:lnTo>
                <a:lnTo>
                  <a:pt x="338103" y="1372837"/>
                </a:lnTo>
                <a:lnTo>
                  <a:pt x="312434" y="1409623"/>
                </a:lnTo>
                <a:lnTo>
                  <a:pt x="287257" y="1446773"/>
                </a:lnTo>
                <a:lnTo>
                  <a:pt x="262574" y="1484282"/>
                </a:lnTo>
                <a:lnTo>
                  <a:pt x="238391" y="1522145"/>
                </a:lnTo>
                <a:lnTo>
                  <a:pt x="214712" y="1560358"/>
                </a:lnTo>
                <a:lnTo>
                  <a:pt x="191542" y="1598915"/>
                </a:lnTo>
                <a:lnTo>
                  <a:pt x="168886" y="1637813"/>
                </a:lnTo>
                <a:lnTo>
                  <a:pt x="146749" y="1677047"/>
                </a:lnTo>
                <a:lnTo>
                  <a:pt x="125135" y="1716611"/>
                </a:lnTo>
                <a:lnTo>
                  <a:pt x="104049" y="1756502"/>
                </a:lnTo>
                <a:lnTo>
                  <a:pt x="83495" y="1796714"/>
                </a:lnTo>
                <a:lnTo>
                  <a:pt x="63478" y="1837242"/>
                </a:lnTo>
                <a:lnTo>
                  <a:pt x="44004" y="1878083"/>
                </a:lnTo>
                <a:lnTo>
                  <a:pt x="25076" y="1919231"/>
                </a:lnTo>
                <a:lnTo>
                  <a:pt x="6700" y="1960682"/>
                </a:lnTo>
                <a:lnTo>
                  <a:pt x="0" y="1976379"/>
                </a:lnTo>
              </a:path>
            </a:pathLst>
          </a:custGeom>
          <a:ln w="515112">
            <a:solidFill>
              <a:srgbClr val="92CC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1799396"/>
            <a:ext cx="11855450" cy="7990840"/>
            <a:chOff x="0" y="1799396"/>
            <a:chExt cx="11855450" cy="799084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799396"/>
              <a:ext cx="11855115" cy="799051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4944" y="5163311"/>
              <a:ext cx="173736" cy="17373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97863" y="5248655"/>
              <a:ext cx="173736" cy="17373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0224" y="6537959"/>
              <a:ext cx="173735" cy="17373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81200" y="6224015"/>
              <a:ext cx="173736" cy="17373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27119" y="5785103"/>
              <a:ext cx="173735" cy="17678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59024" y="6745223"/>
              <a:ext cx="173736" cy="17678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83479" y="6449567"/>
              <a:ext cx="173736" cy="17373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41008" y="6659879"/>
              <a:ext cx="173736" cy="17373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69351" y="8147303"/>
              <a:ext cx="173736" cy="17373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591800" y="8860535"/>
              <a:ext cx="173735" cy="17373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99448" y="8232647"/>
              <a:ext cx="173735" cy="17373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77012" y="7947659"/>
              <a:ext cx="6297295" cy="1475740"/>
            </a:xfrm>
            <a:custGeom>
              <a:avLst/>
              <a:gdLst/>
              <a:ahLst/>
              <a:cxnLst/>
              <a:rect l="l" t="t" r="r" b="b"/>
              <a:pathLst>
                <a:path w="6297295" h="1475740">
                  <a:moveTo>
                    <a:pt x="227837" y="0"/>
                  </a:moveTo>
                  <a:lnTo>
                    <a:pt x="6069330" y="0"/>
                  </a:lnTo>
                  <a:lnTo>
                    <a:pt x="6113996" y="4417"/>
                  </a:lnTo>
                  <a:lnTo>
                    <a:pt x="6156531" y="17335"/>
                  </a:lnTo>
                  <a:lnTo>
                    <a:pt x="6195756" y="38254"/>
                  </a:lnTo>
                  <a:lnTo>
                    <a:pt x="6230493" y="66675"/>
                  </a:lnTo>
                  <a:lnTo>
                    <a:pt x="6258913" y="101336"/>
                  </a:lnTo>
                  <a:lnTo>
                    <a:pt x="6279832" y="140509"/>
                  </a:lnTo>
                  <a:lnTo>
                    <a:pt x="6292750" y="182993"/>
                  </a:lnTo>
                  <a:lnTo>
                    <a:pt x="6297168" y="227584"/>
                  </a:lnTo>
                  <a:lnTo>
                    <a:pt x="6297168" y="1247622"/>
                  </a:lnTo>
                  <a:lnTo>
                    <a:pt x="6292750" y="1292231"/>
                  </a:lnTo>
                  <a:lnTo>
                    <a:pt x="6279832" y="1334720"/>
                  </a:lnTo>
                  <a:lnTo>
                    <a:pt x="6258913" y="1373897"/>
                  </a:lnTo>
                  <a:lnTo>
                    <a:pt x="6230493" y="1408569"/>
                  </a:lnTo>
                  <a:lnTo>
                    <a:pt x="6195756" y="1436993"/>
                  </a:lnTo>
                  <a:lnTo>
                    <a:pt x="6156531" y="1457907"/>
                  </a:lnTo>
                  <a:lnTo>
                    <a:pt x="6113996" y="1470818"/>
                  </a:lnTo>
                  <a:lnTo>
                    <a:pt x="6069330" y="1475232"/>
                  </a:lnTo>
                  <a:lnTo>
                    <a:pt x="227837" y="1475232"/>
                  </a:lnTo>
                  <a:lnTo>
                    <a:pt x="183181" y="1470818"/>
                  </a:lnTo>
                  <a:lnTo>
                    <a:pt x="140649" y="1457907"/>
                  </a:lnTo>
                  <a:lnTo>
                    <a:pt x="101436" y="1436993"/>
                  </a:lnTo>
                  <a:lnTo>
                    <a:pt x="66738" y="1408569"/>
                  </a:lnTo>
                  <a:lnTo>
                    <a:pt x="38281" y="1373897"/>
                  </a:lnTo>
                  <a:lnTo>
                    <a:pt x="17343" y="1334720"/>
                  </a:lnTo>
                  <a:lnTo>
                    <a:pt x="4418" y="1292231"/>
                  </a:lnTo>
                  <a:lnTo>
                    <a:pt x="0" y="1247622"/>
                  </a:lnTo>
                  <a:lnTo>
                    <a:pt x="0" y="227584"/>
                  </a:lnTo>
                  <a:lnTo>
                    <a:pt x="4418" y="182993"/>
                  </a:lnTo>
                  <a:lnTo>
                    <a:pt x="17343" y="140509"/>
                  </a:lnTo>
                  <a:lnTo>
                    <a:pt x="38281" y="101336"/>
                  </a:lnTo>
                  <a:lnTo>
                    <a:pt x="66738" y="66675"/>
                  </a:lnTo>
                  <a:lnTo>
                    <a:pt x="101436" y="38254"/>
                  </a:lnTo>
                  <a:lnTo>
                    <a:pt x="140649" y="17335"/>
                  </a:lnTo>
                  <a:lnTo>
                    <a:pt x="183181" y="4417"/>
                  </a:lnTo>
                  <a:lnTo>
                    <a:pt x="227837" y="0"/>
                  </a:lnTo>
                  <a:close/>
                </a:path>
              </a:pathLst>
            </a:custGeom>
            <a:ln w="39624">
              <a:solidFill>
                <a:srgbClr val="3462AB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0" name="object 2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469368" y="3846576"/>
            <a:ext cx="4663439" cy="4663440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02336" y="9771888"/>
            <a:ext cx="1466088" cy="243840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323203" y="9116047"/>
            <a:ext cx="450075" cy="450087"/>
          </a:xfrm>
          <a:prstGeom prst="rect">
            <a:avLst/>
          </a:prstGeom>
        </p:spPr>
      </p:pic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3042285" y="438099"/>
            <a:ext cx="12208510" cy="10102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450" spc="370" dirty="0"/>
              <a:t>ПРОБЛЕМАТИКА</a:t>
            </a:r>
            <a:r>
              <a:rPr sz="6450" spc="-25" dirty="0"/>
              <a:t> </a:t>
            </a:r>
            <a:r>
              <a:rPr sz="6450" spc="340" dirty="0"/>
              <a:t>ПРОЕКТА</a:t>
            </a:r>
            <a:endParaRPr sz="6450"/>
          </a:p>
        </p:txBody>
      </p:sp>
      <p:sp>
        <p:nvSpPr>
          <p:cNvPr id="24" name="object 24"/>
          <p:cNvSpPr txBox="1"/>
          <p:nvPr/>
        </p:nvSpPr>
        <p:spPr>
          <a:xfrm>
            <a:off x="687425" y="8084315"/>
            <a:ext cx="5800090" cy="10896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just">
              <a:lnSpc>
                <a:spcPct val="116599"/>
              </a:lnSpc>
              <a:spcBef>
                <a:spcPts val="80"/>
              </a:spcBef>
            </a:pPr>
            <a:r>
              <a:rPr sz="2000" b="1" spc="65" dirty="0">
                <a:solidFill>
                  <a:srgbClr val="181818"/>
                </a:solidFill>
                <a:latin typeface="Tahoma"/>
                <a:cs typeface="Tahoma"/>
              </a:rPr>
              <a:t>Навыки</a:t>
            </a:r>
            <a:r>
              <a:rPr sz="2000" b="1" spc="-40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000" b="1" spc="75" dirty="0">
                <a:solidFill>
                  <a:srgbClr val="181818"/>
                </a:solidFill>
                <a:latin typeface="Tahoma"/>
                <a:cs typeface="Tahoma"/>
              </a:rPr>
              <a:t>безопасного</a:t>
            </a:r>
            <a:r>
              <a:rPr sz="2000" b="1" spc="-45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000" b="1" spc="80" dirty="0">
                <a:solidFill>
                  <a:srgbClr val="181818"/>
                </a:solidFill>
                <a:latin typeface="Tahoma"/>
                <a:cs typeface="Tahoma"/>
              </a:rPr>
              <a:t>поведения</a:t>
            </a:r>
            <a:r>
              <a:rPr sz="2000" b="1" spc="-65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000" b="1" spc="55" dirty="0">
                <a:solidFill>
                  <a:srgbClr val="181818"/>
                </a:solidFill>
                <a:latin typeface="Tahoma"/>
                <a:cs typeface="Tahoma"/>
              </a:rPr>
              <a:t>должны </a:t>
            </a:r>
            <a:r>
              <a:rPr sz="2000" b="1" spc="65" dirty="0">
                <a:solidFill>
                  <a:srgbClr val="181818"/>
                </a:solidFill>
                <a:latin typeface="Tahoma"/>
                <a:cs typeface="Tahoma"/>
              </a:rPr>
              <a:t>быть</a:t>
            </a:r>
            <a:r>
              <a:rPr sz="2000" b="1" spc="-45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000" b="1" spc="75" dirty="0">
                <a:solidFill>
                  <a:srgbClr val="181818"/>
                </a:solidFill>
                <a:latin typeface="Tahoma"/>
                <a:cs typeface="Tahoma"/>
              </a:rPr>
              <a:t>доведены</a:t>
            </a:r>
            <a:r>
              <a:rPr sz="2000" b="1" spc="-45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000" b="1" spc="80" dirty="0">
                <a:solidFill>
                  <a:srgbClr val="181818"/>
                </a:solidFill>
                <a:latin typeface="Tahoma"/>
                <a:cs typeface="Tahoma"/>
              </a:rPr>
              <a:t>у</a:t>
            </a:r>
            <a:r>
              <a:rPr sz="2000" b="1" spc="-5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000" b="1" spc="90" dirty="0">
                <a:solidFill>
                  <a:srgbClr val="181818"/>
                </a:solidFill>
                <a:latin typeface="Tahoma"/>
                <a:cs typeface="Tahoma"/>
              </a:rPr>
              <a:t>детей</a:t>
            </a:r>
            <a:r>
              <a:rPr sz="2000" b="1" spc="-35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000" b="1" spc="85" dirty="0">
                <a:solidFill>
                  <a:srgbClr val="181818"/>
                </a:solidFill>
                <a:latin typeface="Tahoma"/>
                <a:cs typeface="Tahoma"/>
              </a:rPr>
              <a:t>до</a:t>
            </a:r>
            <a:r>
              <a:rPr sz="2000" b="1" spc="-10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000" b="1" spc="60" dirty="0">
                <a:solidFill>
                  <a:srgbClr val="181818"/>
                </a:solidFill>
                <a:latin typeface="Tahoma"/>
                <a:cs typeface="Tahoma"/>
              </a:rPr>
              <a:t>автоматизма</a:t>
            </a:r>
            <a:r>
              <a:rPr sz="2000" b="1" spc="-135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000" b="1" spc="-320" dirty="0">
                <a:solidFill>
                  <a:srgbClr val="181818"/>
                </a:solidFill>
                <a:latin typeface="Tahoma"/>
                <a:cs typeface="Tahoma"/>
              </a:rPr>
              <a:t>– </a:t>
            </a:r>
            <a:r>
              <a:rPr sz="2000" b="1" spc="80" dirty="0">
                <a:solidFill>
                  <a:srgbClr val="181818"/>
                </a:solidFill>
                <a:latin typeface="Tahoma"/>
                <a:cs typeface="Tahoma"/>
              </a:rPr>
              <a:t>это</a:t>
            </a:r>
            <a:r>
              <a:rPr sz="2000" b="1" spc="-45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000" b="1" spc="75" dirty="0">
                <a:solidFill>
                  <a:srgbClr val="181818"/>
                </a:solidFill>
                <a:latin typeface="Tahoma"/>
                <a:cs typeface="Tahoma"/>
              </a:rPr>
              <a:t>жизненная</a:t>
            </a:r>
            <a:r>
              <a:rPr sz="2000" b="1" spc="-65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000" b="1" spc="55" dirty="0">
                <a:solidFill>
                  <a:srgbClr val="181818"/>
                </a:solidFill>
                <a:latin typeface="Tahoma"/>
                <a:cs typeface="Tahoma"/>
              </a:rPr>
              <a:t>необходимость!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2315825" y="2450467"/>
            <a:ext cx="4852670" cy="1068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440" marR="5080" indent="-79375">
              <a:lnSpc>
                <a:spcPct val="115999"/>
              </a:lnSpc>
              <a:spcBef>
                <a:spcPts val="100"/>
              </a:spcBef>
            </a:pPr>
            <a:r>
              <a:rPr sz="2950" dirty="0">
                <a:solidFill>
                  <a:srgbClr val="181818"/>
                </a:solidFill>
                <a:latin typeface="Verdana"/>
                <a:cs typeface="Verdana"/>
              </a:rPr>
              <a:t>Всегда</a:t>
            </a:r>
            <a:r>
              <a:rPr sz="2950" spc="-16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950" spc="90" dirty="0">
                <a:solidFill>
                  <a:srgbClr val="181818"/>
                </a:solidFill>
                <a:latin typeface="Verdana"/>
                <a:cs typeface="Verdana"/>
              </a:rPr>
              <a:t>ли</a:t>
            </a:r>
            <a:r>
              <a:rPr sz="2950" spc="-18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950" dirty="0">
                <a:solidFill>
                  <a:srgbClr val="181818"/>
                </a:solidFill>
                <a:latin typeface="Verdana"/>
                <a:cs typeface="Verdana"/>
              </a:rPr>
              <a:t>вы</a:t>
            </a:r>
            <a:r>
              <a:rPr sz="2950" spc="-18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950" spc="-55" dirty="0">
                <a:solidFill>
                  <a:srgbClr val="181818"/>
                </a:solidFill>
                <a:latin typeface="Verdana"/>
                <a:cs typeface="Verdana"/>
              </a:rPr>
              <a:t>знаете,</a:t>
            </a:r>
            <a:r>
              <a:rPr sz="2950" spc="-17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950" spc="-25" dirty="0">
                <a:solidFill>
                  <a:srgbClr val="181818"/>
                </a:solidFill>
                <a:latin typeface="Verdana"/>
                <a:cs typeface="Verdana"/>
              </a:rPr>
              <a:t>как </a:t>
            </a:r>
            <a:r>
              <a:rPr sz="2950" spc="50" dirty="0">
                <a:solidFill>
                  <a:srgbClr val="181818"/>
                </a:solidFill>
                <a:latin typeface="Verdana"/>
                <a:cs typeface="Verdana"/>
              </a:rPr>
              <a:t>нужно</a:t>
            </a:r>
            <a:r>
              <a:rPr sz="2950" spc="-26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950" spc="50" dirty="0">
                <a:solidFill>
                  <a:srgbClr val="181818"/>
                </a:solidFill>
                <a:latin typeface="Verdana"/>
                <a:cs typeface="Verdana"/>
              </a:rPr>
              <a:t>вести</a:t>
            </a:r>
            <a:r>
              <a:rPr sz="2950" spc="-22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950" spc="65" dirty="0">
                <a:solidFill>
                  <a:srgbClr val="181818"/>
                </a:solidFill>
                <a:latin typeface="Verdana"/>
                <a:cs typeface="Verdana"/>
              </a:rPr>
              <a:t>себя</a:t>
            </a:r>
            <a:r>
              <a:rPr sz="2950" spc="-229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950" dirty="0">
                <a:solidFill>
                  <a:srgbClr val="181818"/>
                </a:solidFill>
                <a:latin typeface="Verdana"/>
                <a:cs typeface="Verdana"/>
              </a:rPr>
              <a:t>в</a:t>
            </a:r>
            <a:r>
              <a:rPr sz="2950" spc="-25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950" spc="-25" dirty="0">
                <a:solidFill>
                  <a:srgbClr val="181818"/>
                </a:solidFill>
                <a:latin typeface="Verdana"/>
                <a:cs typeface="Verdana"/>
              </a:rPr>
              <a:t>ЧС?</a:t>
            </a:r>
            <a:endParaRPr sz="295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221336" y="8432368"/>
            <a:ext cx="5556250" cy="5149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dirty="0">
                <a:solidFill>
                  <a:srgbClr val="181818"/>
                </a:solidFill>
                <a:latin typeface="Verdana"/>
                <a:cs typeface="Verdana"/>
              </a:rPr>
              <a:t>Обучающиеся</a:t>
            </a:r>
            <a:r>
              <a:rPr sz="1600" spc="3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1600" spc="-275" dirty="0">
                <a:solidFill>
                  <a:srgbClr val="181818"/>
                </a:solidFill>
                <a:latin typeface="Verdana"/>
                <a:cs typeface="Verdana"/>
              </a:rPr>
              <a:t>1-</a:t>
            </a:r>
            <a:r>
              <a:rPr sz="1600" spc="50" dirty="0">
                <a:solidFill>
                  <a:srgbClr val="181818"/>
                </a:solidFill>
                <a:latin typeface="Verdana"/>
                <a:cs typeface="Verdana"/>
              </a:rPr>
              <a:t>4</a:t>
            </a:r>
            <a:r>
              <a:rPr sz="1600" spc="8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81818"/>
                </a:solidFill>
                <a:latin typeface="Verdana"/>
                <a:cs typeface="Verdana"/>
              </a:rPr>
              <a:t>классов</a:t>
            </a:r>
            <a:r>
              <a:rPr sz="1600" spc="-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81818"/>
                </a:solidFill>
                <a:latin typeface="Verdana"/>
                <a:cs typeface="Verdana"/>
              </a:rPr>
              <a:t>Центра</a:t>
            </a:r>
            <a:r>
              <a:rPr sz="1600" spc="8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81818"/>
                </a:solidFill>
                <a:latin typeface="Verdana"/>
                <a:cs typeface="Verdana"/>
              </a:rPr>
              <a:t>образования</a:t>
            </a:r>
            <a:r>
              <a:rPr sz="1600" spc="-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181818"/>
                </a:solidFill>
                <a:latin typeface="Verdana"/>
                <a:cs typeface="Verdana"/>
              </a:rPr>
              <a:t>№6,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600" spc="50" dirty="0">
                <a:solidFill>
                  <a:srgbClr val="181818"/>
                </a:solidFill>
                <a:latin typeface="Verdana"/>
                <a:cs typeface="Verdana"/>
              </a:rPr>
              <a:t>Лицея</a:t>
            </a:r>
            <a:r>
              <a:rPr sz="1600" spc="-17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81818"/>
                </a:solidFill>
                <a:latin typeface="Verdana"/>
                <a:cs typeface="Verdana"/>
              </a:rPr>
              <a:t>№9</a:t>
            </a:r>
            <a:r>
              <a:rPr sz="1600" spc="-12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181818"/>
                </a:solidFill>
                <a:latin typeface="Verdana"/>
                <a:cs typeface="Verdana"/>
              </a:rPr>
              <a:t>г.Белгорода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1551919" y="3819144"/>
            <a:ext cx="548640" cy="329565"/>
            <a:chOff x="11551919" y="3819144"/>
            <a:chExt cx="548640" cy="329565"/>
          </a:xfrm>
        </p:grpSpPr>
        <p:sp>
          <p:nvSpPr>
            <p:cNvPr id="28" name="object 28"/>
            <p:cNvSpPr/>
            <p:nvPr/>
          </p:nvSpPr>
          <p:spPr>
            <a:xfrm>
              <a:off x="11564111" y="3831336"/>
              <a:ext cx="524510" cy="304800"/>
            </a:xfrm>
            <a:custGeom>
              <a:avLst/>
              <a:gdLst/>
              <a:ahLst/>
              <a:cxnLst/>
              <a:rect l="l" t="t" r="r" b="b"/>
              <a:pathLst>
                <a:path w="524509" h="304800">
                  <a:moveTo>
                    <a:pt x="524255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524255" y="304800"/>
                  </a:lnTo>
                  <a:lnTo>
                    <a:pt x="5242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1564111" y="3831336"/>
              <a:ext cx="524510" cy="304800"/>
            </a:xfrm>
            <a:custGeom>
              <a:avLst/>
              <a:gdLst/>
              <a:ahLst/>
              <a:cxnLst/>
              <a:rect l="l" t="t" r="r" b="b"/>
              <a:pathLst>
                <a:path w="524509" h="304800">
                  <a:moveTo>
                    <a:pt x="0" y="304800"/>
                  </a:moveTo>
                  <a:lnTo>
                    <a:pt x="524255" y="304800"/>
                  </a:lnTo>
                  <a:lnTo>
                    <a:pt x="524255" y="0"/>
                  </a:lnTo>
                  <a:lnTo>
                    <a:pt x="0" y="0"/>
                  </a:lnTo>
                  <a:lnTo>
                    <a:pt x="0" y="304800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/>
          <p:nvPr/>
        </p:nvSpPr>
        <p:spPr>
          <a:xfrm>
            <a:off x="16160495" y="7629143"/>
            <a:ext cx="588645" cy="222885"/>
          </a:xfrm>
          <a:custGeom>
            <a:avLst/>
            <a:gdLst/>
            <a:ahLst/>
            <a:cxnLst/>
            <a:rect l="l" t="t" r="r" b="b"/>
            <a:pathLst>
              <a:path w="588644" h="222884">
                <a:moveTo>
                  <a:pt x="0" y="222503"/>
                </a:moveTo>
                <a:lnTo>
                  <a:pt x="588263" y="222503"/>
                </a:lnTo>
                <a:lnTo>
                  <a:pt x="588263" y="0"/>
                </a:lnTo>
                <a:lnTo>
                  <a:pt x="0" y="0"/>
                </a:lnTo>
                <a:lnTo>
                  <a:pt x="0" y="222503"/>
                </a:lnTo>
                <a:close/>
              </a:path>
            </a:pathLst>
          </a:custGeom>
          <a:ln w="243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6148304" y="7616952"/>
            <a:ext cx="612775" cy="24701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43510">
              <a:lnSpc>
                <a:spcPts val="1945"/>
              </a:lnSpc>
            </a:pPr>
            <a:r>
              <a:rPr sz="1800" b="1" spc="-25" dirty="0">
                <a:latin typeface="Calibri"/>
                <a:cs typeface="Calibri"/>
              </a:rPr>
              <a:t>нет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2825983" y="3962400"/>
            <a:ext cx="591820" cy="5613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28905" rIns="0" bIns="0" rtlCol="0">
            <a:spAutoFit/>
          </a:bodyPr>
          <a:lstStyle/>
          <a:p>
            <a:pPr marL="173355">
              <a:lnSpc>
                <a:spcPct val="100000"/>
              </a:lnSpc>
              <a:spcBef>
                <a:spcPts val="1015"/>
              </a:spcBef>
            </a:pPr>
            <a:r>
              <a:rPr sz="1800" b="1" spc="-25" dirty="0">
                <a:latin typeface="Calibri"/>
                <a:cs typeface="Calibri"/>
              </a:rPr>
              <a:t>да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7B9EDB3-D958-3634-9422-4D38EC3E4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368602"/>
            <a:ext cx="17267326" cy="938719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Группа ВКонтакте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8F930CA-04DE-4FE5-C716-B1E496045D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7" name="object 4">
            <a:extLst>
              <a:ext uri="{FF2B5EF4-FFF2-40B4-BE49-F238E27FC236}">
                <a16:creationId xmlns:a16="http://schemas.microsoft.com/office/drawing/2014/main" id="{3F003B33-DC01-FE9E-0543-898337BF7D51}"/>
              </a:ext>
            </a:extLst>
          </p:cNvPr>
          <p:cNvGrpSpPr/>
          <p:nvPr/>
        </p:nvGrpSpPr>
        <p:grpSpPr>
          <a:xfrm>
            <a:off x="-22412" y="0"/>
            <a:ext cx="3796665" cy="3386454"/>
            <a:chOff x="-23812" y="-23812"/>
            <a:chExt cx="3796665" cy="3386454"/>
          </a:xfrm>
        </p:grpSpPr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C1BE96EC-0DC0-8920-04C1-0D0555457FB5}"/>
                </a:ext>
              </a:extLst>
            </p:cNvPr>
            <p:cNvSpPr/>
            <p:nvPr/>
          </p:nvSpPr>
          <p:spPr>
            <a:xfrm>
              <a:off x="0" y="0"/>
              <a:ext cx="3618865" cy="3209290"/>
            </a:xfrm>
            <a:custGeom>
              <a:avLst/>
              <a:gdLst/>
              <a:ahLst/>
              <a:cxnLst/>
              <a:rect l="l" t="t" r="r" b="b"/>
              <a:pathLst>
                <a:path w="3618865" h="3209290">
                  <a:moveTo>
                    <a:pt x="3503579" y="0"/>
                  </a:moveTo>
                  <a:lnTo>
                    <a:pt x="0" y="0"/>
                  </a:lnTo>
                  <a:lnTo>
                    <a:pt x="0" y="2921662"/>
                  </a:lnTo>
                  <a:lnTo>
                    <a:pt x="72651" y="2958616"/>
                  </a:lnTo>
                  <a:lnTo>
                    <a:pt x="113361" y="2977992"/>
                  </a:lnTo>
                  <a:lnTo>
                    <a:pt x="154406" y="2996619"/>
                  </a:lnTo>
                  <a:lnTo>
                    <a:pt x="195776" y="3014493"/>
                  </a:lnTo>
                  <a:lnTo>
                    <a:pt x="237458" y="3031611"/>
                  </a:lnTo>
                  <a:lnTo>
                    <a:pt x="279442" y="3047968"/>
                  </a:lnTo>
                  <a:lnTo>
                    <a:pt x="321717" y="3063559"/>
                  </a:lnTo>
                  <a:lnTo>
                    <a:pt x="364270" y="3078381"/>
                  </a:lnTo>
                  <a:lnTo>
                    <a:pt x="407090" y="3092429"/>
                  </a:lnTo>
                  <a:lnTo>
                    <a:pt x="450167" y="3105698"/>
                  </a:lnTo>
                  <a:lnTo>
                    <a:pt x="493489" y="3118185"/>
                  </a:lnTo>
                  <a:lnTo>
                    <a:pt x="537044" y="3129886"/>
                  </a:lnTo>
                  <a:lnTo>
                    <a:pt x="580822" y="3140795"/>
                  </a:lnTo>
                  <a:lnTo>
                    <a:pt x="624811" y="3150908"/>
                  </a:lnTo>
                  <a:lnTo>
                    <a:pt x="668999" y="3160223"/>
                  </a:lnTo>
                  <a:lnTo>
                    <a:pt x="713375" y="3168733"/>
                  </a:lnTo>
                  <a:lnTo>
                    <a:pt x="757929" y="3176434"/>
                  </a:lnTo>
                  <a:lnTo>
                    <a:pt x="802648" y="3183323"/>
                  </a:lnTo>
                  <a:lnTo>
                    <a:pt x="847521" y="3189396"/>
                  </a:lnTo>
                  <a:lnTo>
                    <a:pt x="892538" y="3194647"/>
                  </a:lnTo>
                  <a:lnTo>
                    <a:pt x="937686" y="3199073"/>
                  </a:lnTo>
                  <a:lnTo>
                    <a:pt x="982954" y="3202668"/>
                  </a:lnTo>
                  <a:lnTo>
                    <a:pt x="1028332" y="3205430"/>
                  </a:lnTo>
                  <a:lnTo>
                    <a:pt x="1073807" y="3207354"/>
                  </a:lnTo>
                  <a:lnTo>
                    <a:pt x="1119369" y="3208435"/>
                  </a:lnTo>
                  <a:lnTo>
                    <a:pt x="1165006" y="3208669"/>
                  </a:lnTo>
                  <a:lnTo>
                    <a:pt x="1210706" y="3208051"/>
                  </a:lnTo>
                  <a:lnTo>
                    <a:pt x="1256459" y="3206578"/>
                  </a:lnTo>
                  <a:lnTo>
                    <a:pt x="1302253" y="3204246"/>
                  </a:lnTo>
                  <a:lnTo>
                    <a:pt x="1348077" y="3201049"/>
                  </a:lnTo>
                  <a:lnTo>
                    <a:pt x="1393920" y="3196984"/>
                  </a:lnTo>
                  <a:lnTo>
                    <a:pt x="1439769" y="3192046"/>
                  </a:lnTo>
                  <a:lnTo>
                    <a:pt x="1485614" y="3186231"/>
                  </a:lnTo>
                  <a:lnTo>
                    <a:pt x="1531444" y="3179535"/>
                  </a:lnTo>
                  <a:lnTo>
                    <a:pt x="1577247" y="3171953"/>
                  </a:lnTo>
                  <a:lnTo>
                    <a:pt x="1623012" y="3163482"/>
                  </a:lnTo>
                  <a:lnTo>
                    <a:pt x="1668728" y="3154116"/>
                  </a:lnTo>
                  <a:lnTo>
                    <a:pt x="1714382" y="3143852"/>
                  </a:lnTo>
                  <a:lnTo>
                    <a:pt x="1759965" y="3132685"/>
                  </a:lnTo>
                  <a:lnTo>
                    <a:pt x="1805464" y="3120611"/>
                  </a:lnTo>
                  <a:lnTo>
                    <a:pt x="1850869" y="3107625"/>
                  </a:lnTo>
                  <a:lnTo>
                    <a:pt x="1896167" y="3093724"/>
                  </a:lnTo>
                  <a:lnTo>
                    <a:pt x="1941348" y="3078903"/>
                  </a:lnTo>
                  <a:lnTo>
                    <a:pt x="1986400" y="3063158"/>
                  </a:lnTo>
                  <a:lnTo>
                    <a:pt x="2031312" y="3046485"/>
                  </a:lnTo>
                  <a:lnTo>
                    <a:pt x="2076073" y="3028878"/>
                  </a:lnTo>
                  <a:lnTo>
                    <a:pt x="2120671" y="3010335"/>
                  </a:lnTo>
                  <a:lnTo>
                    <a:pt x="2165096" y="2990850"/>
                  </a:lnTo>
                  <a:lnTo>
                    <a:pt x="2209134" y="2970507"/>
                  </a:lnTo>
                  <a:lnTo>
                    <a:pt x="2252584" y="2949410"/>
                  </a:lnTo>
                  <a:lnTo>
                    <a:pt x="2295440" y="2927570"/>
                  </a:lnTo>
                  <a:lnTo>
                    <a:pt x="2337697" y="2904999"/>
                  </a:lnTo>
                  <a:lnTo>
                    <a:pt x="2379353" y="2881707"/>
                  </a:lnTo>
                  <a:lnTo>
                    <a:pt x="2420402" y="2857707"/>
                  </a:lnTo>
                  <a:lnTo>
                    <a:pt x="2460840" y="2833009"/>
                  </a:lnTo>
                  <a:lnTo>
                    <a:pt x="2500663" y="2807624"/>
                  </a:lnTo>
                  <a:lnTo>
                    <a:pt x="2539866" y="2781564"/>
                  </a:lnTo>
                  <a:lnTo>
                    <a:pt x="2578446" y="2754841"/>
                  </a:lnTo>
                  <a:lnTo>
                    <a:pt x="2616397" y="2727466"/>
                  </a:lnTo>
                  <a:lnTo>
                    <a:pt x="2653717" y="2699449"/>
                  </a:lnTo>
                  <a:lnTo>
                    <a:pt x="2690400" y="2670803"/>
                  </a:lnTo>
                  <a:lnTo>
                    <a:pt x="2726441" y="2641538"/>
                  </a:lnTo>
                  <a:lnTo>
                    <a:pt x="2761838" y="2611666"/>
                  </a:lnTo>
                  <a:lnTo>
                    <a:pt x="2796585" y="2581198"/>
                  </a:lnTo>
                  <a:lnTo>
                    <a:pt x="2830679" y="2550146"/>
                  </a:lnTo>
                  <a:lnTo>
                    <a:pt x="2864114" y="2518521"/>
                  </a:lnTo>
                  <a:lnTo>
                    <a:pt x="2896887" y="2486334"/>
                  </a:lnTo>
                  <a:lnTo>
                    <a:pt x="2928994" y="2453597"/>
                  </a:lnTo>
                  <a:lnTo>
                    <a:pt x="2960429" y="2420320"/>
                  </a:lnTo>
                  <a:lnTo>
                    <a:pt x="2991189" y="2386515"/>
                  </a:lnTo>
                  <a:lnTo>
                    <a:pt x="3021270" y="2352194"/>
                  </a:lnTo>
                  <a:lnTo>
                    <a:pt x="3050667" y="2317368"/>
                  </a:lnTo>
                  <a:lnTo>
                    <a:pt x="3079376" y="2282048"/>
                  </a:lnTo>
                  <a:lnTo>
                    <a:pt x="3107392" y="2246245"/>
                  </a:lnTo>
                  <a:lnTo>
                    <a:pt x="3134712" y="2209971"/>
                  </a:lnTo>
                  <a:lnTo>
                    <a:pt x="3161331" y="2173238"/>
                  </a:lnTo>
                  <a:lnTo>
                    <a:pt x="3187244" y="2136055"/>
                  </a:lnTo>
                  <a:lnTo>
                    <a:pt x="3212448" y="2098435"/>
                  </a:lnTo>
                  <a:lnTo>
                    <a:pt x="3236938" y="2060390"/>
                  </a:lnTo>
                  <a:lnTo>
                    <a:pt x="3260710" y="2021929"/>
                  </a:lnTo>
                  <a:lnTo>
                    <a:pt x="3283759" y="1983066"/>
                  </a:lnTo>
                  <a:lnTo>
                    <a:pt x="3306082" y="1943810"/>
                  </a:lnTo>
                  <a:lnTo>
                    <a:pt x="3327674" y="1904174"/>
                  </a:lnTo>
                  <a:lnTo>
                    <a:pt x="3348530" y="1864168"/>
                  </a:lnTo>
                  <a:lnTo>
                    <a:pt x="3368647" y="1823804"/>
                  </a:lnTo>
                  <a:lnTo>
                    <a:pt x="3388020" y="1783094"/>
                  </a:lnTo>
                  <a:lnTo>
                    <a:pt x="3406645" y="1742048"/>
                  </a:lnTo>
                  <a:lnTo>
                    <a:pt x="3424517" y="1700678"/>
                  </a:lnTo>
                  <a:lnTo>
                    <a:pt x="3441633" y="1658995"/>
                  </a:lnTo>
                  <a:lnTo>
                    <a:pt x="3457987" y="1617011"/>
                  </a:lnTo>
                  <a:lnTo>
                    <a:pt x="3473576" y="1574737"/>
                  </a:lnTo>
                  <a:lnTo>
                    <a:pt x="3488396" y="1532184"/>
                  </a:lnTo>
                  <a:lnTo>
                    <a:pt x="3502442" y="1489363"/>
                  </a:lnTo>
                  <a:lnTo>
                    <a:pt x="3515709" y="1446286"/>
                  </a:lnTo>
                  <a:lnTo>
                    <a:pt x="3528194" y="1402965"/>
                  </a:lnTo>
                  <a:lnTo>
                    <a:pt x="3539892" y="1359410"/>
                  </a:lnTo>
                  <a:lnTo>
                    <a:pt x="3550799" y="1315632"/>
                  </a:lnTo>
                  <a:lnTo>
                    <a:pt x="3560910" y="1271644"/>
                  </a:lnTo>
                  <a:lnTo>
                    <a:pt x="3570222" y="1227456"/>
                  </a:lnTo>
                  <a:lnTo>
                    <a:pt x="3578730" y="1183080"/>
                  </a:lnTo>
                  <a:lnTo>
                    <a:pt x="3586430" y="1138528"/>
                  </a:lnTo>
                  <a:lnTo>
                    <a:pt x="3593317" y="1093809"/>
                  </a:lnTo>
                  <a:lnTo>
                    <a:pt x="3599387" y="1048936"/>
                  </a:lnTo>
                  <a:lnTo>
                    <a:pt x="3604636" y="1003920"/>
                  </a:lnTo>
                  <a:lnTo>
                    <a:pt x="3609060" y="958773"/>
                  </a:lnTo>
                  <a:lnTo>
                    <a:pt x="3612653" y="913505"/>
                  </a:lnTo>
                  <a:lnTo>
                    <a:pt x="3615413" y="868128"/>
                  </a:lnTo>
                  <a:lnTo>
                    <a:pt x="3617335" y="822654"/>
                  </a:lnTo>
                  <a:lnTo>
                    <a:pt x="3618414" y="777093"/>
                  </a:lnTo>
                  <a:lnTo>
                    <a:pt x="3618646" y="731457"/>
                  </a:lnTo>
                  <a:lnTo>
                    <a:pt x="3618027" y="685758"/>
                  </a:lnTo>
                  <a:lnTo>
                    <a:pt x="3616553" y="640006"/>
                  </a:lnTo>
                  <a:lnTo>
                    <a:pt x="3614218" y="594213"/>
                  </a:lnTo>
                  <a:lnTo>
                    <a:pt x="3611020" y="548390"/>
                  </a:lnTo>
                  <a:lnTo>
                    <a:pt x="3606953" y="502549"/>
                  </a:lnTo>
                  <a:lnTo>
                    <a:pt x="3602014" y="456700"/>
                  </a:lnTo>
                  <a:lnTo>
                    <a:pt x="3596198" y="410856"/>
                  </a:lnTo>
                  <a:lnTo>
                    <a:pt x="3589501" y="365027"/>
                  </a:lnTo>
                  <a:lnTo>
                    <a:pt x="3581918" y="319226"/>
                  </a:lnTo>
                  <a:lnTo>
                    <a:pt x="3573445" y="273462"/>
                  </a:lnTo>
                  <a:lnTo>
                    <a:pt x="3564078" y="227748"/>
                  </a:lnTo>
                  <a:lnTo>
                    <a:pt x="3553813" y="182094"/>
                  </a:lnTo>
                  <a:lnTo>
                    <a:pt x="3542645" y="136513"/>
                  </a:lnTo>
                  <a:lnTo>
                    <a:pt x="3530570" y="91015"/>
                  </a:lnTo>
                  <a:lnTo>
                    <a:pt x="3517584" y="45612"/>
                  </a:lnTo>
                  <a:lnTo>
                    <a:pt x="3503682" y="315"/>
                  </a:lnTo>
                  <a:lnTo>
                    <a:pt x="3503579" y="0"/>
                  </a:lnTo>
                  <a:close/>
                </a:path>
              </a:pathLst>
            </a:custGeom>
            <a:solidFill>
              <a:srgbClr val="92C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6">
              <a:extLst>
                <a:ext uri="{FF2B5EF4-FFF2-40B4-BE49-F238E27FC236}">
                  <a16:creationId xmlns:a16="http://schemas.microsoft.com/office/drawing/2014/main" id="{55D2216C-8585-2A1C-0B2A-182B8C6E926C}"/>
                </a:ext>
              </a:extLst>
            </p:cNvPr>
            <p:cNvSpPr/>
            <p:nvPr/>
          </p:nvSpPr>
          <p:spPr>
            <a:xfrm>
              <a:off x="0" y="0"/>
              <a:ext cx="3749040" cy="3338829"/>
            </a:xfrm>
            <a:custGeom>
              <a:avLst/>
              <a:gdLst/>
              <a:ahLst/>
              <a:cxnLst/>
              <a:rect l="l" t="t" r="r" b="b"/>
              <a:pathLst>
                <a:path w="3749040" h="3338829">
                  <a:moveTo>
                    <a:pt x="0" y="3067846"/>
                  </a:moveTo>
                  <a:lnTo>
                    <a:pt x="47832" y="3091003"/>
                  </a:lnTo>
                  <a:lnTo>
                    <a:pt x="88526" y="3109715"/>
                  </a:lnTo>
                  <a:lnTo>
                    <a:pt x="129527" y="3127722"/>
                  </a:lnTo>
                  <a:lnTo>
                    <a:pt x="170824" y="3145021"/>
                  </a:lnTo>
                  <a:lnTo>
                    <a:pt x="212409" y="3161608"/>
                  </a:lnTo>
                  <a:lnTo>
                    <a:pt x="254272" y="3177480"/>
                  </a:lnTo>
                  <a:lnTo>
                    <a:pt x="296401" y="3192631"/>
                  </a:lnTo>
                  <a:lnTo>
                    <a:pt x="338787" y="3207059"/>
                  </a:lnTo>
                  <a:lnTo>
                    <a:pt x="381421" y="3220760"/>
                  </a:lnTo>
                  <a:lnTo>
                    <a:pt x="424291" y="3233730"/>
                  </a:lnTo>
                  <a:lnTo>
                    <a:pt x="467389" y="3245965"/>
                  </a:lnTo>
                  <a:lnTo>
                    <a:pt x="510703" y="3257462"/>
                  </a:lnTo>
                  <a:lnTo>
                    <a:pt x="554225" y="3268216"/>
                  </a:lnTo>
                  <a:lnTo>
                    <a:pt x="597943" y="3278224"/>
                  </a:lnTo>
                  <a:lnTo>
                    <a:pt x="641848" y="3287481"/>
                  </a:lnTo>
                  <a:lnTo>
                    <a:pt x="685931" y="3295985"/>
                  </a:lnTo>
                  <a:lnTo>
                    <a:pt x="730180" y="3303731"/>
                  </a:lnTo>
                  <a:lnTo>
                    <a:pt x="774586" y="3310716"/>
                  </a:lnTo>
                  <a:lnTo>
                    <a:pt x="819139" y="3316936"/>
                  </a:lnTo>
                  <a:lnTo>
                    <a:pt x="863828" y="3322386"/>
                  </a:lnTo>
                  <a:lnTo>
                    <a:pt x="908645" y="3327064"/>
                  </a:lnTo>
                  <a:lnTo>
                    <a:pt x="953578" y="3330965"/>
                  </a:lnTo>
                  <a:lnTo>
                    <a:pt x="998618" y="3334086"/>
                  </a:lnTo>
                  <a:lnTo>
                    <a:pt x="1043755" y="3336422"/>
                  </a:lnTo>
                  <a:lnTo>
                    <a:pt x="1088978" y="3337971"/>
                  </a:lnTo>
                  <a:lnTo>
                    <a:pt x="1134279" y="3338728"/>
                  </a:lnTo>
                  <a:lnTo>
                    <a:pt x="1179645" y="3338689"/>
                  </a:lnTo>
                  <a:lnTo>
                    <a:pt x="1225069" y="3337850"/>
                  </a:lnTo>
                  <a:lnTo>
                    <a:pt x="1270539" y="3336209"/>
                  </a:lnTo>
                  <a:lnTo>
                    <a:pt x="1316046" y="3333760"/>
                  </a:lnTo>
                  <a:lnTo>
                    <a:pt x="1361579" y="3330501"/>
                  </a:lnTo>
                  <a:lnTo>
                    <a:pt x="1407129" y="3326427"/>
                  </a:lnTo>
                  <a:lnTo>
                    <a:pt x="1452685" y="3321534"/>
                  </a:lnTo>
                  <a:lnTo>
                    <a:pt x="1498238" y="3315820"/>
                  </a:lnTo>
                  <a:lnTo>
                    <a:pt x="1543778" y="3309279"/>
                  </a:lnTo>
                  <a:lnTo>
                    <a:pt x="1589294" y="3301909"/>
                  </a:lnTo>
                  <a:lnTo>
                    <a:pt x="1634776" y="3293705"/>
                  </a:lnTo>
                  <a:lnTo>
                    <a:pt x="1680215" y="3284663"/>
                  </a:lnTo>
                  <a:lnTo>
                    <a:pt x="1725600" y="3274781"/>
                  </a:lnTo>
                  <a:lnTo>
                    <a:pt x="1770922" y="3264053"/>
                  </a:lnTo>
                  <a:lnTo>
                    <a:pt x="1816170" y="3252477"/>
                  </a:lnTo>
                  <a:lnTo>
                    <a:pt x="1861334" y="3240048"/>
                  </a:lnTo>
                  <a:lnTo>
                    <a:pt x="1906405" y="3226763"/>
                  </a:lnTo>
                  <a:lnTo>
                    <a:pt x="1951372" y="3212617"/>
                  </a:lnTo>
                  <a:lnTo>
                    <a:pt x="1996226" y="3197608"/>
                  </a:lnTo>
                  <a:lnTo>
                    <a:pt x="2040955" y="3181730"/>
                  </a:lnTo>
                  <a:lnTo>
                    <a:pt x="2085551" y="3164981"/>
                  </a:lnTo>
                  <a:lnTo>
                    <a:pt x="2130003" y="3147357"/>
                  </a:lnTo>
                  <a:lnTo>
                    <a:pt x="2174301" y="3128854"/>
                  </a:lnTo>
                  <a:lnTo>
                    <a:pt x="2218436" y="3109468"/>
                  </a:lnTo>
                  <a:lnTo>
                    <a:pt x="2262211" y="3089277"/>
                  </a:lnTo>
                  <a:lnTo>
                    <a:pt x="2305434" y="3068378"/>
                  </a:lnTo>
                  <a:lnTo>
                    <a:pt x="2348101" y="3046782"/>
                  </a:lnTo>
                  <a:lnTo>
                    <a:pt x="2390207" y="3024497"/>
                  </a:lnTo>
                  <a:lnTo>
                    <a:pt x="2431750" y="3001535"/>
                  </a:lnTo>
                  <a:lnTo>
                    <a:pt x="2472725" y="2977905"/>
                  </a:lnTo>
                  <a:lnTo>
                    <a:pt x="2513128" y="2953617"/>
                  </a:lnTo>
                  <a:lnTo>
                    <a:pt x="2552956" y="2928681"/>
                  </a:lnTo>
                  <a:lnTo>
                    <a:pt x="2592205" y="2903108"/>
                  </a:lnTo>
                  <a:lnTo>
                    <a:pt x="2630871" y="2876906"/>
                  </a:lnTo>
                  <a:lnTo>
                    <a:pt x="2668950" y="2850087"/>
                  </a:lnTo>
                  <a:lnTo>
                    <a:pt x="2706439" y="2822660"/>
                  </a:lnTo>
                  <a:lnTo>
                    <a:pt x="2743333" y="2794636"/>
                  </a:lnTo>
                  <a:lnTo>
                    <a:pt x="2779630" y="2766024"/>
                  </a:lnTo>
                  <a:lnTo>
                    <a:pt x="2815324" y="2736834"/>
                  </a:lnTo>
                  <a:lnTo>
                    <a:pt x="2850413" y="2707076"/>
                  </a:lnTo>
                  <a:lnTo>
                    <a:pt x="2884892" y="2676761"/>
                  </a:lnTo>
                  <a:lnTo>
                    <a:pt x="2918758" y="2645898"/>
                  </a:lnTo>
                  <a:lnTo>
                    <a:pt x="2952007" y="2614498"/>
                  </a:lnTo>
                  <a:lnTo>
                    <a:pt x="2984635" y="2582570"/>
                  </a:lnTo>
                  <a:lnTo>
                    <a:pt x="3016639" y="2550124"/>
                  </a:lnTo>
                  <a:lnTo>
                    <a:pt x="3048013" y="2517171"/>
                  </a:lnTo>
                  <a:lnTo>
                    <a:pt x="3078756" y="2483721"/>
                  </a:lnTo>
                  <a:lnTo>
                    <a:pt x="3108862" y="2449782"/>
                  </a:lnTo>
                  <a:lnTo>
                    <a:pt x="3138329" y="2415367"/>
                  </a:lnTo>
                  <a:lnTo>
                    <a:pt x="3167152" y="2380484"/>
                  </a:lnTo>
                  <a:lnTo>
                    <a:pt x="3195327" y="2345143"/>
                  </a:lnTo>
                  <a:lnTo>
                    <a:pt x="3222851" y="2309355"/>
                  </a:lnTo>
                  <a:lnTo>
                    <a:pt x="3249721" y="2273130"/>
                  </a:lnTo>
                  <a:lnTo>
                    <a:pt x="3275931" y="2236477"/>
                  </a:lnTo>
                  <a:lnTo>
                    <a:pt x="3301478" y="2199407"/>
                  </a:lnTo>
                  <a:lnTo>
                    <a:pt x="3326359" y="2161929"/>
                  </a:lnTo>
                  <a:lnTo>
                    <a:pt x="3350570" y="2124054"/>
                  </a:lnTo>
                  <a:lnTo>
                    <a:pt x="3374107" y="2085792"/>
                  </a:lnTo>
                  <a:lnTo>
                    <a:pt x="3396966" y="2047153"/>
                  </a:lnTo>
                  <a:lnTo>
                    <a:pt x="3419143" y="2008146"/>
                  </a:lnTo>
                  <a:lnTo>
                    <a:pt x="3440635" y="1968782"/>
                  </a:lnTo>
                  <a:lnTo>
                    <a:pt x="3461437" y="1929071"/>
                  </a:lnTo>
                  <a:lnTo>
                    <a:pt x="3481546" y="1889022"/>
                  </a:lnTo>
                  <a:lnTo>
                    <a:pt x="3500959" y="1848647"/>
                  </a:lnTo>
                  <a:lnTo>
                    <a:pt x="3519671" y="1807954"/>
                  </a:lnTo>
                  <a:lnTo>
                    <a:pt x="3537678" y="1766954"/>
                  </a:lnTo>
                  <a:lnTo>
                    <a:pt x="3554977" y="1725657"/>
                  </a:lnTo>
                  <a:lnTo>
                    <a:pt x="3571564" y="1684072"/>
                  </a:lnTo>
                  <a:lnTo>
                    <a:pt x="3587436" y="1642211"/>
                  </a:lnTo>
                  <a:lnTo>
                    <a:pt x="3602587" y="1600082"/>
                  </a:lnTo>
                  <a:lnTo>
                    <a:pt x="3617016" y="1557697"/>
                  </a:lnTo>
                  <a:lnTo>
                    <a:pt x="3630717" y="1515064"/>
                  </a:lnTo>
                  <a:lnTo>
                    <a:pt x="3643686" y="1472194"/>
                  </a:lnTo>
                  <a:lnTo>
                    <a:pt x="3655921" y="1429098"/>
                  </a:lnTo>
                  <a:lnTo>
                    <a:pt x="3667418" y="1385784"/>
                  </a:lnTo>
                  <a:lnTo>
                    <a:pt x="3678172" y="1342263"/>
                  </a:lnTo>
                  <a:lnTo>
                    <a:pt x="3688180" y="1298546"/>
                  </a:lnTo>
                  <a:lnTo>
                    <a:pt x="3697437" y="1254641"/>
                  </a:lnTo>
                  <a:lnTo>
                    <a:pt x="3705941" y="1210560"/>
                  </a:lnTo>
                  <a:lnTo>
                    <a:pt x="3713687" y="1166311"/>
                  </a:lnTo>
                  <a:lnTo>
                    <a:pt x="3720672" y="1121906"/>
                  </a:lnTo>
                  <a:lnTo>
                    <a:pt x="3726892" y="1077354"/>
                  </a:lnTo>
                  <a:lnTo>
                    <a:pt x="3732342" y="1032665"/>
                  </a:lnTo>
                  <a:lnTo>
                    <a:pt x="3737020" y="987849"/>
                  </a:lnTo>
                  <a:lnTo>
                    <a:pt x="3740921" y="942916"/>
                  </a:lnTo>
                  <a:lnTo>
                    <a:pt x="3744042" y="897877"/>
                  </a:lnTo>
                  <a:lnTo>
                    <a:pt x="3746379" y="852741"/>
                  </a:lnTo>
                  <a:lnTo>
                    <a:pt x="3747927" y="807518"/>
                  </a:lnTo>
                  <a:lnTo>
                    <a:pt x="3748684" y="762218"/>
                  </a:lnTo>
                  <a:lnTo>
                    <a:pt x="3748645" y="716852"/>
                  </a:lnTo>
                  <a:lnTo>
                    <a:pt x="3747806" y="671429"/>
                  </a:lnTo>
                  <a:lnTo>
                    <a:pt x="3746165" y="625959"/>
                  </a:lnTo>
                  <a:lnTo>
                    <a:pt x="3743716" y="580452"/>
                  </a:lnTo>
                  <a:lnTo>
                    <a:pt x="3740457" y="534919"/>
                  </a:lnTo>
                  <a:lnTo>
                    <a:pt x="3736383" y="489370"/>
                  </a:lnTo>
                  <a:lnTo>
                    <a:pt x="3731490" y="443813"/>
                  </a:lnTo>
                  <a:lnTo>
                    <a:pt x="3725776" y="398261"/>
                  </a:lnTo>
                  <a:lnTo>
                    <a:pt x="3719235" y="352721"/>
                  </a:lnTo>
                  <a:lnTo>
                    <a:pt x="3711865" y="307205"/>
                  </a:lnTo>
                  <a:lnTo>
                    <a:pt x="3703661" y="261723"/>
                  </a:lnTo>
                  <a:lnTo>
                    <a:pt x="3694619" y="216284"/>
                  </a:lnTo>
                  <a:lnTo>
                    <a:pt x="3684737" y="170898"/>
                  </a:lnTo>
                  <a:lnTo>
                    <a:pt x="3674009" y="125576"/>
                  </a:lnTo>
                  <a:lnTo>
                    <a:pt x="3662433" y="80328"/>
                  </a:lnTo>
                  <a:lnTo>
                    <a:pt x="3650004" y="35163"/>
                  </a:lnTo>
                  <a:lnTo>
                    <a:pt x="3639639" y="0"/>
                  </a:lnTo>
                </a:path>
              </a:pathLst>
            </a:custGeom>
            <a:ln w="47625">
              <a:solidFill>
                <a:srgbClr val="3462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7">
            <a:extLst>
              <a:ext uri="{FF2B5EF4-FFF2-40B4-BE49-F238E27FC236}">
                <a16:creationId xmlns:a16="http://schemas.microsoft.com/office/drawing/2014/main" id="{9F555E17-E1A1-571B-C327-E927A80B09CF}"/>
              </a:ext>
            </a:extLst>
          </p:cNvPr>
          <p:cNvGrpSpPr/>
          <p:nvPr/>
        </p:nvGrpSpPr>
        <p:grpSpPr>
          <a:xfrm>
            <a:off x="12186154" y="8919836"/>
            <a:ext cx="4850130" cy="1391285"/>
            <a:chOff x="12186154" y="8919836"/>
            <a:chExt cx="4850130" cy="1391285"/>
          </a:xfrm>
        </p:grpSpPr>
        <p:sp>
          <p:nvSpPr>
            <p:cNvPr id="11" name="object 8">
              <a:extLst>
                <a:ext uri="{FF2B5EF4-FFF2-40B4-BE49-F238E27FC236}">
                  <a16:creationId xmlns:a16="http://schemas.microsoft.com/office/drawing/2014/main" id="{2E0781C5-C599-7D1F-4FEF-4046D30E863F}"/>
                </a:ext>
              </a:extLst>
            </p:cNvPr>
            <p:cNvSpPr/>
            <p:nvPr/>
          </p:nvSpPr>
          <p:spPr>
            <a:xfrm>
              <a:off x="12377423" y="9084919"/>
              <a:ext cx="4467860" cy="1202690"/>
            </a:xfrm>
            <a:custGeom>
              <a:avLst/>
              <a:gdLst/>
              <a:ahLst/>
              <a:cxnLst/>
              <a:rect l="l" t="t" r="r" b="b"/>
              <a:pathLst>
                <a:path w="4467859" h="1202690">
                  <a:moveTo>
                    <a:pt x="2261881" y="120"/>
                  </a:moveTo>
                  <a:lnTo>
                    <a:pt x="2216625" y="0"/>
                  </a:lnTo>
                  <a:lnTo>
                    <a:pt x="2171313" y="650"/>
                  </a:lnTo>
                  <a:lnTo>
                    <a:pt x="2125953" y="2075"/>
                  </a:lnTo>
                  <a:lnTo>
                    <a:pt x="2080555" y="4278"/>
                  </a:lnTo>
                  <a:lnTo>
                    <a:pt x="2035129" y="7262"/>
                  </a:lnTo>
                  <a:lnTo>
                    <a:pt x="1989683" y="11032"/>
                  </a:lnTo>
                  <a:lnTo>
                    <a:pt x="1944227" y="15590"/>
                  </a:lnTo>
                  <a:lnTo>
                    <a:pt x="1898771" y="20941"/>
                  </a:lnTo>
                  <a:lnTo>
                    <a:pt x="1853323" y="27087"/>
                  </a:lnTo>
                  <a:lnTo>
                    <a:pt x="1807894" y="34033"/>
                  </a:lnTo>
                  <a:lnTo>
                    <a:pt x="1762492" y="41781"/>
                  </a:lnTo>
                  <a:lnTo>
                    <a:pt x="1717127" y="50336"/>
                  </a:lnTo>
                  <a:lnTo>
                    <a:pt x="1671808" y="59701"/>
                  </a:lnTo>
                  <a:lnTo>
                    <a:pt x="1626545" y="69879"/>
                  </a:lnTo>
                  <a:lnTo>
                    <a:pt x="1581347" y="80875"/>
                  </a:lnTo>
                  <a:lnTo>
                    <a:pt x="1536223" y="92691"/>
                  </a:lnTo>
                  <a:lnTo>
                    <a:pt x="1491182" y="105331"/>
                  </a:lnTo>
                  <a:lnTo>
                    <a:pt x="1446235" y="118799"/>
                  </a:lnTo>
                  <a:lnTo>
                    <a:pt x="1401390" y="133098"/>
                  </a:lnTo>
                  <a:lnTo>
                    <a:pt x="1356657" y="148232"/>
                  </a:lnTo>
                  <a:lnTo>
                    <a:pt x="1312045" y="164205"/>
                  </a:lnTo>
                  <a:lnTo>
                    <a:pt x="1267563" y="181019"/>
                  </a:lnTo>
                  <a:lnTo>
                    <a:pt x="1223221" y="198679"/>
                  </a:lnTo>
                  <a:lnTo>
                    <a:pt x="1179029" y="217188"/>
                  </a:lnTo>
                  <a:lnTo>
                    <a:pt x="1134995" y="236549"/>
                  </a:lnTo>
                  <a:lnTo>
                    <a:pt x="1091304" y="256682"/>
                  </a:lnTo>
                  <a:lnTo>
                    <a:pt x="1048147" y="277498"/>
                  </a:lnTo>
                  <a:lnTo>
                    <a:pt x="1005527" y="298989"/>
                  </a:lnTo>
                  <a:lnTo>
                    <a:pt x="963447" y="321145"/>
                  </a:lnTo>
                  <a:lnTo>
                    <a:pt x="921911" y="343956"/>
                  </a:lnTo>
                  <a:lnTo>
                    <a:pt x="880923" y="367414"/>
                  </a:lnTo>
                  <a:lnTo>
                    <a:pt x="840485" y="391509"/>
                  </a:lnTo>
                  <a:lnTo>
                    <a:pt x="800602" y="416231"/>
                  </a:lnTo>
                  <a:lnTo>
                    <a:pt x="761277" y="441572"/>
                  </a:lnTo>
                  <a:lnTo>
                    <a:pt x="722514" y="467522"/>
                  </a:lnTo>
                  <a:lnTo>
                    <a:pt x="684316" y="494071"/>
                  </a:lnTo>
                  <a:lnTo>
                    <a:pt x="646687" y="521211"/>
                  </a:lnTo>
                  <a:lnTo>
                    <a:pt x="609630" y="548931"/>
                  </a:lnTo>
                  <a:lnTo>
                    <a:pt x="573149" y="577223"/>
                  </a:lnTo>
                  <a:lnTo>
                    <a:pt x="537247" y="606077"/>
                  </a:lnTo>
                  <a:lnTo>
                    <a:pt x="501928" y="635483"/>
                  </a:lnTo>
                  <a:lnTo>
                    <a:pt x="467195" y="665433"/>
                  </a:lnTo>
                  <a:lnTo>
                    <a:pt x="433053" y="695917"/>
                  </a:lnTo>
                  <a:lnTo>
                    <a:pt x="399504" y="726926"/>
                  </a:lnTo>
                  <a:lnTo>
                    <a:pt x="366552" y="758450"/>
                  </a:lnTo>
                  <a:lnTo>
                    <a:pt x="334201" y="790481"/>
                  </a:lnTo>
                  <a:lnTo>
                    <a:pt x="302455" y="823007"/>
                  </a:lnTo>
                  <a:lnTo>
                    <a:pt x="271315" y="856021"/>
                  </a:lnTo>
                  <a:lnTo>
                    <a:pt x="240788" y="889513"/>
                  </a:lnTo>
                  <a:lnTo>
                    <a:pt x="210875" y="923474"/>
                  </a:lnTo>
                  <a:lnTo>
                    <a:pt x="181580" y="957893"/>
                  </a:lnTo>
                  <a:lnTo>
                    <a:pt x="152907" y="992763"/>
                  </a:lnTo>
                  <a:lnTo>
                    <a:pt x="124860" y="1028073"/>
                  </a:lnTo>
                  <a:lnTo>
                    <a:pt x="97442" y="1063814"/>
                  </a:lnTo>
                  <a:lnTo>
                    <a:pt x="70656" y="1099977"/>
                  </a:lnTo>
                  <a:lnTo>
                    <a:pt x="44507" y="1136552"/>
                  </a:lnTo>
                  <a:lnTo>
                    <a:pt x="18997" y="1173530"/>
                  </a:lnTo>
                  <a:lnTo>
                    <a:pt x="0" y="1202081"/>
                  </a:lnTo>
                  <a:lnTo>
                    <a:pt x="4467564" y="1202081"/>
                  </a:lnTo>
                  <a:lnTo>
                    <a:pt x="4443385" y="1165965"/>
                  </a:lnTo>
                  <a:lnTo>
                    <a:pt x="4416836" y="1127768"/>
                  </a:lnTo>
                  <a:lnTo>
                    <a:pt x="4389696" y="1090140"/>
                  </a:lnTo>
                  <a:lnTo>
                    <a:pt x="4361975" y="1053083"/>
                  </a:lnTo>
                  <a:lnTo>
                    <a:pt x="4333683" y="1016603"/>
                  </a:lnTo>
                  <a:lnTo>
                    <a:pt x="4304828" y="980701"/>
                  </a:lnTo>
                  <a:lnTo>
                    <a:pt x="4275421" y="945383"/>
                  </a:lnTo>
                  <a:lnTo>
                    <a:pt x="4245470" y="910651"/>
                  </a:lnTo>
                  <a:lnTo>
                    <a:pt x="4214986" y="876509"/>
                  </a:lnTo>
                  <a:lnTo>
                    <a:pt x="4183976" y="842960"/>
                  </a:lnTo>
                  <a:lnTo>
                    <a:pt x="4152451" y="810008"/>
                  </a:lnTo>
                  <a:lnTo>
                    <a:pt x="4120420" y="777657"/>
                  </a:lnTo>
                  <a:lnTo>
                    <a:pt x="4087892" y="745911"/>
                  </a:lnTo>
                  <a:lnTo>
                    <a:pt x="4054878" y="714771"/>
                  </a:lnTo>
                  <a:lnTo>
                    <a:pt x="4021385" y="684243"/>
                  </a:lnTo>
                  <a:lnTo>
                    <a:pt x="3987423" y="654330"/>
                  </a:lnTo>
                  <a:lnTo>
                    <a:pt x="3953003" y="625035"/>
                  </a:lnTo>
                  <a:lnTo>
                    <a:pt x="3918132" y="596362"/>
                  </a:lnTo>
                  <a:lnTo>
                    <a:pt x="3882821" y="568315"/>
                  </a:lnTo>
                  <a:lnTo>
                    <a:pt x="3847079" y="540896"/>
                  </a:lnTo>
                  <a:lnTo>
                    <a:pt x="3810915" y="514110"/>
                  </a:lnTo>
                  <a:lnTo>
                    <a:pt x="3774339" y="487960"/>
                  </a:lnTo>
                  <a:lnTo>
                    <a:pt x="3737359" y="462449"/>
                  </a:lnTo>
                  <a:lnTo>
                    <a:pt x="3699986" y="437582"/>
                  </a:lnTo>
                  <a:lnTo>
                    <a:pt x="3662229" y="413362"/>
                  </a:lnTo>
                  <a:lnTo>
                    <a:pt x="3624096" y="389791"/>
                  </a:lnTo>
                  <a:lnTo>
                    <a:pt x="3585598" y="366875"/>
                  </a:lnTo>
                  <a:lnTo>
                    <a:pt x="3546744" y="344616"/>
                  </a:lnTo>
                  <a:lnTo>
                    <a:pt x="3507543" y="323018"/>
                  </a:lnTo>
                  <a:lnTo>
                    <a:pt x="3468004" y="302084"/>
                  </a:lnTo>
                  <a:lnTo>
                    <a:pt x="3428137" y="281818"/>
                  </a:lnTo>
                  <a:lnTo>
                    <a:pt x="3387951" y="262224"/>
                  </a:lnTo>
                  <a:lnTo>
                    <a:pt x="3347456" y="243305"/>
                  </a:lnTo>
                  <a:lnTo>
                    <a:pt x="3306661" y="225065"/>
                  </a:lnTo>
                  <a:lnTo>
                    <a:pt x="3265575" y="207506"/>
                  </a:lnTo>
                  <a:lnTo>
                    <a:pt x="3224208" y="190634"/>
                  </a:lnTo>
                  <a:lnTo>
                    <a:pt x="3182568" y="174451"/>
                  </a:lnTo>
                  <a:lnTo>
                    <a:pt x="3140666" y="158961"/>
                  </a:lnTo>
                  <a:lnTo>
                    <a:pt x="3098511" y="144167"/>
                  </a:lnTo>
                  <a:lnTo>
                    <a:pt x="3056111" y="130073"/>
                  </a:lnTo>
                  <a:lnTo>
                    <a:pt x="3013478" y="116682"/>
                  </a:lnTo>
                  <a:lnTo>
                    <a:pt x="2970618" y="103999"/>
                  </a:lnTo>
                  <a:lnTo>
                    <a:pt x="2927543" y="92026"/>
                  </a:lnTo>
                  <a:lnTo>
                    <a:pt x="2884262" y="80768"/>
                  </a:lnTo>
                  <a:lnTo>
                    <a:pt x="2840783" y="70227"/>
                  </a:lnTo>
                  <a:lnTo>
                    <a:pt x="2797117" y="60407"/>
                  </a:lnTo>
                  <a:lnTo>
                    <a:pt x="2753272" y="51312"/>
                  </a:lnTo>
                  <a:lnTo>
                    <a:pt x="2709258" y="42946"/>
                  </a:lnTo>
                  <a:lnTo>
                    <a:pt x="2665085" y="35311"/>
                  </a:lnTo>
                  <a:lnTo>
                    <a:pt x="2620761" y="28412"/>
                  </a:lnTo>
                  <a:lnTo>
                    <a:pt x="2576296" y="22252"/>
                  </a:lnTo>
                  <a:lnTo>
                    <a:pt x="2531700" y="16834"/>
                  </a:lnTo>
                  <a:lnTo>
                    <a:pt x="2486981" y="12162"/>
                  </a:lnTo>
                  <a:lnTo>
                    <a:pt x="2442149" y="8240"/>
                  </a:lnTo>
                  <a:lnTo>
                    <a:pt x="2397214" y="5072"/>
                  </a:lnTo>
                  <a:lnTo>
                    <a:pt x="2352185" y="2660"/>
                  </a:lnTo>
                  <a:lnTo>
                    <a:pt x="2307071" y="1008"/>
                  </a:lnTo>
                  <a:lnTo>
                    <a:pt x="2261881" y="120"/>
                  </a:lnTo>
                  <a:close/>
                </a:path>
              </a:pathLst>
            </a:custGeom>
            <a:solidFill>
              <a:srgbClr val="92C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9">
              <a:extLst>
                <a:ext uri="{FF2B5EF4-FFF2-40B4-BE49-F238E27FC236}">
                  <a16:creationId xmlns:a16="http://schemas.microsoft.com/office/drawing/2014/main" id="{CB313A5A-9AC9-50BD-2AB3-6889E4A141E3}"/>
                </a:ext>
              </a:extLst>
            </p:cNvPr>
            <p:cNvSpPr/>
            <p:nvPr/>
          </p:nvSpPr>
          <p:spPr>
            <a:xfrm>
              <a:off x="12209967" y="8943649"/>
              <a:ext cx="4802505" cy="1343660"/>
            </a:xfrm>
            <a:custGeom>
              <a:avLst/>
              <a:gdLst/>
              <a:ahLst/>
              <a:cxnLst/>
              <a:rect l="l" t="t" r="r" b="b"/>
              <a:pathLst>
                <a:path w="4802505" h="1343659">
                  <a:moveTo>
                    <a:pt x="4802278" y="1343354"/>
                  </a:moveTo>
                  <a:lnTo>
                    <a:pt x="4764836" y="1283727"/>
                  </a:lnTo>
                  <a:lnTo>
                    <a:pt x="4738898" y="1244395"/>
                  </a:lnTo>
                  <a:lnTo>
                    <a:pt x="4712376" y="1205607"/>
                  </a:lnTo>
                  <a:lnTo>
                    <a:pt x="4685280" y="1167368"/>
                  </a:lnTo>
                  <a:lnTo>
                    <a:pt x="4657617" y="1129681"/>
                  </a:lnTo>
                  <a:lnTo>
                    <a:pt x="4629397" y="1092548"/>
                  </a:lnTo>
                  <a:lnTo>
                    <a:pt x="4600627" y="1055973"/>
                  </a:lnTo>
                  <a:lnTo>
                    <a:pt x="4571318" y="1019960"/>
                  </a:lnTo>
                  <a:lnTo>
                    <a:pt x="4541477" y="984512"/>
                  </a:lnTo>
                  <a:lnTo>
                    <a:pt x="4511114" y="949631"/>
                  </a:lnTo>
                  <a:lnTo>
                    <a:pt x="4480236" y="915322"/>
                  </a:lnTo>
                  <a:lnTo>
                    <a:pt x="4448853" y="881588"/>
                  </a:lnTo>
                  <a:lnTo>
                    <a:pt x="4416973" y="848431"/>
                  </a:lnTo>
                  <a:lnTo>
                    <a:pt x="4384605" y="815855"/>
                  </a:lnTo>
                  <a:lnTo>
                    <a:pt x="4351757" y="783864"/>
                  </a:lnTo>
                  <a:lnTo>
                    <a:pt x="4318439" y="752461"/>
                  </a:lnTo>
                  <a:lnTo>
                    <a:pt x="4284659" y="721648"/>
                  </a:lnTo>
                  <a:lnTo>
                    <a:pt x="4250425" y="691430"/>
                  </a:lnTo>
                  <a:lnTo>
                    <a:pt x="4215746" y="661810"/>
                  </a:lnTo>
                  <a:lnTo>
                    <a:pt x="4180631" y="632790"/>
                  </a:lnTo>
                  <a:lnTo>
                    <a:pt x="4145089" y="604375"/>
                  </a:lnTo>
                  <a:lnTo>
                    <a:pt x="4109128" y="576567"/>
                  </a:lnTo>
                  <a:lnTo>
                    <a:pt x="4072757" y="549369"/>
                  </a:lnTo>
                  <a:lnTo>
                    <a:pt x="4035985" y="522786"/>
                  </a:lnTo>
                  <a:lnTo>
                    <a:pt x="3998820" y="496820"/>
                  </a:lnTo>
                  <a:lnTo>
                    <a:pt x="3961271" y="471474"/>
                  </a:lnTo>
                  <a:lnTo>
                    <a:pt x="3923346" y="446753"/>
                  </a:lnTo>
                  <a:lnTo>
                    <a:pt x="3885055" y="422658"/>
                  </a:lnTo>
                  <a:lnTo>
                    <a:pt x="3846405" y="399194"/>
                  </a:lnTo>
                  <a:lnTo>
                    <a:pt x="3807406" y="376364"/>
                  </a:lnTo>
                  <a:lnTo>
                    <a:pt x="3768067" y="354171"/>
                  </a:lnTo>
                  <a:lnTo>
                    <a:pt x="3728395" y="332618"/>
                  </a:lnTo>
                  <a:lnTo>
                    <a:pt x="3688400" y="311709"/>
                  </a:lnTo>
                  <a:lnTo>
                    <a:pt x="3648091" y="291446"/>
                  </a:lnTo>
                  <a:lnTo>
                    <a:pt x="3607475" y="271834"/>
                  </a:lnTo>
                  <a:lnTo>
                    <a:pt x="3566562" y="252875"/>
                  </a:lnTo>
                  <a:lnTo>
                    <a:pt x="3525361" y="234573"/>
                  </a:lnTo>
                  <a:lnTo>
                    <a:pt x="3483879" y="216931"/>
                  </a:lnTo>
                  <a:lnTo>
                    <a:pt x="3442126" y="199952"/>
                  </a:lnTo>
                  <a:lnTo>
                    <a:pt x="3400110" y="183640"/>
                  </a:lnTo>
                  <a:lnTo>
                    <a:pt x="3357840" y="167997"/>
                  </a:lnTo>
                  <a:lnTo>
                    <a:pt x="3315325" y="153028"/>
                  </a:lnTo>
                  <a:lnTo>
                    <a:pt x="3272574" y="138736"/>
                  </a:lnTo>
                  <a:lnTo>
                    <a:pt x="3229594" y="125123"/>
                  </a:lnTo>
                  <a:lnTo>
                    <a:pt x="3186395" y="112193"/>
                  </a:lnTo>
                  <a:lnTo>
                    <a:pt x="3142985" y="99949"/>
                  </a:lnTo>
                  <a:lnTo>
                    <a:pt x="3099374" y="88395"/>
                  </a:lnTo>
                  <a:lnTo>
                    <a:pt x="3055569" y="77534"/>
                  </a:lnTo>
                  <a:lnTo>
                    <a:pt x="3011579" y="67369"/>
                  </a:lnTo>
                  <a:lnTo>
                    <a:pt x="2967414" y="57904"/>
                  </a:lnTo>
                  <a:lnTo>
                    <a:pt x="2923081" y="49141"/>
                  </a:lnTo>
                  <a:lnTo>
                    <a:pt x="2878590" y="41084"/>
                  </a:lnTo>
                  <a:lnTo>
                    <a:pt x="2833948" y="33737"/>
                  </a:lnTo>
                  <a:lnTo>
                    <a:pt x="2789166" y="27102"/>
                  </a:lnTo>
                  <a:lnTo>
                    <a:pt x="2744250" y="21184"/>
                  </a:lnTo>
                  <a:lnTo>
                    <a:pt x="2699211" y="15984"/>
                  </a:lnTo>
                  <a:lnTo>
                    <a:pt x="2654057" y="11507"/>
                  </a:lnTo>
                  <a:lnTo>
                    <a:pt x="2608796" y="7755"/>
                  </a:lnTo>
                  <a:lnTo>
                    <a:pt x="2563437" y="4733"/>
                  </a:lnTo>
                  <a:lnTo>
                    <a:pt x="2517989" y="2443"/>
                  </a:lnTo>
                  <a:lnTo>
                    <a:pt x="2472460" y="888"/>
                  </a:lnTo>
                  <a:lnTo>
                    <a:pt x="2426859" y="73"/>
                  </a:lnTo>
                  <a:lnTo>
                    <a:pt x="2381195" y="0"/>
                  </a:lnTo>
                  <a:lnTo>
                    <a:pt x="2335477" y="672"/>
                  </a:lnTo>
                  <a:lnTo>
                    <a:pt x="2289713" y="2093"/>
                  </a:lnTo>
                  <a:lnTo>
                    <a:pt x="2243911" y="4265"/>
                  </a:lnTo>
                  <a:lnTo>
                    <a:pt x="2198081" y="7194"/>
                  </a:lnTo>
                  <a:lnTo>
                    <a:pt x="2152231" y="10881"/>
                  </a:lnTo>
                  <a:lnTo>
                    <a:pt x="2106370" y="15329"/>
                  </a:lnTo>
                  <a:lnTo>
                    <a:pt x="2060506" y="20543"/>
                  </a:lnTo>
                  <a:lnTo>
                    <a:pt x="2014649" y="26526"/>
                  </a:lnTo>
                  <a:lnTo>
                    <a:pt x="1968806" y="33280"/>
                  </a:lnTo>
                  <a:lnTo>
                    <a:pt x="1922987" y="40810"/>
                  </a:lnTo>
                  <a:lnTo>
                    <a:pt x="1877200" y="49117"/>
                  </a:lnTo>
                  <a:lnTo>
                    <a:pt x="1831453" y="58206"/>
                  </a:lnTo>
                  <a:lnTo>
                    <a:pt x="1785757" y="68081"/>
                  </a:lnTo>
                  <a:lnTo>
                    <a:pt x="1740118" y="78743"/>
                  </a:lnTo>
                  <a:lnTo>
                    <a:pt x="1694546" y="90197"/>
                  </a:lnTo>
                  <a:lnTo>
                    <a:pt x="1649050" y="102446"/>
                  </a:lnTo>
                  <a:lnTo>
                    <a:pt x="1603638" y="115492"/>
                  </a:lnTo>
                  <a:lnTo>
                    <a:pt x="1558318" y="129340"/>
                  </a:lnTo>
                  <a:lnTo>
                    <a:pt x="1513101" y="143993"/>
                  </a:lnTo>
                  <a:lnTo>
                    <a:pt x="1467993" y="159454"/>
                  </a:lnTo>
                  <a:lnTo>
                    <a:pt x="1423005" y="175726"/>
                  </a:lnTo>
                  <a:lnTo>
                    <a:pt x="1378143" y="192812"/>
                  </a:lnTo>
                  <a:lnTo>
                    <a:pt x="1333419" y="210716"/>
                  </a:lnTo>
                  <a:lnTo>
                    <a:pt x="1288839" y="229441"/>
                  </a:lnTo>
                  <a:lnTo>
                    <a:pt x="1244412" y="248991"/>
                  </a:lnTo>
                  <a:lnTo>
                    <a:pt x="1200322" y="269288"/>
                  </a:lnTo>
                  <a:lnTo>
                    <a:pt x="1156747" y="290247"/>
                  </a:lnTo>
                  <a:lnTo>
                    <a:pt x="1113691" y="311858"/>
                  </a:lnTo>
                  <a:lnTo>
                    <a:pt x="1071157" y="334114"/>
                  </a:lnTo>
                  <a:lnTo>
                    <a:pt x="1029148" y="357006"/>
                  </a:lnTo>
                  <a:lnTo>
                    <a:pt x="987668" y="380524"/>
                  </a:lnTo>
                  <a:lnTo>
                    <a:pt x="946720" y="404660"/>
                  </a:lnTo>
                  <a:lnTo>
                    <a:pt x="906306" y="429406"/>
                  </a:lnTo>
                  <a:lnTo>
                    <a:pt x="866432" y="454753"/>
                  </a:lnTo>
                  <a:lnTo>
                    <a:pt x="827098" y="480692"/>
                  </a:lnTo>
                  <a:lnTo>
                    <a:pt x="788310" y="507214"/>
                  </a:lnTo>
                  <a:lnTo>
                    <a:pt x="750071" y="534312"/>
                  </a:lnTo>
                  <a:lnTo>
                    <a:pt x="712382" y="561975"/>
                  </a:lnTo>
                  <a:lnTo>
                    <a:pt x="675249" y="590196"/>
                  </a:lnTo>
                  <a:lnTo>
                    <a:pt x="638674" y="618965"/>
                  </a:lnTo>
                  <a:lnTo>
                    <a:pt x="602660" y="648275"/>
                  </a:lnTo>
                  <a:lnTo>
                    <a:pt x="567211" y="678116"/>
                  </a:lnTo>
                  <a:lnTo>
                    <a:pt x="532330" y="708481"/>
                  </a:lnTo>
                  <a:lnTo>
                    <a:pt x="498020" y="739359"/>
                  </a:lnTo>
                  <a:lnTo>
                    <a:pt x="464285" y="770742"/>
                  </a:lnTo>
                  <a:lnTo>
                    <a:pt x="431127" y="802623"/>
                  </a:lnTo>
                  <a:lnTo>
                    <a:pt x="398551" y="834991"/>
                  </a:lnTo>
                  <a:lnTo>
                    <a:pt x="366560" y="867839"/>
                  </a:lnTo>
                  <a:lnTo>
                    <a:pt x="335156" y="901158"/>
                  </a:lnTo>
                  <a:lnTo>
                    <a:pt x="304343" y="934939"/>
                  </a:lnTo>
                  <a:lnTo>
                    <a:pt x="274124" y="969173"/>
                  </a:lnTo>
                  <a:lnTo>
                    <a:pt x="244503" y="1003852"/>
                  </a:lnTo>
                  <a:lnTo>
                    <a:pt x="215483" y="1038967"/>
                  </a:lnTo>
                  <a:lnTo>
                    <a:pt x="187066" y="1074510"/>
                  </a:lnTo>
                  <a:lnTo>
                    <a:pt x="159258" y="1110471"/>
                  </a:lnTo>
                  <a:lnTo>
                    <a:pt x="132060" y="1146842"/>
                  </a:lnTo>
                  <a:lnTo>
                    <a:pt x="105476" y="1183615"/>
                  </a:lnTo>
                  <a:lnTo>
                    <a:pt x="79509" y="1220780"/>
                  </a:lnTo>
                  <a:lnTo>
                    <a:pt x="54164" y="1258330"/>
                  </a:lnTo>
                  <a:lnTo>
                    <a:pt x="29441" y="1296255"/>
                  </a:lnTo>
                  <a:lnTo>
                    <a:pt x="5346" y="1334546"/>
                  </a:lnTo>
                  <a:lnTo>
                    <a:pt x="0" y="1343353"/>
                  </a:lnTo>
                </a:path>
              </a:pathLst>
            </a:custGeom>
            <a:ln w="47625">
              <a:solidFill>
                <a:srgbClr val="3462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0">
            <a:extLst>
              <a:ext uri="{FF2B5EF4-FFF2-40B4-BE49-F238E27FC236}">
                <a16:creationId xmlns:a16="http://schemas.microsoft.com/office/drawing/2014/main" id="{1A72CE26-6506-B03E-1759-3266E13B130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71847" y="341375"/>
            <a:ext cx="944880" cy="234696"/>
          </a:xfrm>
          <a:prstGeom prst="rect">
            <a:avLst/>
          </a:prstGeom>
        </p:spPr>
      </p:pic>
      <p:sp>
        <p:nvSpPr>
          <p:cNvPr id="15" name="object 3">
            <a:extLst>
              <a:ext uri="{FF2B5EF4-FFF2-40B4-BE49-F238E27FC236}">
                <a16:creationId xmlns:a16="http://schemas.microsoft.com/office/drawing/2014/main" id="{0CB3EED0-6971-8B94-62A1-5288E14C2F2A}"/>
              </a:ext>
            </a:extLst>
          </p:cNvPr>
          <p:cNvSpPr/>
          <p:nvPr/>
        </p:nvSpPr>
        <p:spPr>
          <a:xfrm>
            <a:off x="0" y="4342081"/>
            <a:ext cx="3167380" cy="5945505"/>
          </a:xfrm>
          <a:custGeom>
            <a:avLst/>
            <a:gdLst/>
            <a:ahLst/>
            <a:cxnLst/>
            <a:rect l="l" t="t" r="r" b="b"/>
            <a:pathLst>
              <a:path w="3167380" h="5945505">
                <a:moveTo>
                  <a:pt x="2576147" y="5944917"/>
                </a:moveTo>
                <a:lnTo>
                  <a:pt x="2601889" y="5902805"/>
                </a:lnTo>
                <a:lnTo>
                  <a:pt x="2625047" y="5863837"/>
                </a:lnTo>
                <a:lnTo>
                  <a:pt x="2647771" y="5824575"/>
                </a:lnTo>
                <a:lnTo>
                  <a:pt x="2670058" y="5785023"/>
                </a:lnTo>
                <a:lnTo>
                  <a:pt x="2691905" y="5745184"/>
                </a:lnTo>
                <a:lnTo>
                  <a:pt x="2713307" y="5705062"/>
                </a:lnTo>
                <a:lnTo>
                  <a:pt x="2734262" y="5664660"/>
                </a:lnTo>
                <a:lnTo>
                  <a:pt x="2754767" y="5623982"/>
                </a:lnTo>
                <a:lnTo>
                  <a:pt x="2774817" y="5583031"/>
                </a:lnTo>
                <a:lnTo>
                  <a:pt x="2794410" y="5541810"/>
                </a:lnTo>
                <a:lnTo>
                  <a:pt x="2813542" y="5500324"/>
                </a:lnTo>
                <a:lnTo>
                  <a:pt x="2832209" y="5458574"/>
                </a:lnTo>
                <a:lnTo>
                  <a:pt x="2850409" y="5416566"/>
                </a:lnTo>
                <a:lnTo>
                  <a:pt x="2868138" y="5374302"/>
                </a:lnTo>
                <a:lnTo>
                  <a:pt x="2885393" y="5331785"/>
                </a:lnTo>
                <a:lnTo>
                  <a:pt x="2902170" y="5289020"/>
                </a:lnTo>
                <a:lnTo>
                  <a:pt x="2918465" y="5246009"/>
                </a:lnTo>
                <a:lnTo>
                  <a:pt x="2934277" y="5202756"/>
                </a:lnTo>
                <a:lnTo>
                  <a:pt x="2949600" y="5159265"/>
                </a:lnTo>
                <a:lnTo>
                  <a:pt x="2964432" y="5115538"/>
                </a:lnTo>
                <a:lnTo>
                  <a:pt x="2978770" y="5071579"/>
                </a:lnTo>
                <a:lnTo>
                  <a:pt x="2992609" y="5027393"/>
                </a:lnTo>
                <a:lnTo>
                  <a:pt x="3005947" y="4982981"/>
                </a:lnTo>
                <a:lnTo>
                  <a:pt x="3018781" y="4938348"/>
                </a:lnTo>
                <a:lnTo>
                  <a:pt x="3031106" y="4893497"/>
                </a:lnTo>
                <a:lnTo>
                  <a:pt x="3042920" y="4848431"/>
                </a:lnTo>
                <a:lnTo>
                  <a:pt x="3054218" y="4803155"/>
                </a:lnTo>
                <a:lnTo>
                  <a:pt x="3064999" y="4757670"/>
                </a:lnTo>
                <a:lnTo>
                  <a:pt x="3075258" y="4711981"/>
                </a:lnTo>
                <a:lnTo>
                  <a:pt x="3084992" y="4666092"/>
                </a:lnTo>
                <a:lnTo>
                  <a:pt x="3094197" y="4620004"/>
                </a:lnTo>
                <a:lnTo>
                  <a:pt x="3102871" y="4573723"/>
                </a:lnTo>
                <a:lnTo>
                  <a:pt x="3111010" y="4527252"/>
                </a:lnTo>
                <a:lnTo>
                  <a:pt x="3118610" y="4480593"/>
                </a:lnTo>
                <a:lnTo>
                  <a:pt x="3125668" y="4433750"/>
                </a:lnTo>
                <a:lnTo>
                  <a:pt x="3132181" y="4386728"/>
                </a:lnTo>
                <a:lnTo>
                  <a:pt x="3138146" y="4339528"/>
                </a:lnTo>
                <a:lnTo>
                  <a:pt x="3143558" y="4292155"/>
                </a:lnTo>
                <a:lnTo>
                  <a:pt x="3148415" y="4244612"/>
                </a:lnTo>
                <a:lnTo>
                  <a:pt x="3152713" y="4196903"/>
                </a:lnTo>
                <a:lnTo>
                  <a:pt x="3156449" y="4149030"/>
                </a:lnTo>
                <a:lnTo>
                  <a:pt x="3159620" y="4100998"/>
                </a:lnTo>
                <a:lnTo>
                  <a:pt x="3162221" y="4052809"/>
                </a:lnTo>
                <a:lnTo>
                  <a:pt x="3164251" y="4004468"/>
                </a:lnTo>
                <a:lnTo>
                  <a:pt x="3165704" y="3955977"/>
                </a:lnTo>
                <a:lnTo>
                  <a:pt x="3166579" y="3907341"/>
                </a:lnTo>
                <a:lnTo>
                  <a:pt x="3166872" y="3858561"/>
                </a:lnTo>
                <a:lnTo>
                  <a:pt x="3166579" y="3809783"/>
                </a:lnTo>
                <a:lnTo>
                  <a:pt x="3165704" y="3761148"/>
                </a:lnTo>
                <a:lnTo>
                  <a:pt x="3164251" y="3712658"/>
                </a:lnTo>
                <a:lnTo>
                  <a:pt x="3162221" y="3664318"/>
                </a:lnTo>
                <a:lnTo>
                  <a:pt x="3159620" y="3616130"/>
                </a:lnTo>
                <a:lnTo>
                  <a:pt x="3156449" y="3568099"/>
                </a:lnTo>
                <a:lnTo>
                  <a:pt x="3152713" y="3520227"/>
                </a:lnTo>
                <a:lnTo>
                  <a:pt x="3148415" y="3472518"/>
                </a:lnTo>
                <a:lnTo>
                  <a:pt x="3143558" y="3424976"/>
                </a:lnTo>
                <a:lnTo>
                  <a:pt x="3138146" y="3377604"/>
                </a:lnTo>
                <a:lnTo>
                  <a:pt x="3132181" y="3330405"/>
                </a:lnTo>
                <a:lnTo>
                  <a:pt x="3125668" y="3283383"/>
                </a:lnTo>
                <a:lnTo>
                  <a:pt x="3118610" y="3236541"/>
                </a:lnTo>
                <a:lnTo>
                  <a:pt x="3111010" y="3189883"/>
                </a:lnTo>
                <a:lnTo>
                  <a:pt x="3102871" y="3143412"/>
                </a:lnTo>
                <a:lnTo>
                  <a:pt x="3094197" y="3097132"/>
                </a:lnTo>
                <a:lnTo>
                  <a:pt x="3084992" y="3051045"/>
                </a:lnTo>
                <a:lnTo>
                  <a:pt x="3075258" y="3005156"/>
                </a:lnTo>
                <a:lnTo>
                  <a:pt x="3064999" y="2959468"/>
                </a:lnTo>
                <a:lnTo>
                  <a:pt x="3054218" y="2913984"/>
                </a:lnTo>
                <a:lnTo>
                  <a:pt x="3042920" y="2868708"/>
                </a:lnTo>
                <a:lnTo>
                  <a:pt x="3031106" y="2823643"/>
                </a:lnTo>
                <a:lnTo>
                  <a:pt x="3018781" y="2778792"/>
                </a:lnTo>
                <a:lnTo>
                  <a:pt x="3005947" y="2734159"/>
                </a:lnTo>
                <a:lnTo>
                  <a:pt x="2992609" y="2689748"/>
                </a:lnTo>
                <a:lnTo>
                  <a:pt x="2978770" y="2645562"/>
                </a:lnTo>
                <a:lnTo>
                  <a:pt x="2964432" y="2601604"/>
                </a:lnTo>
                <a:lnTo>
                  <a:pt x="2949600" y="2557877"/>
                </a:lnTo>
                <a:lnTo>
                  <a:pt x="2934277" y="2514386"/>
                </a:lnTo>
                <a:lnTo>
                  <a:pt x="2918465" y="2471133"/>
                </a:lnTo>
                <a:lnTo>
                  <a:pt x="2902170" y="2428123"/>
                </a:lnTo>
                <a:lnTo>
                  <a:pt x="2885393" y="2385358"/>
                </a:lnTo>
                <a:lnTo>
                  <a:pt x="2868138" y="2342841"/>
                </a:lnTo>
                <a:lnTo>
                  <a:pt x="2850409" y="2300577"/>
                </a:lnTo>
                <a:lnTo>
                  <a:pt x="2832209" y="2258569"/>
                </a:lnTo>
                <a:lnTo>
                  <a:pt x="2813542" y="2216820"/>
                </a:lnTo>
                <a:lnTo>
                  <a:pt x="2794410" y="2175334"/>
                </a:lnTo>
                <a:lnTo>
                  <a:pt x="2774817" y="2134113"/>
                </a:lnTo>
                <a:lnTo>
                  <a:pt x="2754767" y="2093162"/>
                </a:lnTo>
                <a:lnTo>
                  <a:pt x="2734262" y="2052484"/>
                </a:lnTo>
                <a:lnTo>
                  <a:pt x="2713307" y="2012083"/>
                </a:lnTo>
                <a:lnTo>
                  <a:pt x="2691905" y="1971961"/>
                </a:lnTo>
                <a:lnTo>
                  <a:pt x="2670058" y="1932122"/>
                </a:lnTo>
                <a:lnTo>
                  <a:pt x="2647771" y="1892570"/>
                </a:lnTo>
                <a:lnTo>
                  <a:pt x="2625047" y="1853308"/>
                </a:lnTo>
                <a:lnTo>
                  <a:pt x="2601889" y="1814339"/>
                </a:lnTo>
                <a:lnTo>
                  <a:pt x="2578300" y="1775667"/>
                </a:lnTo>
                <a:lnTo>
                  <a:pt x="2554284" y="1737296"/>
                </a:lnTo>
                <a:lnTo>
                  <a:pt x="2529845" y="1699229"/>
                </a:lnTo>
                <a:lnTo>
                  <a:pt x="2504985" y="1661468"/>
                </a:lnTo>
                <a:lnTo>
                  <a:pt x="2479708" y="1624019"/>
                </a:lnTo>
                <a:lnTo>
                  <a:pt x="2454017" y="1586883"/>
                </a:lnTo>
                <a:lnTo>
                  <a:pt x="2427917" y="1550065"/>
                </a:lnTo>
                <a:lnTo>
                  <a:pt x="2401409" y="1513568"/>
                </a:lnTo>
                <a:lnTo>
                  <a:pt x="2374498" y="1477395"/>
                </a:lnTo>
                <a:lnTo>
                  <a:pt x="2347187" y="1441550"/>
                </a:lnTo>
                <a:lnTo>
                  <a:pt x="2319479" y="1406037"/>
                </a:lnTo>
                <a:lnTo>
                  <a:pt x="2291377" y="1370858"/>
                </a:lnTo>
                <a:lnTo>
                  <a:pt x="2262886" y="1336017"/>
                </a:lnTo>
                <a:lnTo>
                  <a:pt x="2234008" y="1301518"/>
                </a:lnTo>
                <a:lnTo>
                  <a:pt x="2204747" y="1267363"/>
                </a:lnTo>
                <a:lnTo>
                  <a:pt x="2175106" y="1233557"/>
                </a:lnTo>
                <a:lnTo>
                  <a:pt x="2145088" y="1200103"/>
                </a:lnTo>
                <a:lnTo>
                  <a:pt x="2114698" y="1167004"/>
                </a:lnTo>
                <a:lnTo>
                  <a:pt x="2083938" y="1134264"/>
                </a:lnTo>
                <a:lnTo>
                  <a:pt x="2052811" y="1101886"/>
                </a:lnTo>
                <a:lnTo>
                  <a:pt x="2021321" y="1069874"/>
                </a:lnTo>
                <a:lnTo>
                  <a:pt x="1989472" y="1038230"/>
                </a:lnTo>
                <a:lnTo>
                  <a:pt x="1957267" y="1006959"/>
                </a:lnTo>
                <a:lnTo>
                  <a:pt x="1924708" y="976064"/>
                </a:lnTo>
                <a:lnTo>
                  <a:pt x="1891800" y="945548"/>
                </a:lnTo>
                <a:lnTo>
                  <a:pt x="1858546" y="915415"/>
                </a:lnTo>
                <a:lnTo>
                  <a:pt x="1824950" y="885668"/>
                </a:lnTo>
                <a:lnTo>
                  <a:pt x="1791014" y="856311"/>
                </a:lnTo>
                <a:lnTo>
                  <a:pt x="1756742" y="827346"/>
                </a:lnTo>
                <a:lnTo>
                  <a:pt x="1722137" y="798778"/>
                </a:lnTo>
                <a:lnTo>
                  <a:pt x="1687203" y="770610"/>
                </a:lnTo>
                <a:lnTo>
                  <a:pt x="1651944" y="742845"/>
                </a:lnTo>
                <a:lnTo>
                  <a:pt x="1616362" y="715487"/>
                </a:lnTo>
                <a:lnTo>
                  <a:pt x="1580461" y="688540"/>
                </a:lnTo>
                <a:lnTo>
                  <a:pt x="1544244" y="662005"/>
                </a:lnTo>
                <a:lnTo>
                  <a:pt x="1507714" y="635888"/>
                </a:lnTo>
                <a:lnTo>
                  <a:pt x="1470876" y="610192"/>
                </a:lnTo>
                <a:lnTo>
                  <a:pt x="1433732" y="584919"/>
                </a:lnTo>
                <a:lnTo>
                  <a:pt x="1396286" y="560073"/>
                </a:lnTo>
                <a:lnTo>
                  <a:pt x="1358541" y="535659"/>
                </a:lnTo>
                <a:lnTo>
                  <a:pt x="1320501" y="511678"/>
                </a:lnTo>
                <a:lnTo>
                  <a:pt x="1282168" y="488135"/>
                </a:lnTo>
                <a:lnTo>
                  <a:pt x="1243547" y="465034"/>
                </a:lnTo>
                <a:lnTo>
                  <a:pt x="1204641" y="442376"/>
                </a:lnTo>
                <a:lnTo>
                  <a:pt x="1165452" y="420167"/>
                </a:lnTo>
                <a:lnTo>
                  <a:pt x="1125985" y="398409"/>
                </a:lnTo>
                <a:lnTo>
                  <a:pt x="1086243" y="377106"/>
                </a:lnTo>
                <a:lnTo>
                  <a:pt x="1046229" y="356261"/>
                </a:lnTo>
                <a:lnTo>
                  <a:pt x="1005946" y="335878"/>
                </a:lnTo>
                <a:lnTo>
                  <a:pt x="965398" y="315959"/>
                </a:lnTo>
                <a:lnTo>
                  <a:pt x="924589" y="296510"/>
                </a:lnTo>
                <a:lnTo>
                  <a:pt x="883521" y="277532"/>
                </a:lnTo>
                <a:lnTo>
                  <a:pt x="842199" y="259030"/>
                </a:lnTo>
                <a:lnTo>
                  <a:pt x="800624" y="241006"/>
                </a:lnTo>
                <a:lnTo>
                  <a:pt x="758802" y="223465"/>
                </a:lnTo>
                <a:lnTo>
                  <a:pt x="716735" y="206409"/>
                </a:lnTo>
                <a:lnTo>
                  <a:pt x="674426" y="189843"/>
                </a:lnTo>
                <a:lnTo>
                  <a:pt x="631879" y="173769"/>
                </a:lnTo>
                <a:lnTo>
                  <a:pt x="589097" y="158191"/>
                </a:lnTo>
                <a:lnTo>
                  <a:pt x="546084" y="143112"/>
                </a:lnTo>
                <a:lnTo>
                  <a:pt x="502844" y="128537"/>
                </a:lnTo>
                <a:lnTo>
                  <a:pt x="459378" y="114467"/>
                </a:lnTo>
                <a:lnTo>
                  <a:pt x="415692" y="100908"/>
                </a:lnTo>
                <a:lnTo>
                  <a:pt x="371787" y="87861"/>
                </a:lnTo>
                <a:lnTo>
                  <a:pt x="327668" y="75331"/>
                </a:lnTo>
                <a:lnTo>
                  <a:pt x="283338" y="63321"/>
                </a:lnTo>
                <a:lnTo>
                  <a:pt x="238800" y="51835"/>
                </a:lnTo>
                <a:lnTo>
                  <a:pt x="194058" y="40875"/>
                </a:lnTo>
                <a:lnTo>
                  <a:pt x="149115" y="30445"/>
                </a:lnTo>
                <a:lnTo>
                  <a:pt x="103975" y="20550"/>
                </a:lnTo>
                <a:lnTo>
                  <a:pt x="58640" y="11191"/>
                </a:lnTo>
                <a:lnTo>
                  <a:pt x="13115" y="2373"/>
                </a:lnTo>
                <a:lnTo>
                  <a:pt x="0" y="0"/>
                </a:lnTo>
              </a:path>
              <a:path w="3167380" h="5945505">
                <a:moveTo>
                  <a:pt x="2122219" y="5944917"/>
                </a:moveTo>
                <a:lnTo>
                  <a:pt x="2151429" y="5884053"/>
                </a:lnTo>
                <a:lnTo>
                  <a:pt x="2170554" y="5842583"/>
                </a:lnTo>
                <a:lnTo>
                  <a:pt x="2189214" y="5800850"/>
                </a:lnTo>
                <a:lnTo>
                  <a:pt x="2207407" y="5758858"/>
                </a:lnTo>
                <a:lnTo>
                  <a:pt x="2225129" y="5716610"/>
                </a:lnTo>
                <a:lnTo>
                  <a:pt x="2242376" y="5674110"/>
                </a:lnTo>
                <a:lnTo>
                  <a:pt x="2259147" y="5631361"/>
                </a:lnTo>
                <a:lnTo>
                  <a:pt x="2275436" y="5588367"/>
                </a:lnTo>
                <a:lnTo>
                  <a:pt x="2291241" y="5545131"/>
                </a:lnTo>
                <a:lnTo>
                  <a:pt x="2306558" y="5501656"/>
                </a:lnTo>
                <a:lnTo>
                  <a:pt x="2321385" y="5457947"/>
                </a:lnTo>
                <a:lnTo>
                  <a:pt x="2335716" y="5414005"/>
                </a:lnTo>
                <a:lnTo>
                  <a:pt x="2349550" y="5369836"/>
                </a:lnTo>
                <a:lnTo>
                  <a:pt x="2362883" y="5325442"/>
                </a:lnTo>
                <a:lnTo>
                  <a:pt x="2375711" y="5280826"/>
                </a:lnTo>
                <a:lnTo>
                  <a:pt x="2388032" y="5235992"/>
                </a:lnTo>
                <a:lnTo>
                  <a:pt x="2399841" y="5190944"/>
                </a:lnTo>
                <a:lnTo>
                  <a:pt x="2411135" y="5145685"/>
                </a:lnTo>
                <a:lnTo>
                  <a:pt x="2421911" y="5100218"/>
                </a:lnTo>
                <a:lnTo>
                  <a:pt x="2432166" y="5054547"/>
                </a:lnTo>
                <a:lnTo>
                  <a:pt x="2441896" y="5008676"/>
                </a:lnTo>
                <a:lnTo>
                  <a:pt x="2451098" y="4962607"/>
                </a:lnTo>
                <a:lnTo>
                  <a:pt x="2459769" y="4916344"/>
                </a:lnTo>
                <a:lnTo>
                  <a:pt x="2467904" y="4869890"/>
                </a:lnTo>
                <a:lnTo>
                  <a:pt x="2475501" y="4823250"/>
                </a:lnTo>
                <a:lnTo>
                  <a:pt x="2482557" y="4776425"/>
                </a:lnTo>
                <a:lnTo>
                  <a:pt x="2489067" y="4729421"/>
                </a:lnTo>
                <a:lnTo>
                  <a:pt x="2495029" y="4682240"/>
                </a:lnTo>
                <a:lnTo>
                  <a:pt x="2500439" y="4634885"/>
                </a:lnTo>
                <a:lnTo>
                  <a:pt x="2505294" y="4587361"/>
                </a:lnTo>
                <a:lnTo>
                  <a:pt x="2509591" y="4539670"/>
                </a:lnTo>
                <a:lnTo>
                  <a:pt x="2513325" y="4491816"/>
                </a:lnTo>
                <a:lnTo>
                  <a:pt x="2516495" y="4443803"/>
                </a:lnTo>
                <a:lnTo>
                  <a:pt x="2519095" y="4395633"/>
                </a:lnTo>
                <a:lnTo>
                  <a:pt x="2521124" y="4347311"/>
                </a:lnTo>
                <a:lnTo>
                  <a:pt x="2522577" y="4298839"/>
                </a:lnTo>
                <a:lnTo>
                  <a:pt x="2523451" y="4250222"/>
                </a:lnTo>
                <a:lnTo>
                  <a:pt x="2523744" y="4201461"/>
                </a:lnTo>
                <a:lnTo>
                  <a:pt x="2523451" y="4152701"/>
                </a:lnTo>
                <a:lnTo>
                  <a:pt x="2522577" y="4104082"/>
                </a:lnTo>
                <a:lnTo>
                  <a:pt x="2521124" y="4055610"/>
                </a:lnTo>
                <a:lnTo>
                  <a:pt x="2519095" y="4007286"/>
                </a:lnTo>
                <a:lnTo>
                  <a:pt x="2516495" y="3959116"/>
                </a:lnTo>
                <a:lnTo>
                  <a:pt x="2513325" y="3911102"/>
                </a:lnTo>
                <a:lnTo>
                  <a:pt x="2509591" y="3863247"/>
                </a:lnTo>
                <a:lnTo>
                  <a:pt x="2505294" y="3815556"/>
                </a:lnTo>
                <a:lnTo>
                  <a:pt x="2500439" y="3768031"/>
                </a:lnTo>
                <a:lnTo>
                  <a:pt x="2495029" y="3720676"/>
                </a:lnTo>
                <a:lnTo>
                  <a:pt x="2489067" y="3673494"/>
                </a:lnTo>
                <a:lnTo>
                  <a:pt x="2482557" y="3626489"/>
                </a:lnTo>
                <a:lnTo>
                  <a:pt x="2475501" y="3579664"/>
                </a:lnTo>
                <a:lnTo>
                  <a:pt x="2467904" y="3533023"/>
                </a:lnTo>
                <a:lnTo>
                  <a:pt x="2459769" y="3486569"/>
                </a:lnTo>
                <a:lnTo>
                  <a:pt x="2451098" y="3440306"/>
                </a:lnTo>
                <a:lnTo>
                  <a:pt x="2441896" y="3394236"/>
                </a:lnTo>
                <a:lnTo>
                  <a:pt x="2432166" y="3348364"/>
                </a:lnTo>
                <a:lnTo>
                  <a:pt x="2421911" y="3302692"/>
                </a:lnTo>
                <a:lnTo>
                  <a:pt x="2411135" y="3257225"/>
                </a:lnTo>
                <a:lnTo>
                  <a:pt x="2399841" y="3211966"/>
                </a:lnTo>
                <a:lnTo>
                  <a:pt x="2388032" y="3166917"/>
                </a:lnTo>
                <a:lnTo>
                  <a:pt x="2375711" y="3122083"/>
                </a:lnTo>
                <a:lnTo>
                  <a:pt x="2362883" y="3077467"/>
                </a:lnTo>
                <a:lnTo>
                  <a:pt x="2349550" y="3033073"/>
                </a:lnTo>
                <a:lnTo>
                  <a:pt x="2335716" y="2988903"/>
                </a:lnTo>
                <a:lnTo>
                  <a:pt x="2321385" y="2944961"/>
                </a:lnTo>
                <a:lnTo>
                  <a:pt x="2306558" y="2901251"/>
                </a:lnTo>
                <a:lnTo>
                  <a:pt x="2291241" y="2857777"/>
                </a:lnTo>
                <a:lnTo>
                  <a:pt x="2275436" y="2814540"/>
                </a:lnTo>
                <a:lnTo>
                  <a:pt x="2259147" y="2771546"/>
                </a:lnTo>
                <a:lnTo>
                  <a:pt x="2242376" y="2728797"/>
                </a:lnTo>
                <a:lnTo>
                  <a:pt x="2225129" y="2686297"/>
                </a:lnTo>
                <a:lnTo>
                  <a:pt x="2207407" y="2644049"/>
                </a:lnTo>
                <a:lnTo>
                  <a:pt x="2189214" y="2602057"/>
                </a:lnTo>
                <a:lnTo>
                  <a:pt x="2170554" y="2560324"/>
                </a:lnTo>
                <a:lnTo>
                  <a:pt x="2151429" y="2518853"/>
                </a:lnTo>
                <a:lnTo>
                  <a:pt x="2131844" y="2477649"/>
                </a:lnTo>
                <a:lnTo>
                  <a:pt x="2111802" y="2436713"/>
                </a:lnTo>
                <a:lnTo>
                  <a:pt x="2091306" y="2396051"/>
                </a:lnTo>
                <a:lnTo>
                  <a:pt x="2070359" y="2355665"/>
                </a:lnTo>
                <a:lnTo>
                  <a:pt x="2048965" y="2315558"/>
                </a:lnTo>
                <a:lnTo>
                  <a:pt x="2027127" y="2275735"/>
                </a:lnTo>
                <a:lnTo>
                  <a:pt x="2004849" y="2236198"/>
                </a:lnTo>
                <a:lnTo>
                  <a:pt x="1982134" y="2196952"/>
                </a:lnTo>
                <a:lnTo>
                  <a:pt x="1958985" y="2157998"/>
                </a:lnTo>
                <a:lnTo>
                  <a:pt x="1935405" y="2119342"/>
                </a:lnTo>
                <a:lnTo>
                  <a:pt x="1911399" y="2080985"/>
                </a:lnTo>
                <a:lnTo>
                  <a:pt x="1886969" y="2042933"/>
                </a:lnTo>
                <a:lnTo>
                  <a:pt x="1862119" y="2005187"/>
                </a:lnTo>
                <a:lnTo>
                  <a:pt x="1836852" y="1967752"/>
                </a:lnTo>
                <a:lnTo>
                  <a:pt x="1811172" y="1930631"/>
                </a:lnTo>
                <a:lnTo>
                  <a:pt x="1785081" y="1893828"/>
                </a:lnTo>
                <a:lnTo>
                  <a:pt x="1758584" y="1857345"/>
                </a:lnTo>
                <a:lnTo>
                  <a:pt x="1731684" y="1821187"/>
                </a:lnTo>
                <a:lnTo>
                  <a:pt x="1704384" y="1785356"/>
                </a:lnTo>
                <a:lnTo>
                  <a:pt x="1676687" y="1749856"/>
                </a:lnTo>
                <a:lnTo>
                  <a:pt x="1648596" y="1714691"/>
                </a:lnTo>
                <a:lnTo>
                  <a:pt x="1620116" y="1679864"/>
                </a:lnTo>
                <a:lnTo>
                  <a:pt x="1591250" y="1645379"/>
                </a:lnTo>
                <a:lnTo>
                  <a:pt x="1562000" y="1611238"/>
                </a:lnTo>
                <a:lnTo>
                  <a:pt x="1532371" y="1577446"/>
                </a:lnTo>
                <a:lnTo>
                  <a:pt x="1502365" y="1544005"/>
                </a:lnTo>
                <a:lnTo>
                  <a:pt x="1471987" y="1510919"/>
                </a:lnTo>
                <a:lnTo>
                  <a:pt x="1441239" y="1478192"/>
                </a:lnTo>
                <a:lnTo>
                  <a:pt x="1410124" y="1445827"/>
                </a:lnTo>
                <a:lnTo>
                  <a:pt x="1378647" y="1413828"/>
                </a:lnTo>
                <a:lnTo>
                  <a:pt x="1346811" y="1382197"/>
                </a:lnTo>
                <a:lnTo>
                  <a:pt x="1314618" y="1350939"/>
                </a:lnTo>
                <a:lnTo>
                  <a:pt x="1282072" y="1320056"/>
                </a:lnTo>
                <a:lnTo>
                  <a:pt x="1249178" y="1289553"/>
                </a:lnTo>
                <a:lnTo>
                  <a:pt x="1215937" y="1259432"/>
                </a:lnTo>
                <a:lnTo>
                  <a:pt x="1182353" y="1229697"/>
                </a:lnTo>
                <a:lnTo>
                  <a:pt x="1148431" y="1200351"/>
                </a:lnTo>
                <a:lnTo>
                  <a:pt x="1114172" y="1171399"/>
                </a:lnTo>
                <a:lnTo>
                  <a:pt x="1079582" y="1142842"/>
                </a:lnTo>
                <a:lnTo>
                  <a:pt x="1044662" y="1114686"/>
                </a:lnTo>
                <a:lnTo>
                  <a:pt x="1009416" y="1086932"/>
                </a:lnTo>
                <a:lnTo>
                  <a:pt x="973848" y="1059586"/>
                </a:lnTo>
                <a:lnTo>
                  <a:pt x="937961" y="1032649"/>
                </a:lnTo>
                <a:lnTo>
                  <a:pt x="901758" y="1006126"/>
                </a:lnTo>
                <a:lnTo>
                  <a:pt x="865243" y="980019"/>
                </a:lnTo>
                <a:lnTo>
                  <a:pt x="828420" y="954333"/>
                </a:lnTo>
                <a:lnTo>
                  <a:pt x="791291" y="929071"/>
                </a:lnTo>
                <a:lnTo>
                  <a:pt x="753859" y="904235"/>
                </a:lnTo>
                <a:lnTo>
                  <a:pt x="716129" y="879831"/>
                </a:lnTo>
                <a:lnTo>
                  <a:pt x="678104" y="855860"/>
                </a:lnTo>
                <a:lnTo>
                  <a:pt x="639787" y="832327"/>
                </a:lnTo>
                <a:lnTo>
                  <a:pt x="601181" y="809235"/>
                </a:lnTo>
                <a:lnTo>
                  <a:pt x="562290" y="786587"/>
                </a:lnTo>
                <a:lnTo>
                  <a:pt x="523117" y="764387"/>
                </a:lnTo>
                <a:lnTo>
                  <a:pt x="483665" y="742638"/>
                </a:lnTo>
                <a:lnTo>
                  <a:pt x="443938" y="721344"/>
                </a:lnTo>
                <a:lnTo>
                  <a:pt x="403940" y="700508"/>
                </a:lnTo>
                <a:lnTo>
                  <a:pt x="363673" y="680133"/>
                </a:lnTo>
                <a:lnTo>
                  <a:pt x="323142" y="660223"/>
                </a:lnTo>
                <a:lnTo>
                  <a:pt x="282348" y="640781"/>
                </a:lnTo>
                <a:lnTo>
                  <a:pt x="241297" y="621812"/>
                </a:lnTo>
                <a:lnTo>
                  <a:pt x="199991" y="603317"/>
                </a:lnTo>
                <a:lnTo>
                  <a:pt x="158433" y="585301"/>
                </a:lnTo>
                <a:lnTo>
                  <a:pt x="116627" y="567767"/>
                </a:lnTo>
                <a:lnTo>
                  <a:pt x="74576" y="550719"/>
                </a:lnTo>
                <a:lnTo>
                  <a:pt x="32284" y="534159"/>
                </a:lnTo>
                <a:lnTo>
                  <a:pt x="0" y="521963"/>
                </a:lnTo>
              </a:path>
            </a:pathLst>
          </a:custGeom>
          <a:ln w="237744">
            <a:solidFill>
              <a:srgbClr val="92CC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11">
            <a:extLst>
              <a:ext uri="{FF2B5EF4-FFF2-40B4-BE49-F238E27FC236}">
                <a16:creationId xmlns:a16="http://schemas.microsoft.com/office/drawing/2014/main" id="{1B70E01F-ECC1-5309-B714-3355D77C02B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2336" y="9723119"/>
            <a:ext cx="1252727" cy="207264"/>
          </a:xfrm>
          <a:prstGeom prst="rect">
            <a:avLst/>
          </a:prstGeom>
        </p:spPr>
      </p:pic>
      <p:grpSp>
        <p:nvGrpSpPr>
          <p:cNvPr id="17" name="object 9">
            <a:extLst>
              <a:ext uri="{FF2B5EF4-FFF2-40B4-BE49-F238E27FC236}">
                <a16:creationId xmlns:a16="http://schemas.microsoft.com/office/drawing/2014/main" id="{DDA1D59A-0E59-2DEC-953B-461C50FAF2A9}"/>
              </a:ext>
            </a:extLst>
          </p:cNvPr>
          <p:cNvGrpSpPr/>
          <p:nvPr/>
        </p:nvGrpSpPr>
        <p:grpSpPr>
          <a:xfrm>
            <a:off x="12656214" y="-257556"/>
            <a:ext cx="5889625" cy="3080385"/>
            <a:chOff x="12656214" y="-257556"/>
            <a:chExt cx="5889625" cy="3080385"/>
          </a:xfrm>
        </p:grpSpPr>
        <p:sp>
          <p:nvSpPr>
            <p:cNvPr id="18" name="object 10">
              <a:extLst>
                <a:ext uri="{FF2B5EF4-FFF2-40B4-BE49-F238E27FC236}">
                  <a16:creationId xmlns:a16="http://schemas.microsoft.com/office/drawing/2014/main" id="{788830A4-DF32-A41D-1C07-02630093C32A}"/>
                </a:ext>
              </a:extLst>
            </p:cNvPr>
            <p:cNvSpPr/>
            <p:nvPr/>
          </p:nvSpPr>
          <p:spPr>
            <a:xfrm>
              <a:off x="12913770" y="0"/>
              <a:ext cx="5374640" cy="2132330"/>
            </a:xfrm>
            <a:custGeom>
              <a:avLst/>
              <a:gdLst/>
              <a:ahLst/>
              <a:cxnLst/>
              <a:rect l="l" t="t" r="r" b="b"/>
              <a:pathLst>
                <a:path w="5374640" h="2132330">
                  <a:moveTo>
                    <a:pt x="0" y="0"/>
                  </a:moveTo>
                  <a:lnTo>
                    <a:pt x="41602" y="53068"/>
                  </a:lnTo>
                  <a:lnTo>
                    <a:pt x="69716" y="88140"/>
                  </a:lnTo>
                  <a:lnTo>
                    <a:pt x="98110" y="122976"/>
                  </a:lnTo>
                  <a:lnTo>
                    <a:pt x="126782" y="157575"/>
                  </a:lnTo>
                  <a:lnTo>
                    <a:pt x="155731" y="191935"/>
                  </a:lnTo>
                  <a:lnTo>
                    <a:pt x="184954" y="226054"/>
                  </a:lnTo>
                  <a:lnTo>
                    <a:pt x="214450" y="259931"/>
                  </a:lnTo>
                  <a:lnTo>
                    <a:pt x="244218" y="293564"/>
                  </a:lnTo>
                  <a:lnTo>
                    <a:pt x="274255" y="326951"/>
                  </a:lnTo>
                  <a:lnTo>
                    <a:pt x="304560" y="360091"/>
                  </a:lnTo>
                  <a:lnTo>
                    <a:pt x="335131" y="392981"/>
                  </a:lnTo>
                  <a:lnTo>
                    <a:pt x="365967" y="425621"/>
                  </a:lnTo>
                  <a:lnTo>
                    <a:pt x="397065" y="458008"/>
                  </a:lnTo>
                  <a:lnTo>
                    <a:pt x="428425" y="490140"/>
                  </a:lnTo>
                  <a:lnTo>
                    <a:pt x="460044" y="522017"/>
                  </a:lnTo>
                  <a:lnTo>
                    <a:pt x="491921" y="553636"/>
                  </a:lnTo>
                  <a:lnTo>
                    <a:pt x="524053" y="584996"/>
                  </a:lnTo>
                  <a:lnTo>
                    <a:pt x="556440" y="616094"/>
                  </a:lnTo>
                  <a:lnTo>
                    <a:pt x="589080" y="646930"/>
                  </a:lnTo>
                  <a:lnTo>
                    <a:pt x="621970" y="677501"/>
                  </a:lnTo>
                  <a:lnTo>
                    <a:pt x="655110" y="707806"/>
                  </a:lnTo>
                  <a:lnTo>
                    <a:pt x="688497" y="737843"/>
                  </a:lnTo>
                  <a:lnTo>
                    <a:pt x="722130" y="767611"/>
                  </a:lnTo>
                  <a:lnTo>
                    <a:pt x="756007" y="797107"/>
                  </a:lnTo>
                  <a:lnTo>
                    <a:pt x="790126" y="826330"/>
                  </a:lnTo>
                  <a:lnTo>
                    <a:pt x="824486" y="855279"/>
                  </a:lnTo>
                  <a:lnTo>
                    <a:pt x="859085" y="883951"/>
                  </a:lnTo>
                  <a:lnTo>
                    <a:pt x="893921" y="912344"/>
                  </a:lnTo>
                  <a:lnTo>
                    <a:pt x="928992" y="940458"/>
                  </a:lnTo>
                  <a:lnTo>
                    <a:pt x="964298" y="968291"/>
                  </a:lnTo>
                  <a:lnTo>
                    <a:pt x="999836" y="995840"/>
                  </a:lnTo>
                  <a:lnTo>
                    <a:pt x="1035604" y="1023105"/>
                  </a:lnTo>
                  <a:lnTo>
                    <a:pt x="1071601" y="1050082"/>
                  </a:lnTo>
                  <a:lnTo>
                    <a:pt x="1107824" y="1076772"/>
                  </a:lnTo>
                  <a:lnTo>
                    <a:pt x="1144274" y="1103171"/>
                  </a:lnTo>
                  <a:lnTo>
                    <a:pt x="1180946" y="1129278"/>
                  </a:lnTo>
                  <a:lnTo>
                    <a:pt x="1217841" y="1155092"/>
                  </a:lnTo>
                  <a:lnTo>
                    <a:pt x="1254956" y="1180611"/>
                  </a:lnTo>
                  <a:lnTo>
                    <a:pt x="1292290" y="1205833"/>
                  </a:lnTo>
                  <a:lnTo>
                    <a:pt x="1329840" y="1230757"/>
                  </a:lnTo>
                  <a:lnTo>
                    <a:pt x="1367605" y="1255380"/>
                  </a:lnTo>
                  <a:lnTo>
                    <a:pt x="1405584" y="1279701"/>
                  </a:lnTo>
                  <a:lnTo>
                    <a:pt x="1443775" y="1303719"/>
                  </a:lnTo>
                  <a:lnTo>
                    <a:pt x="1482175" y="1327431"/>
                  </a:lnTo>
                  <a:lnTo>
                    <a:pt x="1520784" y="1350836"/>
                  </a:lnTo>
                  <a:lnTo>
                    <a:pt x="1559599" y="1373932"/>
                  </a:lnTo>
                  <a:lnTo>
                    <a:pt x="1598619" y="1396718"/>
                  </a:lnTo>
                  <a:lnTo>
                    <a:pt x="1637843" y="1419191"/>
                  </a:lnTo>
                  <a:lnTo>
                    <a:pt x="1677268" y="1441351"/>
                  </a:lnTo>
                  <a:lnTo>
                    <a:pt x="1716892" y="1463195"/>
                  </a:lnTo>
                  <a:lnTo>
                    <a:pt x="1756715" y="1484722"/>
                  </a:lnTo>
                  <a:lnTo>
                    <a:pt x="1796734" y="1505930"/>
                  </a:lnTo>
                  <a:lnTo>
                    <a:pt x="1836948" y="1526817"/>
                  </a:lnTo>
                  <a:lnTo>
                    <a:pt x="1877355" y="1547381"/>
                  </a:lnTo>
                  <a:lnTo>
                    <a:pt x="1917953" y="1567622"/>
                  </a:lnTo>
                  <a:lnTo>
                    <a:pt x="1958741" y="1587537"/>
                  </a:lnTo>
                  <a:lnTo>
                    <a:pt x="1999716" y="1607124"/>
                  </a:lnTo>
                  <a:lnTo>
                    <a:pt x="2040878" y="1626382"/>
                  </a:lnTo>
                  <a:lnTo>
                    <a:pt x="2082224" y="1645309"/>
                  </a:lnTo>
                  <a:lnTo>
                    <a:pt x="2123752" y="1663903"/>
                  </a:lnTo>
                  <a:lnTo>
                    <a:pt x="2165462" y="1682163"/>
                  </a:lnTo>
                  <a:lnTo>
                    <a:pt x="2207351" y="1700087"/>
                  </a:lnTo>
                  <a:lnTo>
                    <a:pt x="2249418" y="1717673"/>
                  </a:lnTo>
                  <a:lnTo>
                    <a:pt x="2291661" y="1734920"/>
                  </a:lnTo>
                  <a:lnTo>
                    <a:pt x="2334078" y="1751826"/>
                  </a:lnTo>
                  <a:lnTo>
                    <a:pt x="2376667" y="1768388"/>
                  </a:lnTo>
                  <a:lnTo>
                    <a:pt x="2419428" y="1784607"/>
                  </a:lnTo>
                  <a:lnTo>
                    <a:pt x="2462357" y="1800479"/>
                  </a:lnTo>
                  <a:lnTo>
                    <a:pt x="2505454" y="1816003"/>
                  </a:lnTo>
                  <a:lnTo>
                    <a:pt x="2548717" y="1831177"/>
                  </a:lnTo>
                  <a:lnTo>
                    <a:pt x="2592143" y="1846000"/>
                  </a:lnTo>
                  <a:lnTo>
                    <a:pt x="2635732" y="1860470"/>
                  </a:lnTo>
                  <a:lnTo>
                    <a:pt x="2679482" y="1874585"/>
                  </a:lnTo>
                  <a:lnTo>
                    <a:pt x="2723390" y="1888343"/>
                  </a:lnTo>
                  <a:lnTo>
                    <a:pt x="2767455" y="1901744"/>
                  </a:lnTo>
                  <a:lnTo>
                    <a:pt x="2811676" y="1914784"/>
                  </a:lnTo>
                  <a:lnTo>
                    <a:pt x="2856051" y="1927463"/>
                  </a:lnTo>
                  <a:lnTo>
                    <a:pt x="2900578" y="1939779"/>
                  </a:lnTo>
                  <a:lnTo>
                    <a:pt x="2945256" y="1951729"/>
                  </a:lnTo>
                  <a:lnTo>
                    <a:pt x="2990082" y="1963313"/>
                  </a:lnTo>
                  <a:lnTo>
                    <a:pt x="3035054" y="1974529"/>
                  </a:lnTo>
                  <a:lnTo>
                    <a:pt x="3080173" y="1985374"/>
                  </a:lnTo>
                  <a:lnTo>
                    <a:pt x="3125434" y="1995848"/>
                  </a:lnTo>
                  <a:lnTo>
                    <a:pt x="3170838" y="2005948"/>
                  </a:lnTo>
                  <a:lnTo>
                    <a:pt x="3216382" y="2015673"/>
                  </a:lnTo>
                  <a:lnTo>
                    <a:pt x="3262064" y="2025021"/>
                  </a:lnTo>
                  <a:lnTo>
                    <a:pt x="3307883" y="2033990"/>
                  </a:lnTo>
                  <a:lnTo>
                    <a:pt x="3353837" y="2042579"/>
                  </a:lnTo>
                  <a:lnTo>
                    <a:pt x="3399925" y="2050786"/>
                  </a:lnTo>
                  <a:lnTo>
                    <a:pt x="3446144" y="2058609"/>
                  </a:lnTo>
                  <a:lnTo>
                    <a:pt x="3492493" y="2066047"/>
                  </a:lnTo>
                  <a:lnTo>
                    <a:pt x="3538970" y="2073098"/>
                  </a:lnTo>
                  <a:lnTo>
                    <a:pt x="3585574" y="2079760"/>
                  </a:lnTo>
                  <a:lnTo>
                    <a:pt x="3632303" y="2086031"/>
                  </a:lnTo>
                  <a:lnTo>
                    <a:pt x="3679154" y="2091910"/>
                  </a:lnTo>
                  <a:lnTo>
                    <a:pt x="3726127" y="2097395"/>
                  </a:lnTo>
                  <a:lnTo>
                    <a:pt x="3773220" y="2102484"/>
                  </a:lnTo>
                  <a:lnTo>
                    <a:pt x="3820431" y="2107176"/>
                  </a:lnTo>
                  <a:lnTo>
                    <a:pt x="3867759" y="2111469"/>
                  </a:lnTo>
                  <a:lnTo>
                    <a:pt x="3915200" y="2115361"/>
                  </a:lnTo>
                  <a:lnTo>
                    <a:pt x="3962755" y="2118851"/>
                  </a:lnTo>
                  <a:lnTo>
                    <a:pt x="4010421" y="2121937"/>
                  </a:lnTo>
                  <a:lnTo>
                    <a:pt x="4058197" y="2124616"/>
                  </a:lnTo>
                  <a:lnTo>
                    <a:pt x="4106080" y="2126888"/>
                  </a:lnTo>
                  <a:lnTo>
                    <a:pt x="4154069" y="2128751"/>
                  </a:lnTo>
                  <a:lnTo>
                    <a:pt x="4202163" y="2130203"/>
                  </a:lnTo>
                  <a:lnTo>
                    <a:pt x="4250359" y="2131242"/>
                  </a:lnTo>
                  <a:lnTo>
                    <a:pt x="4298657" y="2131867"/>
                  </a:lnTo>
                  <a:lnTo>
                    <a:pt x="4347053" y="2132076"/>
                  </a:lnTo>
                  <a:lnTo>
                    <a:pt x="4395450" y="2131867"/>
                  </a:lnTo>
                  <a:lnTo>
                    <a:pt x="4443748" y="2131242"/>
                  </a:lnTo>
                  <a:lnTo>
                    <a:pt x="4491944" y="2130203"/>
                  </a:lnTo>
                  <a:lnTo>
                    <a:pt x="4540038" y="2128751"/>
                  </a:lnTo>
                  <a:lnTo>
                    <a:pt x="4588027" y="2126888"/>
                  </a:lnTo>
                  <a:lnTo>
                    <a:pt x="4635910" y="2124616"/>
                  </a:lnTo>
                  <a:lnTo>
                    <a:pt x="4683686" y="2121937"/>
                  </a:lnTo>
                  <a:lnTo>
                    <a:pt x="4731352" y="2118851"/>
                  </a:lnTo>
                  <a:lnTo>
                    <a:pt x="4778907" y="2115361"/>
                  </a:lnTo>
                  <a:lnTo>
                    <a:pt x="4826348" y="2111469"/>
                  </a:lnTo>
                  <a:lnTo>
                    <a:pt x="4873676" y="2107176"/>
                  </a:lnTo>
                  <a:lnTo>
                    <a:pt x="4920887" y="2102484"/>
                  </a:lnTo>
                  <a:lnTo>
                    <a:pt x="4967979" y="2097395"/>
                  </a:lnTo>
                  <a:lnTo>
                    <a:pt x="5014953" y="2091910"/>
                  </a:lnTo>
                  <a:lnTo>
                    <a:pt x="5061804" y="2086031"/>
                  </a:lnTo>
                  <a:lnTo>
                    <a:pt x="5108533" y="2079760"/>
                  </a:lnTo>
                  <a:lnTo>
                    <a:pt x="5155137" y="2073098"/>
                  </a:lnTo>
                  <a:lnTo>
                    <a:pt x="5201614" y="2066047"/>
                  </a:lnTo>
                  <a:lnTo>
                    <a:pt x="5247963" y="2058609"/>
                  </a:lnTo>
                  <a:lnTo>
                    <a:pt x="5294182" y="2050786"/>
                  </a:lnTo>
                  <a:lnTo>
                    <a:pt x="5340270" y="2042579"/>
                  </a:lnTo>
                  <a:lnTo>
                    <a:pt x="5374229" y="2036232"/>
                  </a:lnTo>
                </a:path>
              </a:pathLst>
            </a:custGeom>
            <a:ln w="515112">
              <a:solidFill>
                <a:srgbClr val="92CC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1">
              <a:extLst>
                <a:ext uri="{FF2B5EF4-FFF2-40B4-BE49-F238E27FC236}">
                  <a16:creationId xmlns:a16="http://schemas.microsoft.com/office/drawing/2014/main" id="{CBB4D578-FD0D-0061-EC6B-8EF076CE342F}"/>
                </a:ext>
              </a:extLst>
            </p:cNvPr>
            <p:cNvSpPr/>
            <p:nvPr/>
          </p:nvSpPr>
          <p:spPr>
            <a:xfrm>
              <a:off x="15154656" y="423671"/>
              <a:ext cx="2243455" cy="2399030"/>
            </a:xfrm>
            <a:custGeom>
              <a:avLst/>
              <a:gdLst/>
              <a:ahLst/>
              <a:cxnLst/>
              <a:rect l="l" t="t" r="r" b="b"/>
              <a:pathLst>
                <a:path w="2243455" h="2399030">
                  <a:moveTo>
                    <a:pt x="1574546" y="0"/>
                  </a:moveTo>
                  <a:lnTo>
                    <a:pt x="668782" y="0"/>
                  </a:lnTo>
                  <a:lnTo>
                    <a:pt x="621025" y="1680"/>
                  </a:lnTo>
                  <a:lnTo>
                    <a:pt x="574174" y="6645"/>
                  </a:lnTo>
                  <a:lnTo>
                    <a:pt x="528341" y="14781"/>
                  </a:lnTo>
                  <a:lnTo>
                    <a:pt x="483641" y="25975"/>
                  </a:lnTo>
                  <a:lnTo>
                    <a:pt x="440185" y="40115"/>
                  </a:lnTo>
                  <a:lnTo>
                    <a:pt x="398088" y="57085"/>
                  </a:lnTo>
                  <a:lnTo>
                    <a:pt x="357463" y="76775"/>
                  </a:lnTo>
                  <a:lnTo>
                    <a:pt x="318423" y="99069"/>
                  </a:lnTo>
                  <a:lnTo>
                    <a:pt x="281080" y="123854"/>
                  </a:lnTo>
                  <a:lnTo>
                    <a:pt x="245549" y="151019"/>
                  </a:lnTo>
                  <a:lnTo>
                    <a:pt x="211943" y="180448"/>
                  </a:lnTo>
                  <a:lnTo>
                    <a:pt x="180375" y="212029"/>
                  </a:lnTo>
                  <a:lnTo>
                    <a:pt x="150957" y="245648"/>
                  </a:lnTo>
                  <a:lnTo>
                    <a:pt x="123804" y="281193"/>
                  </a:lnTo>
                  <a:lnTo>
                    <a:pt x="99028" y="318550"/>
                  </a:lnTo>
                  <a:lnTo>
                    <a:pt x="76743" y="357605"/>
                  </a:lnTo>
                  <a:lnTo>
                    <a:pt x="57062" y="398245"/>
                  </a:lnTo>
                  <a:lnTo>
                    <a:pt x="40098" y="440358"/>
                  </a:lnTo>
                  <a:lnTo>
                    <a:pt x="25964" y="483829"/>
                  </a:lnTo>
                  <a:lnTo>
                    <a:pt x="14775" y="528546"/>
                  </a:lnTo>
                  <a:lnTo>
                    <a:pt x="6642" y="574395"/>
                  </a:lnTo>
                  <a:lnTo>
                    <a:pt x="1679" y="621262"/>
                  </a:lnTo>
                  <a:lnTo>
                    <a:pt x="0" y="669035"/>
                  </a:lnTo>
                  <a:lnTo>
                    <a:pt x="0" y="1729739"/>
                  </a:lnTo>
                  <a:lnTo>
                    <a:pt x="1679" y="1777513"/>
                  </a:lnTo>
                  <a:lnTo>
                    <a:pt x="6642" y="1824380"/>
                  </a:lnTo>
                  <a:lnTo>
                    <a:pt x="14775" y="1870229"/>
                  </a:lnTo>
                  <a:lnTo>
                    <a:pt x="25964" y="1914946"/>
                  </a:lnTo>
                  <a:lnTo>
                    <a:pt x="40098" y="1958417"/>
                  </a:lnTo>
                  <a:lnTo>
                    <a:pt x="57062" y="2000530"/>
                  </a:lnTo>
                  <a:lnTo>
                    <a:pt x="76743" y="2041170"/>
                  </a:lnTo>
                  <a:lnTo>
                    <a:pt x="99028" y="2080225"/>
                  </a:lnTo>
                  <a:lnTo>
                    <a:pt x="123804" y="2117582"/>
                  </a:lnTo>
                  <a:lnTo>
                    <a:pt x="150957" y="2153127"/>
                  </a:lnTo>
                  <a:lnTo>
                    <a:pt x="180375" y="2186746"/>
                  </a:lnTo>
                  <a:lnTo>
                    <a:pt x="211943" y="2218327"/>
                  </a:lnTo>
                  <a:lnTo>
                    <a:pt x="245549" y="2247756"/>
                  </a:lnTo>
                  <a:lnTo>
                    <a:pt x="281080" y="2274921"/>
                  </a:lnTo>
                  <a:lnTo>
                    <a:pt x="318423" y="2299706"/>
                  </a:lnTo>
                  <a:lnTo>
                    <a:pt x="357463" y="2322000"/>
                  </a:lnTo>
                  <a:lnTo>
                    <a:pt x="398088" y="2341690"/>
                  </a:lnTo>
                  <a:lnTo>
                    <a:pt x="440185" y="2358660"/>
                  </a:lnTo>
                  <a:lnTo>
                    <a:pt x="483641" y="2372800"/>
                  </a:lnTo>
                  <a:lnTo>
                    <a:pt x="528341" y="2383994"/>
                  </a:lnTo>
                  <a:lnTo>
                    <a:pt x="574174" y="2392130"/>
                  </a:lnTo>
                  <a:lnTo>
                    <a:pt x="621025" y="2397095"/>
                  </a:lnTo>
                  <a:lnTo>
                    <a:pt x="668782" y="2398776"/>
                  </a:lnTo>
                  <a:lnTo>
                    <a:pt x="1574546" y="2398776"/>
                  </a:lnTo>
                  <a:lnTo>
                    <a:pt x="1622302" y="2397095"/>
                  </a:lnTo>
                  <a:lnTo>
                    <a:pt x="1669153" y="2392130"/>
                  </a:lnTo>
                  <a:lnTo>
                    <a:pt x="1714986" y="2383994"/>
                  </a:lnTo>
                  <a:lnTo>
                    <a:pt x="1759686" y="2372800"/>
                  </a:lnTo>
                  <a:lnTo>
                    <a:pt x="1803142" y="2358660"/>
                  </a:lnTo>
                  <a:lnTo>
                    <a:pt x="1845239" y="2341690"/>
                  </a:lnTo>
                  <a:lnTo>
                    <a:pt x="1885864" y="2322000"/>
                  </a:lnTo>
                  <a:lnTo>
                    <a:pt x="1924904" y="2299706"/>
                  </a:lnTo>
                  <a:lnTo>
                    <a:pt x="1962247" y="2274921"/>
                  </a:lnTo>
                  <a:lnTo>
                    <a:pt x="1997778" y="2247756"/>
                  </a:lnTo>
                  <a:lnTo>
                    <a:pt x="2031384" y="2218327"/>
                  </a:lnTo>
                  <a:lnTo>
                    <a:pt x="2062952" y="2186746"/>
                  </a:lnTo>
                  <a:lnTo>
                    <a:pt x="2092370" y="2153127"/>
                  </a:lnTo>
                  <a:lnTo>
                    <a:pt x="2119523" y="2117582"/>
                  </a:lnTo>
                  <a:lnTo>
                    <a:pt x="2144299" y="2080225"/>
                  </a:lnTo>
                  <a:lnTo>
                    <a:pt x="2166584" y="2041170"/>
                  </a:lnTo>
                  <a:lnTo>
                    <a:pt x="2186265" y="2000530"/>
                  </a:lnTo>
                  <a:lnTo>
                    <a:pt x="2203229" y="1958417"/>
                  </a:lnTo>
                  <a:lnTo>
                    <a:pt x="2217363" y="1914946"/>
                  </a:lnTo>
                  <a:lnTo>
                    <a:pt x="2228552" y="1870229"/>
                  </a:lnTo>
                  <a:lnTo>
                    <a:pt x="2236685" y="1824380"/>
                  </a:lnTo>
                  <a:lnTo>
                    <a:pt x="2241648" y="1777513"/>
                  </a:lnTo>
                  <a:lnTo>
                    <a:pt x="2243328" y="1729739"/>
                  </a:lnTo>
                  <a:lnTo>
                    <a:pt x="2243328" y="669035"/>
                  </a:lnTo>
                  <a:lnTo>
                    <a:pt x="2241648" y="621262"/>
                  </a:lnTo>
                  <a:lnTo>
                    <a:pt x="2236685" y="574395"/>
                  </a:lnTo>
                  <a:lnTo>
                    <a:pt x="2228552" y="528546"/>
                  </a:lnTo>
                  <a:lnTo>
                    <a:pt x="2217363" y="483829"/>
                  </a:lnTo>
                  <a:lnTo>
                    <a:pt x="2203229" y="440358"/>
                  </a:lnTo>
                  <a:lnTo>
                    <a:pt x="2186265" y="398245"/>
                  </a:lnTo>
                  <a:lnTo>
                    <a:pt x="2166584" y="357605"/>
                  </a:lnTo>
                  <a:lnTo>
                    <a:pt x="2144299" y="318550"/>
                  </a:lnTo>
                  <a:lnTo>
                    <a:pt x="2119523" y="281193"/>
                  </a:lnTo>
                  <a:lnTo>
                    <a:pt x="2092370" y="245648"/>
                  </a:lnTo>
                  <a:lnTo>
                    <a:pt x="2062952" y="212029"/>
                  </a:lnTo>
                  <a:lnTo>
                    <a:pt x="2031384" y="180448"/>
                  </a:lnTo>
                  <a:lnTo>
                    <a:pt x="1997778" y="151019"/>
                  </a:lnTo>
                  <a:lnTo>
                    <a:pt x="1962247" y="123854"/>
                  </a:lnTo>
                  <a:lnTo>
                    <a:pt x="1924904" y="99069"/>
                  </a:lnTo>
                  <a:lnTo>
                    <a:pt x="1885864" y="76775"/>
                  </a:lnTo>
                  <a:lnTo>
                    <a:pt x="1845239" y="57085"/>
                  </a:lnTo>
                  <a:lnTo>
                    <a:pt x="1803142" y="40115"/>
                  </a:lnTo>
                  <a:lnTo>
                    <a:pt x="1759686" y="25975"/>
                  </a:lnTo>
                  <a:lnTo>
                    <a:pt x="1714986" y="14781"/>
                  </a:lnTo>
                  <a:lnTo>
                    <a:pt x="1669153" y="6645"/>
                  </a:lnTo>
                  <a:lnTo>
                    <a:pt x="1622302" y="1680"/>
                  </a:lnTo>
                  <a:lnTo>
                    <a:pt x="15745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12">
              <a:extLst>
                <a:ext uri="{FF2B5EF4-FFF2-40B4-BE49-F238E27FC236}">
                  <a16:creationId xmlns:a16="http://schemas.microsoft.com/office/drawing/2014/main" id="{8F1CE20F-C732-D398-2FF8-CF7037E4568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88768" y="505967"/>
              <a:ext cx="1972055" cy="2316479"/>
            </a:xfrm>
            <a:prstGeom prst="rect">
              <a:avLst/>
            </a:prstGeom>
          </p:spPr>
        </p:pic>
      </p:grpSp>
      <p:pic>
        <p:nvPicPr>
          <p:cNvPr id="28" name="Рисунок 27" descr="Изображение выглядит как Шрифт, Графика, дизайн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61363E46-383C-3328-634F-8F0BA9849F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693" y="2132330"/>
            <a:ext cx="6501359" cy="634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70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066776" y="-181355"/>
            <a:ext cx="5402580" cy="6805930"/>
            <a:chOff x="13066776" y="-181355"/>
            <a:chExt cx="5402580" cy="6805930"/>
          </a:xfrm>
        </p:grpSpPr>
        <p:sp>
          <p:nvSpPr>
            <p:cNvPr id="3" name="object 3"/>
            <p:cNvSpPr/>
            <p:nvPr/>
          </p:nvSpPr>
          <p:spPr>
            <a:xfrm>
              <a:off x="13248132" y="0"/>
              <a:ext cx="5039995" cy="5372100"/>
            </a:xfrm>
            <a:custGeom>
              <a:avLst/>
              <a:gdLst/>
              <a:ahLst/>
              <a:cxnLst/>
              <a:rect l="l" t="t" r="r" b="b"/>
              <a:pathLst>
                <a:path w="5039994" h="5372100">
                  <a:moveTo>
                    <a:pt x="427988" y="0"/>
                  </a:moveTo>
                  <a:lnTo>
                    <a:pt x="397538" y="58196"/>
                  </a:lnTo>
                  <a:lnTo>
                    <a:pt x="377171" y="98714"/>
                  </a:lnTo>
                  <a:lnTo>
                    <a:pt x="357295" y="139517"/>
                  </a:lnTo>
                  <a:lnTo>
                    <a:pt x="337912" y="180602"/>
                  </a:lnTo>
                  <a:lnTo>
                    <a:pt x="319026" y="221965"/>
                  </a:lnTo>
                  <a:lnTo>
                    <a:pt x="300641" y="263602"/>
                  </a:lnTo>
                  <a:lnTo>
                    <a:pt x="282762" y="305508"/>
                  </a:lnTo>
                  <a:lnTo>
                    <a:pt x="265391" y="347681"/>
                  </a:lnTo>
                  <a:lnTo>
                    <a:pt x="248533" y="390117"/>
                  </a:lnTo>
                  <a:lnTo>
                    <a:pt x="232192" y="432810"/>
                  </a:lnTo>
                  <a:lnTo>
                    <a:pt x="216371" y="475759"/>
                  </a:lnTo>
                  <a:lnTo>
                    <a:pt x="201074" y="518958"/>
                  </a:lnTo>
                  <a:lnTo>
                    <a:pt x="186305" y="562404"/>
                  </a:lnTo>
                  <a:lnTo>
                    <a:pt x="172069" y="606094"/>
                  </a:lnTo>
                  <a:lnTo>
                    <a:pt x="158368" y="650022"/>
                  </a:lnTo>
                  <a:lnTo>
                    <a:pt x="145207" y="694186"/>
                  </a:lnTo>
                  <a:lnTo>
                    <a:pt x="132589" y="738581"/>
                  </a:lnTo>
                  <a:lnTo>
                    <a:pt x="120519" y="783204"/>
                  </a:lnTo>
                  <a:lnTo>
                    <a:pt x="109000" y="828051"/>
                  </a:lnTo>
                  <a:lnTo>
                    <a:pt x="98037" y="873118"/>
                  </a:lnTo>
                  <a:lnTo>
                    <a:pt x="87632" y="918401"/>
                  </a:lnTo>
                  <a:lnTo>
                    <a:pt x="77790" y="963897"/>
                  </a:lnTo>
                  <a:lnTo>
                    <a:pt x="68514" y="1009600"/>
                  </a:lnTo>
                  <a:lnTo>
                    <a:pt x="59809" y="1055509"/>
                  </a:lnTo>
                  <a:lnTo>
                    <a:pt x="51679" y="1101618"/>
                  </a:lnTo>
                  <a:lnTo>
                    <a:pt x="44126" y="1147923"/>
                  </a:lnTo>
                  <a:lnTo>
                    <a:pt x="37156" y="1194422"/>
                  </a:lnTo>
                  <a:lnTo>
                    <a:pt x="30771" y="1241110"/>
                  </a:lnTo>
                  <a:lnTo>
                    <a:pt x="24977" y="1287984"/>
                  </a:lnTo>
                  <a:lnTo>
                    <a:pt x="19776" y="1335039"/>
                  </a:lnTo>
                  <a:lnTo>
                    <a:pt x="15172" y="1382271"/>
                  </a:lnTo>
                  <a:lnTo>
                    <a:pt x="11170" y="1429677"/>
                  </a:lnTo>
                  <a:lnTo>
                    <a:pt x="7773" y="1477253"/>
                  </a:lnTo>
                  <a:lnTo>
                    <a:pt x="4985" y="1524995"/>
                  </a:lnTo>
                  <a:lnTo>
                    <a:pt x="2809" y="1572900"/>
                  </a:lnTo>
                  <a:lnTo>
                    <a:pt x="1251" y="1620962"/>
                  </a:lnTo>
                  <a:lnTo>
                    <a:pt x="313" y="1669180"/>
                  </a:lnTo>
                  <a:lnTo>
                    <a:pt x="0" y="1717548"/>
                  </a:lnTo>
                  <a:lnTo>
                    <a:pt x="313" y="1765915"/>
                  </a:lnTo>
                  <a:lnTo>
                    <a:pt x="1251" y="1814133"/>
                  </a:lnTo>
                  <a:lnTo>
                    <a:pt x="2809" y="1862195"/>
                  </a:lnTo>
                  <a:lnTo>
                    <a:pt x="4985" y="1910100"/>
                  </a:lnTo>
                  <a:lnTo>
                    <a:pt x="7773" y="1957842"/>
                  </a:lnTo>
                  <a:lnTo>
                    <a:pt x="11170" y="2005418"/>
                  </a:lnTo>
                  <a:lnTo>
                    <a:pt x="15172" y="2052824"/>
                  </a:lnTo>
                  <a:lnTo>
                    <a:pt x="19776" y="2100056"/>
                  </a:lnTo>
                  <a:lnTo>
                    <a:pt x="24977" y="2147111"/>
                  </a:lnTo>
                  <a:lnTo>
                    <a:pt x="30771" y="2193985"/>
                  </a:lnTo>
                  <a:lnTo>
                    <a:pt x="37156" y="2240673"/>
                  </a:lnTo>
                  <a:lnTo>
                    <a:pt x="44126" y="2287172"/>
                  </a:lnTo>
                  <a:lnTo>
                    <a:pt x="51679" y="2333477"/>
                  </a:lnTo>
                  <a:lnTo>
                    <a:pt x="59809" y="2379586"/>
                  </a:lnTo>
                  <a:lnTo>
                    <a:pt x="68514" y="2425495"/>
                  </a:lnTo>
                  <a:lnTo>
                    <a:pt x="77790" y="2471198"/>
                  </a:lnTo>
                  <a:lnTo>
                    <a:pt x="87632" y="2516694"/>
                  </a:lnTo>
                  <a:lnTo>
                    <a:pt x="98037" y="2561977"/>
                  </a:lnTo>
                  <a:lnTo>
                    <a:pt x="109000" y="2607044"/>
                  </a:lnTo>
                  <a:lnTo>
                    <a:pt x="120519" y="2651891"/>
                  </a:lnTo>
                  <a:lnTo>
                    <a:pt x="132589" y="2696514"/>
                  </a:lnTo>
                  <a:lnTo>
                    <a:pt x="145207" y="2740909"/>
                  </a:lnTo>
                  <a:lnTo>
                    <a:pt x="158368" y="2785073"/>
                  </a:lnTo>
                  <a:lnTo>
                    <a:pt x="172069" y="2829001"/>
                  </a:lnTo>
                  <a:lnTo>
                    <a:pt x="186305" y="2872691"/>
                  </a:lnTo>
                  <a:lnTo>
                    <a:pt x="201074" y="2916137"/>
                  </a:lnTo>
                  <a:lnTo>
                    <a:pt x="216371" y="2959336"/>
                  </a:lnTo>
                  <a:lnTo>
                    <a:pt x="232192" y="3002285"/>
                  </a:lnTo>
                  <a:lnTo>
                    <a:pt x="248533" y="3044978"/>
                  </a:lnTo>
                  <a:lnTo>
                    <a:pt x="265391" y="3087414"/>
                  </a:lnTo>
                  <a:lnTo>
                    <a:pt x="282762" y="3129587"/>
                  </a:lnTo>
                  <a:lnTo>
                    <a:pt x="300641" y="3171493"/>
                  </a:lnTo>
                  <a:lnTo>
                    <a:pt x="319026" y="3213130"/>
                  </a:lnTo>
                  <a:lnTo>
                    <a:pt x="337912" y="3254493"/>
                  </a:lnTo>
                  <a:lnTo>
                    <a:pt x="357295" y="3295578"/>
                  </a:lnTo>
                  <a:lnTo>
                    <a:pt x="377171" y="3336381"/>
                  </a:lnTo>
                  <a:lnTo>
                    <a:pt x="397538" y="3376899"/>
                  </a:lnTo>
                  <a:lnTo>
                    <a:pt x="418389" y="3417128"/>
                  </a:lnTo>
                  <a:lnTo>
                    <a:pt x="439723" y="3457063"/>
                  </a:lnTo>
                  <a:lnTo>
                    <a:pt x="461535" y="3496702"/>
                  </a:lnTo>
                  <a:lnTo>
                    <a:pt x="483821" y="3536039"/>
                  </a:lnTo>
                  <a:lnTo>
                    <a:pt x="506578" y="3575072"/>
                  </a:lnTo>
                  <a:lnTo>
                    <a:pt x="529801" y="3613797"/>
                  </a:lnTo>
                  <a:lnTo>
                    <a:pt x="553486" y="3652209"/>
                  </a:lnTo>
                  <a:lnTo>
                    <a:pt x="577631" y="3690304"/>
                  </a:lnTo>
                  <a:lnTo>
                    <a:pt x="602230" y="3728080"/>
                  </a:lnTo>
                  <a:lnTo>
                    <a:pt x="627280" y="3765531"/>
                  </a:lnTo>
                  <a:lnTo>
                    <a:pt x="652778" y="3802655"/>
                  </a:lnTo>
                  <a:lnTo>
                    <a:pt x="678719" y="3839447"/>
                  </a:lnTo>
                  <a:lnTo>
                    <a:pt x="705099" y="3875903"/>
                  </a:lnTo>
                  <a:lnTo>
                    <a:pt x="731916" y="3912020"/>
                  </a:lnTo>
                  <a:lnTo>
                    <a:pt x="759164" y="3947794"/>
                  </a:lnTo>
                  <a:lnTo>
                    <a:pt x="786840" y="3983221"/>
                  </a:lnTo>
                  <a:lnTo>
                    <a:pt x="814940" y="4018297"/>
                  </a:lnTo>
                  <a:lnTo>
                    <a:pt x="843460" y="4053018"/>
                  </a:lnTo>
                  <a:lnTo>
                    <a:pt x="872397" y="4087380"/>
                  </a:lnTo>
                  <a:lnTo>
                    <a:pt x="901747" y="4121380"/>
                  </a:lnTo>
                  <a:lnTo>
                    <a:pt x="931505" y="4155014"/>
                  </a:lnTo>
                  <a:lnTo>
                    <a:pt x="961668" y="4188277"/>
                  </a:lnTo>
                  <a:lnTo>
                    <a:pt x="992232" y="4221166"/>
                  </a:lnTo>
                  <a:lnTo>
                    <a:pt x="1023193" y="4253678"/>
                  </a:lnTo>
                  <a:lnTo>
                    <a:pt x="1054548" y="4285807"/>
                  </a:lnTo>
                  <a:lnTo>
                    <a:pt x="1086292" y="4317551"/>
                  </a:lnTo>
                  <a:lnTo>
                    <a:pt x="1118421" y="4348906"/>
                  </a:lnTo>
                  <a:lnTo>
                    <a:pt x="1150933" y="4379867"/>
                  </a:lnTo>
                  <a:lnTo>
                    <a:pt x="1183822" y="4410431"/>
                  </a:lnTo>
                  <a:lnTo>
                    <a:pt x="1217085" y="4440594"/>
                  </a:lnTo>
                  <a:lnTo>
                    <a:pt x="1250719" y="4470352"/>
                  </a:lnTo>
                  <a:lnTo>
                    <a:pt x="1284719" y="4499702"/>
                  </a:lnTo>
                  <a:lnTo>
                    <a:pt x="1319081" y="4528639"/>
                  </a:lnTo>
                  <a:lnTo>
                    <a:pt x="1353802" y="4557159"/>
                  </a:lnTo>
                  <a:lnTo>
                    <a:pt x="1388878" y="4585259"/>
                  </a:lnTo>
                  <a:lnTo>
                    <a:pt x="1424305" y="4612935"/>
                  </a:lnTo>
                  <a:lnTo>
                    <a:pt x="1460079" y="4640183"/>
                  </a:lnTo>
                  <a:lnTo>
                    <a:pt x="1496196" y="4667000"/>
                  </a:lnTo>
                  <a:lnTo>
                    <a:pt x="1532652" y="4693380"/>
                  </a:lnTo>
                  <a:lnTo>
                    <a:pt x="1569444" y="4719321"/>
                  </a:lnTo>
                  <a:lnTo>
                    <a:pt x="1606568" y="4744819"/>
                  </a:lnTo>
                  <a:lnTo>
                    <a:pt x="1644019" y="4769869"/>
                  </a:lnTo>
                  <a:lnTo>
                    <a:pt x="1681795" y="4794468"/>
                  </a:lnTo>
                  <a:lnTo>
                    <a:pt x="1719890" y="4818613"/>
                  </a:lnTo>
                  <a:lnTo>
                    <a:pt x="1758302" y="4842298"/>
                  </a:lnTo>
                  <a:lnTo>
                    <a:pt x="1797027" y="4865521"/>
                  </a:lnTo>
                  <a:lnTo>
                    <a:pt x="1836060" y="4888278"/>
                  </a:lnTo>
                  <a:lnTo>
                    <a:pt x="1875397" y="4910564"/>
                  </a:lnTo>
                  <a:lnTo>
                    <a:pt x="1915036" y="4932376"/>
                  </a:lnTo>
                  <a:lnTo>
                    <a:pt x="1954971" y="4953710"/>
                  </a:lnTo>
                  <a:lnTo>
                    <a:pt x="1995200" y="4974561"/>
                  </a:lnTo>
                  <a:lnTo>
                    <a:pt x="2035718" y="4994928"/>
                  </a:lnTo>
                  <a:lnTo>
                    <a:pt x="2076521" y="5014804"/>
                  </a:lnTo>
                  <a:lnTo>
                    <a:pt x="2117606" y="5034187"/>
                  </a:lnTo>
                  <a:lnTo>
                    <a:pt x="2158969" y="5053073"/>
                  </a:lnTo>
                  <a:lnTo>
                    <a:pt x="2200606" y="5071458"/>
                  </a:lnTo>
                  <a:lnTo>
                    <a:pt x="2242512" y="5089337"/>
                  </a:lnTo>
                  <a:lnTo>
                    <a:pt x="2284685" y="5106708"/>
                  </a:lnTo>
                  <a:lnTo>
                    <a:pt x="2327121" y="5123566"/>
                  </a:lnTo>
                  <a:lnTo>
                    <a:pt x="2369814" y="5139907"/>
                  </a:lnTo>
                  <a:lnTo>
                    <a:pt x="2412763" y="5155728"/>
                  </a:lnTo>
                  <a:lnTo>
                    <a:pt x="2455962" y="5171025"/>
                  </a:lnTo>
                  <a:lnTo>
                    <a:pt x="2499408" y="5185794"/>
                  </a:lnTo>
                  <a:lnTo>
                    <a:pt x="2543098" y="5200030"/>
                  </a:lnTo>
                  <a:lnTo>
                    <a:pt x="2587026" y="5213731"/>
                  </a:lnTo>
                  <a:lnTo>
                    <a:pt x="2631190" y="5226892"/>
                  </a:lnTo>
                  <a:lnTo>
                    <a:pt x="2675585" y="5239510"/>
                  </a:lnTo>
                  <a:lnTo>
                    <a:pt x="2720208" y="5251580"/>
                  </a:lnTo>
                  <a:lnTo>
                    <a:pt x="2765055" y="5263099"/>
                  </a:lnTo>
                  <a:lnTo>
                    <a:pt x="2810122" y="5274062"/>
                  </a:lnTo>
                  <a:lnTo>
                    <a:pt x="2855405" y="5284467"/>
                  </a:lnTo>
                  <a:lnTo>
                    <a:pt x="2900901" y="5294309"/>
                  </a:lnTo>
                  <a:lnTo>
                    <a:pt x="2946604" y="5303585"/>
                  </a:lnTo>
                  <a:lnTo>
                    <a:pt x="2992513" y="5312290"/>
                  </a:lnTo>
                  <a:lnTo>
                    <a:pt x="3038622" y="5320420"/>
                  </a:lnTo>
                  <a:lnTo>
                    <a:pt x="3084927" y="5327973"/>
                  </a:lnTo>
                  <a:lnTo>
                    <a:pt x="3131426" y="5334943"/>
                  </a:lnTo>
                  <a:lnTo>
                    <a:pt x="3178114" y="5341328"/>
                  </a:lnTo>
                  <a:lnTo>
                    <a:pt x="3224988" y="5347122"/>
                  </a:lnTo>
                  <a:lnTo>
                    <a:pt x="3272043" y="5352323"/>
                  </a:lnTo>
                  <a:lnTo>
                    <a:pt x="3319275" y="5356927"/>
                  </a:lnTo>
                  <a:lnTo>
                    <a:pt x="3366681" y="5360929"/>
                  </a:lnTo>
                  <a:lnTo>
                    <a:pt x="3414257" y="5364326"/>
                  </a:lnTo>
                  <a:lnTo>
                    <a:pt x="3461999" y="5367114"/>
                  </a:lnTo>
                  <a:lnTo>
                    <a:pt x="3509904" y="5369290"/>
                  </a:lnTo>
                  <a:lnTo>
                    <a:pt x="3557966" y="5370848"/>
                  </a:lnTo>
                  <a:lnTo>
                    <a:pt x="3606184" y="5371786"/>
                  </a:lnTo>
                  <a:lnTo>
                    <a:pt x="3654552" y="5372100"/>
                  </a:lnTo>
                  <a:lnTo>
                    <a:pt x="3702919" y="5371786"/>
                  </a:lnTo>
                  <a:lnTo>
                    <a:pt x="3751137" y="5370848"/>
                  </a:lnTo>
                  <a:lnTo>
                    <a:pt x="3799199" y="5369290"/>
                  </a:lnTo>
                  <a:lnTo>
                    <a:pt x="3847104" y="5367114"/>
                  </a:lnTo>
                  <a:lnTo>
                    <a:pt x="3894846" y="5364326"/>
                  </a:lnTo>
                  <a:lnTo>
                    <a:pt x="3942422" y="5360929"/>
                  </a:lnTo>
                  <a:lnTo>
                    <a:pt x="3989828" y="5356927"/>
                  </a:lnTo>
                  <a:lnTo>
                    <a:pt x="4037060" y="5352323"/>
                  </a:lnTo>
                  <a:lnTo>
                    <a:pt x="4084115" y="5347122"/>
                  </a:lnTo>
                  <a:lnTo>
                    <a:pt x="4130989" y="5341328"/>
                  </a:lnTo>
                  <a:lnTo>
                    <a:pt x="4177677" y="5334943"/>
                  </a:lnTo>
                  <a:lnTo>
                    <a:pt x="4224176" y="5327973"/>
                  </a:lnTo>
                  <a:lnTo>
                    <a:pt x="4270481" y="5320420"/>
                  </a:lnTo>
                  <a:lnTo>
                    <a:pt x="4316590" y="5312290"/>
                  </a:lnTo>
                  <a:lnTo>
                    <a:pt x="4362499" y="5303585"/>
                  </a:lnTo>
                  <a:lnTo>
                    <a:pt x="4408202" y="5294309"/>
                  </a:lnTo>
                  <a:lnTo>
                    <a:pt x="4453698" y="5284467"/>
                  </a:lnTo>
                  <a:lnTo>
                    <a:pt x="4498981" y="5274062"/>
                  </a:lnTo>
                  <a:lnTo>
                    <a:pt x="4544048" y="5263099"/>
                  </a:lnTo>
                  <a:lnTo>
                    <a:pt x="4588895" y="5251580"/>
                  </a:lnTo>
                  <a:lnTo>
                    <a:pt x="4633518" y="5239510"/>
                  </a:lnTo>
                  <a:lnTo>
                    <a:pt x="4677913" y="5226892"/>
                  </a:lnTo>
                  <a:lnTo>
                    <a:pt x="4722077" y="5213731"/>
                  </a:lnTo>
                  <a:lnTo>
                    <a:pt x="4766005" y="5200030"/>
                  </a:lnTo>
                  <a:lnTo>
                    <a:pt x="4809695" y="5185794"/>
                  </a:lnTo>
                  <a:lnTo>
                    <a:pt x="4853141" y="5171025"/>
                  </a:lnTo>
                  <a:lnTo>
                    <a:pt x="4896340" y="5155728"/>
                  </a:lnTo>
                  <a:lnTo>
                    <a:pt x="4939289" y="5139907"/>
                  </a:lnTo>
                  <a:lnTo>
                    <a:pt x="4981982" y="5123566"/>
                  </a:lnTo>
                  <a:lnTo>
                    <a:pt x="5024418" y="5106708"/>
                  </a:lnTo>
                  <a:lnTo>
                    <a:pt x="5039867" y="5100344"/>
                  </a:lnTo>
                </a:path>
              </a:pathLst>
            </a:custGeom>
            <a:ln w="362712">
              <a:solidFill>
                <a:srgbClr val="92CC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01160" y="1478279"/>
              <a:ext cx="944880" cy="23774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4350122" y="3037089"/>
              <a:ext cx="3587115" cy="3587115"/>
            </a:xfrm>
            <a:custGeom>
              <a:avLst/>
              <a:gdLst/>
              <a:ahLst/>
              <a:cxnLst/>
              <a:rect l="l" t="t" r="r" b="b"/>
              <a:pathLst>
                <a:path w="3587115" h="3587115">
                  <a:moveTo>
                    <a:pt x="1785979" y="0"/>
                  </a:moveTo>
                  <a:lnTo>
                    <a:pt x="1740191" y="753"/>
                  </a:lnTo>
                  <a:lnTo>
                    <a:pt x="1694336" y="2689"/>
                  </a:lnTo>
                  <a:lnTo>
                    <a:pt x="1648436" y="5815"/>
                  </a:lnTo>
                  <a:lnTo>
                    <a:pt x="1602511" y="10140"/>
                  </a:lnTo>
                  <a:lnTo>
                    <a:pt x="1556585" y="15671"/>
                  </a:lnTo>
                  <a:lnTo>
                    <a:pt x="1510677" y="22417"/>
                  </a:lnTo>
                  <a:lnTo>
                    <a:pt x="1464811" y="30386"/>
                  </a:lnTo>
                  <a:lnTo>
                    <a:pt x="1419006" y="39586"/>
                  </a:lnTo>
                  <a:lnTo>
                    <a:pt x="1373285" y="50025"/>
                  </a:lnTo>
                  <a:lnTo>
                    <a:pt x="1327670" y="61712"/>
                  </a:lnTo>
                  <a:lnTo>
                    <a:pt x="1282181" y="74654"/>
                  </a:lnTo>
                  <a:lnTo>
                    <a:pt x="1236840" y="88860"/>
                  </a:lnTo>
                  <a:lnTo>
                    <a:pt x="1191669" y="104338"/>
                  </a:lnTo>
                  <a:lnTo>
                    <a:pt x="1146690" y="121096"/>
                  </a:lnTo>
                  <a:lnTo>
                    <a:pt x="1101923" y="139142"/>
                  </a:lnTo>
                  <a:lnTo>
                    <a:pt x="1057390" y="158484"/>
                  </a:lnTo>
                  <a:lnTo>
                    <a:pt x="1013386" y="179002"/>
                  </a:lnTo>
                  <a:lnTo>
                    <a:pt x="970198" y="200554"/>
                  </a:lnTo>
                  <a:lnTo>
                    <a:pt x="927833" y="223120"/>
                  </a:lnTo>
                  <a:lnTo>
                    <a:pt x="886300" y="246677"/>
                  </a:lnTo>
                  <a:lnTo>
                    <a:pt x="845606" y="271205"/>
                  </a:lnTo>
                  <a:lnTo>
                    <a:pt x="805760" y="296681"/>
                  </a:lnTo>
                  <a:lnTo>
                    <a:pt x="766770" y="323085"/>
                  </a:lnTo>
                  <a:lnTo>
                    <a:pt x="728645" y="350394"/>
                  </a:lnTo>
                  <a:lnTo>
                    <a:pt x="691391" y="378588"/>
                  </a:lnTo>
                  <a:lnTo>
                    <a:pt x="655018" y="407644"/>
                  </a:lnTo>
                  <a:lnTo>
                    <a:pt x="619534" y="437542"/>
                  </a:lnTo>
                  <a:lnTo>
                    <a:pt x="584946" y="468259"/>
                  </a:lnTo>
                  <a:lnTo>
                    <a:pt x="551263" y="499774"/>
                  </a:lnTo>
                  <a:lnTo>
                    <a:pt x="518493" y="532066"/>
                  </a:lnTo>
                  <a:lnTo>
                    <a:pt x="486645" y="565113"/>
                  </a:lnTo>
                  <a:lnTo>
                    <a:pt x="455726" y="598894"/>
                  </a:lnTo>
                  <a:lnTo>
                    <a:pt x="425744" y="633386"/>
                  </a:lnTo>
                  <a:lnTo>
                    <a:pt x="396708" y="668570"/>
                  </a:lnTo>
                  <a:lnTo>
                    <a:pt x="368626" y="704423"/>
                  </a:lnTo>
                  <a:lnTo>
                    <a:pt x="341506" y="740923"/>
                  </a:lnTo>
                  <a:lnTo>
                    <a:pt x="315356" y="778049"/>
                  </a:lnTo>
                  <a:lnTo>
                    <a:pt x="290184" y="815780"/>
                  </a:lnTo>
                  <a:lnTo>
                    <a:pt x="265999" y="854094"/>
                  </a:lnTo>
                  <a:lnTo>
                    <a:pt x="242808" y="892969"/>
                  </a:lnTo>
                  <a:lnTo>
                    <a:pt x="220620" y="932385"/>
                  </a:lnTo>
                  <a:lnTo>
                    <a:pt x="199443" y="972319"/>
                  </a:lnTo>
                  <a:lnTo>
                    <a:pt x="179285" y="1012750"/>
                  </a:lnTo>
                  <a:lnTo>
                    <a:pt x="160155" y="1053657"/>
                  </a:lnTo>
                  <a:lnTo>
                    <a:pt x="142059" y="1095018"/>
                  </a:lnTo>
                  <a:lnTo>
                    <a:pt x="125008" y="1136811"/>
                  </a:lnTo>
                  <a:lnTo>
                    <a:pt x="109007" y="1179015"/>
                  </a:lnTo>
                  <a:lnTo>
                    <a:pt x="94067" y="1221609"/>
                  </a:lnTo>
                  <a:lnTo>
                    <a:pt x="80195" y="1264570"/>
                  </a:lnTo>
                  <a:lnTo>
                    <a:pt x="67399" y="1307879"/>
                  </a:lnTo>
                  <a:lnTo>
                    <a:pt x="55687" y="1351512"/>
                  </a:lnTo>
                  <a:lnTo>
                    <a:pt x="45068" y="1395448"/>
                  </a:lnTo>
                  <a:lnTo>
                    <a:pt x="35549" y="1439667"/>
                  </a:lnTo>
                  <a:lnTo>
                    <a:pt x="27139" y="1484146"/>
                  </a:lnTo>
                  <a:lnTo>
                    <a:pt x="19846" y="1528864"/>
                  </a:lnTo>
                  <a:lnTo>
                    <a:pt x="13678" y="1573799"/>
                  </a:lnTo>
                  <a:lnTo>
                    <a:pt x="8643" y="1618930"/>
                  </a:lnTo>
                  <a:lnTo>
                    <a:pt x="4750" y="1664236"/>
                  </a:lnTo>
                  <a:lnTo>
                    <a:pt x="2006" y="1709695"/>
                  </a:lnTo>
                  <a:lnTo>
                    <a:pt x="420" y="1755285"/>
                  </a:lnTo>
                  <a:lnTo>
                    <a:pt x="0" y="1800984"/>
                  </a:lnTo>
                  <a:lnTo>
                    <a:pt x="753" y="1846773"/>
                  </a:lnTo>
                  <a:lnTo>
                    <a:pt x="2689" y="1892628"/>
                  </a:lnTo>
                  <a:lnTo>
                    <a:pt x="5815" y="1938528"/>
                  </a:lnTo>
                  <a:lnTo>
                    <a:pt x="10140" y="1984452"/>
                  </a:lnTo>
                  <a:lnTo>
                    <a:pt x="15671" y="2030379"/>
                  </a:lnTo>
                  <a:lnTo>
                    <a:pt x="22417" y="2076286"/>
                  </a:lnTo>
                  <a:lnTo>
                    <a:pt x="30386" y="2122153"/>
                  </a:lnTo>
                  <a:lnTo>
                    <a:pt x="39586" y="2167958"/>
                  </a:lnTo>
                  <a:lnTo>
                    <a:pt x="50025" y="2213679"/>
                  </a:lnTo>
                  <a:lnTo>
                    <a:pt x="61712" y="2259294"/>
                  </a:lnTo>
                  <a:lnTo>
                    <a:pt x="74654" y="2304783"/>
                  </a:lnTo>
                  <a:lnTo>
                    <a:pt x="88860" y="2350124"/>
                  </a:lnTo>
                  <a:lnTo>
                    <a:pt x="104338" y="2395295"/>
                  </a:lnTo>
                  <a:lnTo>
                    <a:pt x="121096" y="2440274"/>
                  </a:lnTo>
                  <a:lnTo>
                    <a:pt x="139142" y="2485041"/>
                  </a:lnTo>
                  <a:lnTo>
                    <a:pt x="158484" y="2529574"/>
                  </a:lnTo>
                  <a:lnTo>
                    <a:pt x="179002" y="2573577"/>
                  </a:lnTo>
                  <a:lnTo>
                    <a:pt x="200554" y="2616766"/>
                  </a:lnTo>
                  <a:lnTo>
                    <a:pt x="223120" y="2659131"/>
                  </a:lnTo>
                  <a:lnTo>
                    <a:pt x="246677" y="2700664"/>
                  </a:lnTo>
                  <a:lnTo>
                    <a:pt x="271205" y="2741358"/>
                  </a:lnTo>
                  <a:lnTo>
                    <a:pt x="296681" y="2781204"/>
                  </a:lnTo>
                  <a:lnTo>
                    <a:pt x="323085" y="2820194"/>
                  </a:lnTo>
                  <a:lnTo>
                    <a:pt x="350394" y="2858319"/>
                  </a:lnTo>
                  <a:lnTo>
                    <a:pt x="378588" y="2895573"/>
                  </a:lnTo>
                  <a:lnTo>
                    <a:pt x="407644" y="2931946"/>
                  </a:lnTo>
                  <a:lnTo>
                    <a:pt x="437542" y="2967430"/>
                  </a:lnTo>
                  <a:lnTo>
                    <a:pt x="468259" y="3002018"/>
                  </a:lnTo>
                  <a:lnTo>
                    <a:pt x="499774" y="3035701"/>
                  </a:lnTo>
                  <a:lnTo>
                    <a:pt x="532066" y="3068471"/>
                  </a:lnTo>
                  <a:lnTo>
                    <a:pt x="565113" y="3100319"/>
                  </a:lnTo>
                  <a:lnTo>
                    <a:pt x="598894" y="3131238"/>
                  </a:lnTo>
                  <a:lnTo>
                    <a:pt x="633386" y="3161220"/>
                  </a:lnTo>
                  <a:lnTo>
                    <a:pt x="668570" y="3190256"/>
                  </a:lnTo>
                  <a:lnTo>
                    <a:pt x="704423" y="3218338"/>
                  </a:lnTo>
                  <a:lnTo>
                    <a:pt x="740923" y="3245458"/>
                  </a:lnTo>
                  <a:lnTo>
                    <a:pt x="778049" y="3271608"/>
                  </a:lnTo>
                  <a:lnTo>
                    <a:pt x="815780" y="3296780"/>
                  </a:lnTo>
                  <a:lnTo>
                    <a:pt x="854094" y="3320965"/>
                  </a:lnTo>
                  <a:lnTo>
                    <a:pt x="892969" y="3344156"/>
                  </a:lnTo>
                  <a:lnTo>
                    <a:pt x="932385" y="3366344"/>
                  </a:lnTo>
                  <a:lnTo>
                    <a:pt x="972319" y="3387521"/>
                  </a:lnTo>
                  <a:lnTo>
                    <a:pt x="1012750" y="3407679"/>
                  </a:lnTo>
                  <a:lnTo>
                    <a:pt x="1053657" y="3426809"/>
                  </a:lnTo>
                  <a:lnTo>
                    <a:pt x="1095018" y="3444905"/>
                  </a:lnTo>
                  <a:lnTo>
                    <a:pt x="1136811" y="3461956"/>
                  </a:lnTo>
                  <a:lnTo>
                    <a:pt x="1179015" y="3477956"/>
                  </a:lnTo>
                  <a:lnTo>
                    <a:pt x="1221609" y="3492897"/>
                  </a:lnTo>
                  <a:lnTo>
                    <a:pt x="1264570" y="3506769"/>
                  </a:lnTo>
                  <a:lnTo>
                    <a:pt x="1307879" y="3519565"/>
                  </a:lnTo>
                  <a:lnTo>
                    <a:pt x="1351512" y="3531277"/>
                  </a:lnTo>
                  <a:lnTo>
                    <a:pt x="1395448" y="3541896"/>
                  </a:lnTo>
                  <a:lnTo>
                    <a:pt x="1439667" y="3551415"/>
                  </a:lnTo>
                  <a:lnTo>
                    <a:pt x="1484146" y="3559825"/>
                  </a:lnTo>
                  <a:lnTo>
                    <a:pt x="1528864" y="3567118"/>
                  </a:lnTo>
                  <a:lnTo>
                    <a:pt x="1573799" y="3573286"/>
                  </a:lnTo>
                  <a:lnTo>
                    <a:pt x="1618930" y="3578321"/>
                  </a:lnTo>
                  <a:lnTo>
                    <a:pt x="1664236" y="3582214"/>
                  </a:lnTo>
                  <a:lnTo>
                    <a:pt x="1709695" y="3584958"/>
                  </a:lnTo>
                  <a:lnTo>
                    <a:pt x="1755285" y="3586544"/>
                  </a:lnTo>
                  <a:lnTo>
                    <a:pt x="1800984" y="3586964"/>
                  </a:lnTo>
                  <a:lnTo>
                    <a:pt x="1846773" y="3586211"/>
                  </a:lnTo>
                  <a:lnTo>
                    <a:pt x="1892628" y="3584275"/>
                  </a:lnTo>
                  <a:lnTo>
                    <a:pt x="1938528" y="3581149"/>
                  </a:lnTo>
                  <a:lnTo>
                    <a:pt x="1984452" y="3576824"/>
                  </a:lnTo>
                  <a:lnTo>
                    <a:pt x="2030379" y="3571293"/>
                  </a:lnTo>
                  <a:lnTo>
                    <a:pt x="2076286" y="3564547"/>
                  </a:lnTo>
                  <a:lnTo>
                    <a:pt x="2122153" y="3556578"/>
                  </a:lnTo>
                  <a:lnTo>
                    <a:pt x="2167958" y="3547378"/>
                  </a:lnTo>
                  <a:lnTo>
                    <a:pt x="2213679" y="3536938"/>
                  </a:lnTo>
                  <a:lnTo>
                    <a:pt x="2259294" y="3525252"/>
                  </a:lnTo>
                  <a:lnTo>
                    <a:pt x="2304783" y="3512310"/>
                  </a:lnTo>
                  <a:lnTo>
                    <a:pt x="2350124" y="3498104"/>
                  </a:lnTo>
                  <a:lnTo>
                    <a:pt x="2395295" y="3482626"/>
                  </a:lnTo>
                  <a:lnTo>
                    <a:pt x="2440274" y="3465868"/>
                  </a:lnTo>
                  <a:lnTo>
                    <a:pt x="2485041" y="3447822"/>
                  </a:lnTo>
                  <a:lnTo>
                    <a:pt x="2529574" y="3428480"/>
                  </a:lnTo>
                  <a:lnTo>
                    <a:pt x="2573577" y="3407962"/>
                  </a:lnTo>
                  <a:lnTo>
                    <a:pt x="2616766" y="3386410"/>
                  </a:lnTo>
                  <a:lnTo>
                    <a:pt x="2659131" y="3363844"/>
                  </a:lnTo>
                  <a:lnTo>
                    <a:pt x="2700664" y="3340287"/>
                  </a:lnTo>
                  <a:lnTo>
                    <a:pt x="2741358" y="3315759"/>
                  </a:lnTo>
                  <a:lnTo>
                    <a:pt x="2781204" y="3290283"/>
                  </a:lnTo>
                  <a:lnTo>
                    <a:pt x="2820194" y="3263879"/>
                  </a:lnTo>
                  <a:lnTo>
                    <a:pt x="2858319" y="3236570"/>
                  </a:lnTo>
                  <a:lnTo>
                    <a:pt x="2895573" y="3208376"/>
                  </a:lnTo>
                  <a:lnTo>
                    <a:pt x="2931946" y="3179320"/>
                  </a:lnTo>
                  <a:lnTo>
                    <a:pt x="2967430" y="3149422"/>
                  </a:lnTo>
                  <a:lnTo>
                    <a:pt x="3002018" y="3118705"/>
                  </a:lnTo>
                  <a:lnTo>
                    <a:pt x="3035701" y="3087190"/>
                  </a:lnTo>
                  <a:lnTo>
                    <a:pt x="3068471" y="3054898"/>
                  </a:lnTo>
                  <a:lnTo>
                    <a:pt x="3100319" y="3021851"/>
                  </a:lnTo>
                  <a:lnTo>
                    <a:pt x="3131238" y="2988070"/>
                  </a:lnTo>
                  <a:lnTo>
                    <a:pt x="3161220" y="2953577"/>
                  </a:lnTo>
                  <a:lnTo>
                    <a:pt x="3190256" y="2918394"/>
                  </a:lnTo>
                  <a:lnTo>
                    <a:pt x="3218338" y="2882541"/>
                  </a:lnTo>
                  <a:lnTo>
                    <a:pt x="3245458" y="2846041"/>
                  </a:lnTo>
                  <a:lnTo>
                    <a:pt x="3271608" y="2808915"/>
                  </a:lnTo>
                  <a:lnTo>
                    <a:pt x="3296780" y="2771184"/>
                  </a:lnTo>
                  <a:lnTo>
                    <a:pt x="3320965" y="2732870"/>
                  </a:lnTo>
                  <a:lnTo>
                    <a:pt x="3344156" y="2693995"/>
                  </a:lnTo>
                  <a:lnTo>
                    <a:pt x="3366344" y="2654579"/>
                  </a:lnTo>
                  <a:lnTo>
                    <a:pt x="3387521" y="2614645"/>
                  </a:lnTo>
                  <a:lnTo>
                    <a:pt x="3407679" y="2574214"/>
                  </a:lnTo>
                  <a:lnTo>
                    <a:pt x="3426809" y="2533307"/>
                  </a:lnTo>
                  <a:lnTo>
                    <a:pt x="3444905" y="2491946"/>
                  </a:lnTo>
                  <a:lnTo>
                    <a:pt x="3461956" y="2450153"/>
                  </a:lnTo>
                  <a:lnTo>
                    <a:pt x="3477956" y="2407949"/>
                  </a:lnTo>
                  <a:lnTo>
                    <a:pt x="3492897" y="2365355"/>
                  </a:lnTo>
                  <a:lnTo>
                    <a:pt x="3506769" y="2322394"/>
                  </a:lnTo>
                  <a:lnTo>
                    <a:pt x="3519565" y="2279085"/>
                  </a:lnTo>
                  <a:lnTo>
                    <a:pt x="3531277" y="2235452"/>
                  </a:lnTo>
                  <a:lnTo>
                    <a:pt x="3541896" y="2191516"/>
                  </a:lnTo>
                  <a:lnTo>
                    <a:pt x="3551415" y="2147297"/>
                  </a:lnTo>
                  <a:lnTo>
                    <a:pt x="3559825" y="2102818"/>
                  </a:lnTo>
                  <a:lnTo>
                    <a:pt x="3567118" y="2058100"/>
                  </a:lnTo>
                  <a:lnTo>
                    <a:pt x="3573286" y="2013165"/>
                  </a:lnTo>
                  <a:lnTo>
                    <a:pt x="3578321" y="1968033"/>
                  </a:lnTo>
                  <a:lnTo>
                    <a:pt x="3582214" y="1922728"/>
                  </a:lnTo>
                  <a:lnTo>
                    <a:pt x="3584958" y="1877269"/>
                  </a:lnTo>
                  <a:lnTo>
                    <a:pt x="3586544" y="1831679"/>
                  </a:lnTo>
                  <a:lnTo>
                    <a:pt x="3586964" y="1785979"/>
                  </a:lnTo>
                  <a:lnTo>
                    <a:pt x="3586211" y="1740191"/>
                  </a:lnTo>
                  <a:lnTo>
                    <a:pt x="3584275" y="1694336"/>
                  </a:lnTo>
                  <a:lnTo>
                    <a:pt x="3581149" y="1648436"/>
                  </a:lnTo>
                  <a:lnTo>
                    <a:pt x="3576824" y="1602511"/>
                  </a:lnTo>
                  <a:lnTo>
                    <a:pt x="3571293" y="1556585"/>
                  </a:lnTo>
                  <a:lnTo>
                    <a:pt x="3564547" y="1510677"/>
                  </a:lnTo>
                  <a:lnTo>
                    <a:pt x="3556578" y="1464811"/>
                  </a:lnTo>
                  <a:lnTo>
                    <a:pt x="3547378" y="1419006"/>
                  </a:lnTo>
                  <a:lnTo>
                    <a:pt x="3536938" y="1373285"/>
                  </a:lnTo>
                  <a:lnTo>
                    <a:pt x="3525252" y="1327670"/>
                  </a:lnTo>
                  <a:lnTo>
                    <a:pt x="3512310" y="1282181"/>
                  </a:lnTo>
                  <a:lnTo>
                    <a:pt x="3498104" y="1236840"/>
                  </a:lnTo>
                  <a:lnTo>
                    <a:pt x="3482626" y="1191669"/>
                  </a:lnTo>
                  <a:lnTo>
                    <a:pt x="3465868" y="1146690"/>
                  </a:lnTo>
                  <a:lnTo>
                    <a:pt x="3447822" y="1101923"/>
                  </a:lnTo>
                  <a:lnTo>
                    <a:pt x="3428480" y="1057390"/>
                  </a:lnTo>
                  <a:lnTo>
                    <a:pt x="3407962" y="1013386"/>
                  </a:lnTo>
                  <a:lnTo>
                    <a:pt x="3386410" y="970198"/>
                  </a:lnTo>
                  <a:lnTo>
                    <a:pt x="3363844" y="927833"/>
                  </a:lnTo>
                  <a:lnTo>
                    <a:pt x="3340287" y="886300"/>
                  </a:lnTo>
                  <a:lnTo>
                    <a:pt x="3315759" y="845606"/>
                  </a:lnTo>
                  <a:lnTo>
                    <a:pt x="3290283" y="805760"/>
                  </a:lnTo>
                  <a:lnTo>
                    <a:pt x="3263879" y="766770"/>
                  </a:lnTo>
                  <a:lnTo>
                    <a:pt x="3236570" y="728645"/>
                  </a:lnTo>
                  <a:lnTo>
                    <a:pt x="3208376" y="691391"/>
                  </a:lnTo>
                  <a:lnTo>
                    <a:pt x="3179320" y="655018"/>
                  </a:lnTo>
                  <a:lnTo>
                    <a:pt x="3149422" y="619534"/>
                  </a:lnTo>
                  <a:lnTo>
                    <a:pt x="3118705" y="584946"/>
                  </a:lnTo>
                  <a:lnTo>
                    <a:pt x="3087190" y="551263"/>
                  </a:lnTo>
                  <a:lnTo>
                    <a:pt x="3054898" y="518493"/>
                  </a:lnTo>
                  <a:lnTo>
                    <a:pt x="3021851" y="486645"/>
                  </a:lnTo>
                  <a:lnTo>
                    <a:pt x="2988070" y="455726"/>
                  </a:lnTo>
                  <a:lnTo>
                    <a:pt x="2953577" y="425744"/>
                  </a:lnTo>
                  <a:lnTo>
                    <a:pt x="2918394" y="396708"/>
                  </a:lnTo>
                  <a:lnTo>
                    <a:pt x="2882541" y="368626"/>
                  </a:lnTo>
                  <a:lnTo>
                    <a:pt x="2846041" y="341506"/>
                  </a:lnTo>
                  <a:lnTo>
                    <a:pt x="2808915" y="315356"/>
                  </a:lnTo>
                  <a:lnTo>
                    <a:pt x="2771184" y="290184"/>
                  </a:lnTo>
                  <a:lnTo>
                    <a:pt x="2732870" y="265999"/>
                  </a:lnTo>
                  <a:lnTo>
                    <a:pt x="2693995" y="242808"/>
                  </a:lnTo>
                  <a:lnTo>
                    <a:pt x="2654579" y="220620"/>
                  </a:lnTo>
                  <a:lnTo>
                    <a:pt x="2614645" y="199443"/>
                  </a:lnTo>
                  <a:lnTo>
                    <a:pt x="2574214" y="179285"/>
                  </a:lnTo>
                  <a:lnTo>
                    <a:pt x="2533307" y="160155"/>
                  </a:lnTo>
                  <a:lnTo>
                    <a:pt x="2491946" y="142059"/>
                  </a:lnTo>
                  <a:lnTo>
                    <a:pt x="2450153" y="125008"/>
                  </a:lnTo>
                  <a:lnTo>
                    <a:pt x="2407949" y="109007"/>
                  </a:lnTo>
                  <a:lnTo>
                    <a:pt x="2365355" y="94067"/>
                  </a:lnTo>
                  <a:lnTo>
                    <a:pt x="2322394" y="80195"/>
                  </a:lnTo>
                  <a:lnTo>
                    <a:pt x="2279085" y="67399"/>
                  </a:lnTo>
                  <a:lnTo>
                    <a:pt x="2235452" y="55687"/>
                  </a:lnTo>
                  <a:lnTo>
                    <a:pt x="2191516" y="45068"/>
                  </a:lnTo>
                  <a:lnTo>
                    <a:pt x="2147297" y="35549"/>
                  </a:lnTo>
                  <a:lnTo>
                    <a:pt x="2102818" y="27139"/>
                  </a:lnTo>
                  <a:lnTo>
                    <a:pt x="2058100" y="19846"/>
                  </a:lnTo>
                  <a:lnTo>
                    <a:pt x="2013165" y="13678"/>
                  </a:lnTo>
                  <a:lnTo>
                    <a:pt x="1968033" y="8643"/>
                  </a:lnTo>
                  <a:lnTo>
                    <a:pt x="1922728" y="4750"/>
                  </a:lnTo>
                  <a:lnTo>
                    <a:pt x="1877269" y="2006"/>
                  </a:lnTo>
                  <a:lnTo>
                    <a:pt x="1831679" y="420"/>
                  </a:lnTo>
                  <a:lnTo>
                    <a:pt x="1785979" y="0"/>
                  </a:lnTo>
                  <a:close/>
                </a:path>
              </a:pathLst>
            </a:custGeom>
            <a:solidFill>
              <a:srgbClr val="92C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181355" y="1556652"/>
            <a:ext cx="11004919" cy="8911703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1006669" y="1668283"/>
            <a:ext cx="3587115" cy="3587115"/>
          </a:xfrm>
          <a:custGeom>
            <a:avLst/>
            <a:gdLst/>
            <a:ahLst/>
            <a:cxnLst/>
            <a:rect l="l" t="t" r="r" b="b"/>
            <a:pathLst>
              <a:path w="3587115" h="3587115">
                <a:moveTo>
                  <a:pt x="1786009" y="0"/>
                </a:moveTo>
                <a:lnTo>
                  <a:pt x="1740223" y="753"/>
                </a:lnTo>
                <a:lnTo>
                  <a:pt x="1694370" y="2689"/>
                </a:lnTo>
                <a:lnTo>
                  <a:pt x="1648472" y="5815"/>
                </a:lnTo>
                <a:lnTo>
                  <a:pt x="1602550" y="10140"/>
                </a:lnTo>
                <a:lnTo>
                  <a:pt x="1556625" y="15671"/>
                </a:lnTo>
                <a:lnTo>
                  <a:pt x="1510719" y="22417"/>
                </a:lnTo>
                <a:lnTo>
                  <a:pt x="1464854" y="30386"/>
                </a:lnTo>
                <a:lnTo>
                  <a:pt x="1419051" y="39586"/>
                </a:lnTo>
                <a:lnTo>
                  <a:pt x="1373332" y="50025"/>
                </a:lnTo>
                <a:lnTo>
                  <a:pt x="1327717" y="61712"/>
                </a:lnTo>
                <a:lnTo>
                  <a:pt x="1282229" y="74654"/>
                </a:lnTo>
                <a:lnTo>
                  <a:pt x="1236890" y="88860"/>
                </a:lnTo>
                <a:lnTo>
                  <a:pt x="1191719" y="104338"/>
                </a:lnTo>
                <a:lnTo>
                  <a:pt x="1146740" y="121096"/>
                </a:lnTo>
                <a:lnTo>
                  <a:pt x="1101973" y="139142"/>
                </a:lnTo>
                <a:lnTo>
                  <a:pt x="1057441" y="158484"/>
                </a:lnTo>
                <a:lnTo>
                  <a:pt x="1013437" y="179002"/>
                </a:lnTo>
                <a:lnTo>
                  <a:pt x="970249" y="200554"/>
                </a:lnTo>
                <a:lnTo>
                  <a:pt x="927884" y="223120"/>
                </a:lnTo>
                <a:lnTo>
                  <a:pt x="886351" y="246677"/>
                </a:lnTo>
                <a:lnTo>
                  <a:pt x="845657" y="271205"/>
                </a:lnTo>
                <a:lnTo>
                  <a:pt x="805811" y="296681"/>
                </a:lnTo>
                <a:lnTo>
                  <a:pt x="766821" y="323085"/>
                </a:lnTo>
                <a:lnTo>
                  <a:pt x="728695" y="350394"/>
                </a:lnTo>
                <a:lnTo>
                  <a:pt x="691442" y="378588"/>
                </a:lnTo>
                <a:lnTo>
                  <a:pt x="655068" y="407644"/>
                </a:lnTo>
                <a:lnTo>
                  <a:pt x="619584" y="437542"/>
                </a:lnTo>
                <a:lnTo>
                  <a:pt x="584996" y="468259"/>
                </a:lnTo>
                <a:lnTo>
                  <a:pt x="551313" y="499774"/>
                </a:lnTo>
                <a:lnTo>
                  <a:pt x="518543" y="532066"/>
                </a:lnTo>
                <a:lnTo>
                  <a:pt x="486694" y="565113"/>
                </a:lnTo>
                <a:lnTo>
                  <a:pt x="455774" y="598894"/>
                </a:lnTo>
                <a:lnTo>
                  <a:pt x="425792" y="633386"/>
                </a:lnTo>
                <a:lnTo>
                  <a:pt x="396756" y="668570"/>
                </a:lnTo>
                <a:lnTo>
                  <a:pt x="368673" y="704423"/>
                </a:lnTo>
                <a:lnTo>
                  <a:pt x="341552" y="740923"/>
                </a:lnTo>
                <a:lnTo>
                  <a:pt x="315402" y="778049"/>
                </a:lnTo>
                <a:lnTo>
                  <a:pt x="290229" y="815780"/>
                </a:lnTo>
                <a:lnTo>
                  <a:pt x="266043" y="854094"/>
                </a:lnTo>
                <a:lnTo>
                  <a:pt x="242851" y="892969"/>
                </a:lnTo>
                <a:lnTo>
                  <a:pt x="220663" y="932385"/>
                </a:lnTo>
                <a:lnTo>
                  <a:pt x="199484" y="972319"/>
                </a:lnTo>
                <a:lnTo>
                  <a:pt x="179325" y="1012750"/>
                </a:lnTo>
                <a:lnTo>
                  <a:pt x="160193" y="1053657"/>
                </a:lnTo>
                <a:lnTo>
                  <a:pt x="142097" y="1095018"/>
                </a:lnTo>
                <a:lnTo>
                  <a:pt x="125043" y="1136811"/>
                </a:lnTo>
                <a:lnTo>
                  <a:pt x="109042" y="1179015"/>
                </a:lnTo>
                <a:lnTo>
                  <a:pt x="94100" y="1221609"/>
                </a:lnTo>
                <a:lnTo>
                  <a:pt x="80226" y="1264570"/>
                </a:lnTo>
                <a:lnTo>
                  <a:pt x="67428" y="1307879"/>
                </a:lnTo>
                <a:lnTo>
                  <a:pt x="55714" y="1351512"/>
                </a:lnTo>
                <a:lnTo>
                  <a:pt x="45093" y="1395448"/>
                </a:lnTo>
                <a:lnTo>
                  <a:pt x="35572" y="1439667"/>
                </a:lnTo>
                <a:lnTo>
                  <a:pt x="27159" y="1484146"/>
                </a:lnTo>
                <a:lnTo>
                  <a:pt x="19864" y="1528864"/>
                </a:lnTo>
                <a:lnTo>
                  <a:pt x="13693" y="1573799"/>
                </a:lnTo>
                <a:lnTo>
                  <a:pt x="8656" y="1618930"/>
                </a:lnTo>
                <a:lnTo>
                  <a:pt x="4759" y="1664236"/>
                </a:lnTo>
                <a:lnTo>
                  <a:pt x="2012" y="1709695"/>
                </a:lnTo>
                <a:lnTo>
                  <a:pt x="423" y="1755285"/>
                </a:lnTo>
                <a:lnTo>
                  <a:pt x="0" y="1800984"/>
                </a:lnTo>
                <a:lnTo>
                  <a:pt x="750" y="1846773"/>
                </a:lnTo>
                <a:lnTo>
                  <a:pt x="2682" y="1892628"/>
                </a:lnTo>
                <a:lnTo>
                  <a:pt x="5804" y="1938528"/>
                </a:lnTo>
                <a:lnTo>
                  <a:pt x="10125" y="1984452"/>
                </a:lnTo>
                <a:lnTo>
                  <a:pt x="15652" y="2030379"/>
                </a:lnTo>
                <a:lnTo>
                  <a:pt x="22394" y="2076286"/>
                </a:lnTo>
                <a:lnTo>
                  <a:pt x="30358" y="2122153"/>
                </a:lnTo>
                <a:lnTo>
                  <a:pt x="39554" y="2167958"/>
                </a:lnTo>
                <a:lnTo>
                  <a:pt x="49988" y="2213679"/>
                </a:lnTo>
                <a:lnTo>
                  <a:pt x="61670" y="2259294"/>
                </a:lnTo>
                <a:lnTo>
                  <a:pt x="74607" y="2304783"/>
                </a:lnTo>
                <a:lnTo>
                  <a:pt x="88808" y="2350124"/>
                </a:lnTo>
                <a:lnTo>
                  <a:pt x="104280" y="2395295"/>
                </a:lnTo>
                <a:lnTo>
                  <a:pt x="121032" y="2440274"/>
                </a:lnTo>
                <a:lnTo>
                  <a:pt x="139072" y="2485041"/>
                </a:lnTo>
                <a:lnTo>
                  <a:pt x="158408" y="2529574"/>
                </a:lnTo>
                <a:lnTo>
                  <a:pt x="178926" y="2573577"/>
                </a:lnTo>
                <a:lnTo>
                  <a:pt x="200478" y="2616766"/>
                </a:lnTo>
                <a:lnTo>
                  <a:pt x="223044" y="2659131"/>
                </a:lnTo>
                <a:lnTo>
                  <a:pt x="246601" y="2700664"/>
                </a:lnTo>
                <a:lnTo>
                  <a:pt x="271129" y="2741358"/>
                </a:lnTo>
                <a:lnTo>
                  <a:pt x="296605" y="2781204"/>
                </a:lnTo>
                <a:lnTo>
                  <a:pt x="323009" y="2820194"/>
                </a:lnTo>
                <a:lnTo>
                  <a:pt x="350318" y="2858319"/>
                </a:lnTo>
                <a:lnTo>
                  <a:pt x="378512" y="2895573"/>
                </a:lnTo>
                <a:lnTo>
                  <a:pt x="407568" y="2931946"/>
                </a:lnTo>
                <a:lnTo>
                  <a:pt x="437466" y="2967430"/>
                </a:lnTo>
                <a:lnTo>
                  <a:pt x="468183" y="3002018"/>
                </a:lnTo>
                <a:lnTo>
                  <a:pt x="499698" y="3035701"/>
                </a:lnTo>
                <a:lnTo>
                  <a:pt x="531990" y="3068471"/>
                </a:lnTo>
                <a:lnTo>
                  <a:pt x="565037" y="3100319"/>
                </a:lnTo>
                <a:lnTo>
                  <a:pt x="598818" y="3131238"/>
                </a:lnTo>
                <a:lnTo>
                  <a:pt x="633310" y="3161220"/>
                </a:lnTo>
                <a:lnTo>
                  <a:pt x="668494" y="3190256"/>
                </a:lnTo>
                <a:lnTo>
                  <a:pt x="704347" y="3218338"/>
                </a:lnTo>
                <a:lnTo>
                  <a:pt x="740847" y="3245458"/>
                </a:lnTo>
                <a:lnTo>
                  <a:pt x="777973" y="3271608"/>
                </a:lnTo>
                <a:lnTo>
                  <a:pt x="815704" y="3296780"/>
                </a:lnTo>
                <a:lnTo>
                  <a:pt x="854018" y="3320965"/>
                </a:lnTo>
                <a:lnTo>
                  <a:pt x="892893" y="3344156"/>
                </a:lnTo>
                <a:lnTo>
                  <a:pt x="932309" y="3366344"/>
                </a:lnTo>
                <a:lnTo>
                  <a:pt x="972243" y="3387521"/>
                </a:lnTo>
                <a:lnTo>
                  <a:pt x="1012674" y="3407679"/>
                </a:lnTo>
                <a:lnTo>
                  <a:pt x="1053581" y="3426809"/>
                </a:lnTo>
                <a:lnTo>
                  <a:pt x="1094942" y="3444905"/>
                </a:lnTo>
                <a:lnTo>
                  <a:pt x="1136735" y="3461956"/>
                </a:lnTo>
                <a:lnTo>
                  <a:pt x="1178939" y="3477956"/>
                </a:lnTo>
                <a:lnTo>
                  <a:pt x="1221533" y="3492897"/>
                </a:lnTo>
                <a:lnTo>
                  <a:pt x="1264494" y="3506769"/>
                </a:lnTo>
                <a:lnTo>
                  <a:pt x="1307803" y="3519565"/>
                </a:lnTo>
                <a:lnTo>
                  <a:pt x="1351436" y="3531277"/>
                </a:lnTo>
                <a:lnTo>
                  <a:pt x="1395372" y="3541896"/>
                </a:lnTo>
                <a:lnTo>
                  <a:pt x="1439591" y="3551415"/>
                </a:lnTo>
                <a:lnTo>
                  <a:pt x="1484070" y="3559825"/>
                </a:lnTo>
                <a:lnTo>
                  <a:pt x="1528788" y="3567118"/>
                </a:lnTo>
                <a:lnTo>
                  <a:pt x="1573723" y="3573286"/>
                </a:lnTo>
                <a:lnTo>
                  <a:pt x="1618854" y="3578321"/>
                </a:lnTo>
                <a:lnTo>
                  <a:pt x="1664160" y="3582214"/>
                </a:lnTo>
                <a:lnTo>
                  <a:pt x="1709619" y="3584958"/>
                </a:lnTo>
                <a:lnTo>
                  <a:pt x="1755209" y="3586544"/>
                </a:lnTo>
                <a:lnTo>
                  <a:pt x="1800908" y="3586964"/>
                </a:lnTo>
                <a:lnTo>
                  <a:pt x="1846697" y="3586211"/>
                </a:lnTo>
                <a:lnTo>
                  <a:pt x="1892552" y="3584275"/>
                </a:lnTo>
                <a:lnTo>
                  <a:pt x="1938452" y="3581149"/>
                </a:lnTo>
                <a:lnTo>
                  <a:pt x="1984376" y="3576824"/>
                </a:lnTo>
                <a:lnTo>
                  <a:pt x="2030303" y="3571293"/>
                </a:lnTo>
                <a:lnTo>
                  <a:pt x="2076210" y="3564547"/>
                </a:lnTo>
                <a:lnTo>
                  <a:pt x="2122077" y="3556578"/>
                </a:lnTo>
                <a:lnTo>
                  <a:pt x="2167882" y="3547378"/>
                </a:lnTo>
                <a:lnTo>
                  <a:pt x="2213603" y="3536938"/>
                </a:lnTo>
                <a:lnTo>
                  <a:pt x="2259218" y="3525252"/>
                </a:lnTo>
                <a:lnTo>
                  <a:pt x="2304707" y="3512310"/>
                </a:lnTo>
                <a:lnTo>
                  <a:pt x="2350048" y="3498104"/>
                </a:lnTo>
                <a:lnTo>
                  <a:pt x="2395219" y="3482626"/>
                </a:lnTo>
                <a:lnTo>
                  <a:pt x="2440198" y="3465868"/>
                </a:lnTo>
                <a:lnTo>
                  <a:pt x="2484965" y="3447822"/>
                </a:lnTo>
                <a:lnTo>
                  <a:pt x="2529498" y="3428480"/>
                </a:lnTo>
                <a:lnTo>
                  <a:pt x="2573501" y="3407962"/>
                </a:lnTo>
                <a:lnTo>
                  <a:pt x="2616690" y="3386410"/>
                </a:lnTo>
                <a:lnTo>
                  <a:pt x="2659055" y="3363844"/>
                </a:lnTo>
                <a:lnTo>
                  <a:pt x="2700588" y="3340287"/>
                </a:lnTo>
                <a:lnTo>
                  <a:pt x="2741282" y="3315759"/>
                </a:lnTo>
                <a:lnTo>
                  <a:pt x="2781128" y="3290283"/>
                </a:lnTo>
                <a:lnTo>
                  <a:pt x="2820118" y="3263879"/>
                </a:lnTo>
                <a:lnTo>
                  <a:pt x="2858243" y="3236570"/>
                </a:lnTo>
                <a:lnTo>
                  <a:pt x="2895497" y="3208376"/>
                </a:lnTo>
                <a:lnTo>
                  <a:pt x="2931870" y="3179320"/>
                </a:lnTo>
                <a:lnTo>
                  <a:pt x="2967354" y="3149422"/>
                </a:lnTo>
                <a:lnTo>
                  <a:pt x="3001942" y="3118705"/>
                </a:lnTo>
                <a:lnTo>
                  <a:pt x="3035625" y="3087190"/>
                </a:lnTo>
                <a:lnTo>
                  <a:pt x="3068395" y="3054898"/>
                </a:lnTo>
                <a:lnTo>
                  <a:pt x="3100243" y="3021851"/>
                </a:lnTo>
                <a:lnTo>
                  <a:pt x="3131162" y="2988070"/>
                </a:lnTo>
                <a:lnTo>
                  <a:pt x="3161144" y="2953577"/>
                </a:lnTo>
                <a:lnTo>
                  <a:pt x="3190180" y="2918394"/>
                </a:lnTo>
                <a:lnTo>
                  <a:pt x="3218262" y="2882541"/>
                </a:lnTo>
                <a:lnTo>
                  <a:pt x="3245382" y="2846041"/>
                </a:lnTo>
                <a:lnTo>
                  <a:pt x="3271532" y="2808915"/>
                </a:lnTo>
                <a:lnTo>
                  <a:pt x="3296704" y="2771184"/>
                </a:lnTo>
                <a:lnTo>
                  <a:pt x="3320889" y="2732870"/>
                </a:lnTo>
                <a:lnTo>
                  <a:pt x="3344080" y="2693995"/>
                </a:lnTo>
                <a:lnTo>
                  <a:pt x="3366268" y="2654579"/>
                </a:lnTo>
                <a:lnTo>
                  <a:pt x="3387445" y="2614645"/>
                </a:lnTo>
                <a:lnTo>
                  <a:pt x="3407602" y="2574214"/>
                </a:lnTo>
                <a:lnTo>
                  <a:pt x="3426733" y="2533307"/>
                </a:lnTo>
                <a:lnTo>
                  <a:pt x="3444829" y="2491946"/>
                </a:lnTo>
                <a:lnTo>
                  <a:pt x="3461880" y="2450153"/>
                </a:lnTo>
                <a:lnTo>
                  <a:pt x="3477880" y="2407949"/>
                </a:lnTo>
                <a:lnTo>
                  <a:pt x="3492821" y="2365355"/>
                </a:lnTo>
                <a:lnTo>
                  <a:pt x="3506693" y="2322394"/>
                </a:lnTo>
                <a:lnTo>
                  <a:pt x="3519489" y="2279085"/>
                </a:lnTo>
                <a:lnTo>
                  <a:pt x="3531201" y="2235452"/>
                </a:lnTo>
                <a:lnTo>
                  <a:pt x="3541820" y="2191516"/>
                </a:lnTo>
                <a:lnTo>
                  <a:pt x="3551339" y="2147297"/>
                </a:lnTo>
                <a:lnTo>
                  <a:pt x="3559749" y="2102818"/>
                </a:lnTo>
                <a:lnTo>
                  <a:pt x="3567042" y="2058100"/>
                </a:lnTo>
                <a:lnTo>
                  <a:pt x="3573210" y="2013165"/>
                </a:lnTo>
                <a:lnTo>
                  <a:pt x="3578245" y="1968033"/>
                </a:lnTo>
                <a:lnTo>
                  <a:pt x="3582138" y="1922728"/>
                </a:lnTo>
                <a:lnTo>
                  <a:pt x="3584882" y="1877269"/>
                </a:lnTo>
                <a:lnTo>
                  <a:pt x="3586468" y="1831679"/>
                </a:lnTo>
                <a:lnTo>
                  <a:pt x="3586888" y="1785979"/>
                </a:lnTo>
                <a:lnTo>
                  <a:pt x="3586135" y="1740191"/>
                </a:lnTo>
                <a:lnTo>
                  <a:pt x="3584199" y="1694336"/>
                </a:lnTo>
                <a:lnTo>
                  <a:pt x="3581073" y="1648436"/>
                </a:lnTo>
                <a:lnTo>
                  <a:pt x="3576748" y="1602511"/>
                </a:lnTo>
                <a:lnTo>
                  <a:pt x="3571217" y="1556585"/>
                </a:lnTo>
                <a:lnTo>
                  <a:pt x="3564471" y="1510677"/>
                </a:lnTo>
                <a:lnTo>
                  <a:pt x="3556502" y="1464811"/>
                </a:lnTo>
                <a:lnTo>
                  <a:pt x="3547302" y="1419006"/>
                </a:lnTo>
                <a:lnTo>
                  <a:pt x="3536862" y="1373285"/>
                </a:lnTo>
                <a:lnTo>
                  <a:pt x="3525176" y="1327670"/>
                </a:lnTo>
                <a:lnTo>
                  <a:pt x="3512234" y="1282181"/>
                </a:lnTo>
                <a:lnTo>
                  <a:pt x="3498028" y="1236840"/>
                </a:lnTo>
                <a:lnTo>
                  <a:pt x="3482550" y="1191669"/>
                </a:lnTo>
                <a:lnTo>
                  <a:pt x="3465792" y="1146690"/>
                </a:lnTo>
                <a:lnTo>
                  <a:pt x="3447746" y="1101923"/>
                </a:lnTo>
                <a:lnTo>
                  <a:pt x="3428404" y="1057390"/>
                </a:lnTo>
                <a:lnTo>
                  <a:pt x="3407886" y="1013386"/>
                </a:lnTo>
                <a:lnTo>
                  <a:pt x="3386334" y="970198"/>
                </a:lnTo>
                <a:lnTo>
                  <a:pt x="3363769" y="927833"/>
                </a:lnTo>
                <a:lnTo>
                  <a:pt x="3340212" y="886300"/>
                </a:lnTo>
                <a:lnTo>
                  <a:pt x="3315685" y="845606"/>
                </a:lnTo>
                <a:lnTo>
                  <a:pt x="3290210" y="805760"/>
                </a:lnTo>
                <a:lnTo>
                  <a:pt x="3263808" y="766770"/>
                </a:lnTo>
                <a:lnTo>
                  <a:pt x="3236500" y="728645"/>
                </a:lnTo>
                <a:lnTo>
                  <a:pt x="3208307" y="691391"/>
                </a:lnTo>
                <a:lnTo>
                  <a:pt x="3179253" y="655018"/>
                </a:lnTo>
                <a:lnTo>
                  <a:pt x="3149357" y="619534"/>
                </a:lnTo>
                <a:lnTo>
                  <a:pt x="3118642" y="584946"/>
                </a:lnTo>
                <a:lnTo>
                  <a:pt x="3087129" y="551263"/>
                </a:lnTo>
                <a:lnTo>
                  <a:pt x="3054839" y="518493"/>
                </a:lnTo>
                <a:lnTo>
                  <a:pt x="3021794" y="486645"/>
                </a:lnTo>
                <a:lnTo>
                  <a:pt x="2988016" y="455726"/>
                </a:lnTo>
                <a:lnTo>
                  <a:pt x="2953525" y="425744"/>
                </a:lnTo>
                <a:lnTo>
                  <a:pt x="2918345" y="396708"/>
                </a:lnTo>
                <a:lnTo>
                  <a:pt x="2882495" y="368626"/>
                </a:lnTo>
                <a:lnTo>
                  <a:pt x="2845997" y="341506"/>
                </a:lnTo>
                <a:lnTo>
                  <a:pt x="2808874" y="315356"/>
                </a:lnTo>
                <a:lnTo>
                  <a:pt x="2771146" y="290184"/>
                </a:lnTo>
                <a:lnTo>
                  <a:pt x="2732835" y="265999"/>
                </a:lnTo>
                <a:lnTo>
                  <a:pt x="2693962" y="242808"/>
                </a:lnTo>
                <a:lnTo>
                  <a:pt x="2654550" y="220620"/>
                </a:lnTo>
                <a:lnTo>
                  <a:pt x="2614618" y="199443"/>
                </a:lnTo>
                <a:lnTo>
                  <a:pt x="2574190" y="179285"/>
                </a:lnTo>
                <a:lnTo>
                  <a:pt x="2533287" y="160155"/>
                </a:lnTo>
                <a:lnTo>
                  <a:pt x="2491929" y="142059"/>
                </a:lnTo>
                <a:lnTo>
                  <a:pt x="2450139" y="125008"/>
                </a:lnTo>
                <a:lnTo>
                  <a:pt x="2407938" y="109007"/>
                </a:lnTo>
                <a:lnTo>
                  <a:pt x="2365347" y="94067"/>
                </a:lnTo>
                <a:lnTo>
                  <a:pt x="2322389" y="80195"/>
                </a:lnTo>
                <a:lnTo>
                  <a:pt x="2279084" y="67399"/>
                </a:lnTo>
                <a:lnTo>
                  <a:pt x="2235454" y="55687"/>
                </a:lnTo>
                <a:lnTo>
                  <a:pt x="2191520" y="45068"/>
                </a:lnTo>
                <a:lnTo>
                  <a:pt x="2147304" y="35549"/>
                </a:lnTo>
                <a:lnTo>
                  <a:pt x="2102828" y="27139"/>
                </a:lnTo>
                <a:lnTo>
                  <a:pt x="2058113" y="19846"/>
                </a:lnTo>
                <a:lnTo>
                  <a:pt x="2013181" y="13678"/>
                </a:lnTo>
                <a:lnTo>
                  <a:pt x="1968052" y="8643"/>
                </a:lnTo>
                <a:lnTo>
                  <a:pt x="1922749" y="4750"/>
                </a:lnTo>
                <a:lnTo>
                  <a:pt x="1877294" y="2006"/>
                </a:lnTo>
                <a:lnTo>
                  <a:pt x="1831706" y="420"/>
                </a:lnTo>
                <a:lnTo>
                  <a:pt x="1786009" y="0"/>
                </a:lnTo>
                <a:close/>
              </a:path>
            </a:pathLst>
          </a:custGeom>
          <a:solidFill>
            <a:srgbClr val="92C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8495" y="1557527"/>
            <a:ext cx="243840" cy="1466088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14465808" y="618744"/>
            <a:ext cx="3822700" cy="548640"/>
          </a:xfrm>
          <a:custGeom>
            <a:avLst/>
            <a:gdLst/>
            <a:ahLst/>
            <a:cxnLst/>
            <a:rect l="l" t="t" r="r" b="b"/>
            <a:pathLst>
              <a:path w="3822700" h="548640">
                <a:moveTo>
                  <a:pt x="3822192" y="0"/>
                </a:moveTo>
                <a:lnTo>
                  <a:pt x="273176" y="0"/>
                </a:lnTo>
                <a:lnTo>
                  <a:pt x="224071" y="4419"/>
                </a:lnTo>
                <a:lnTo>
                  <a:pt x="177854" y="17161"/>
                </a:lnTo>
                <a:lnTo>
                  <a:pt x="135297" y="37450"/>
                </a:lnTo>
                <a:lnTo>
                  <a:pt x="97170" y="64513"/>
                </a:lnTo>
                <a:lnTo>
                  <a:pt x="64246" y="97575"/>
                </a:lnTo>
                <a:lnTo>
                  <a:pt x="37295" y="135861"/>
                </a:lnTo>
                <a:lnTo>
                  <a:pt x="17090" y="178597"/>
                </a:lnTo>
                <a:lnTo>
                  <a:pt x="4401" y="225008"/>
                </a:lnTo>
                <a:lnTo>
                  <a:pt x="0" y="274320"/>
                </a:lnTo>
                <a:lnTo>
                  <a:pt x="4401" y="323631"/>
                </a:lnTo>
                <a:lnTo>
                  <a:pt x="17090" y="370042"/>
                </a:lnTo>
                <a:lnTo>
                  <a:pt x="37295" y="412778"/>
                </a:lnTo>
                <a:lnTo>
                  <a:pt x="64246" y="451064"/>
                </a:lnTo>
                <a:lnTo>
                  <a:pt x="97170" y="484126"/>
                </a:lnTo>
                <a:lnTo>
                  <a:pt x="135297" y="511189"/>
                </a:lnTo>
                <a:lnTo>
                  <a:pt x="177854" y="531478"/>
                </a:lnTo>
                <a:lnTo>
                  <a:pt x="224071" y="544220"/>
                </a:lnTo>
                <a:lnTo>
                  <a:pt x="273176" y="548639"/>
                </a:lnTo>
                <a:lnTo>
                  <a:pt x="3822192" y="548639"/>
                </a:lnTo>
                <a:lnTo>
                  <a:pt x="3822192" y="0"/>
                </a:lnTo>
                <a:close/>
              </a:path>
            </a:pathLst>
          </a:custGeom>
          <a:solidFill>
            <a:srgbClr val="92C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618744"/>
            <a:ext cx="3825240" cy="548640"/>
          </a:xfrm>
          <a:custGeom>
            <a:avLst/>
            <a:gdLst/>
            <a:ahLst/>
            <a:cxnLst/>
            <a:rect l="l" t="t" r="r" b="b"/>
            <a:pathLst>
              <a:path w="3825240" h="548640">
                <a:moveTo>
                  <a:pt x="3552063" y="0"/>
                </a:moveTo>
                <a:lnTo>
                  <a:pt x="0" y="0"/>
                </a:lnTo>
                <a:lnTo>
                  <a:pt x="0" y="548639"/>
                </a:lnTo>
                <a:lnTo>
                  <a:pt x="3552063" y="548639"/>
                </a:lnTo>
                <a:lnTo>
                  <a:pt x="3601168" y="544220"/>
                </a:lnTo>
                <a:lnTo>
                  <a:pt x="3647385" y="531478"/>
                </a:lnTo>
                <a:lnTo>
                  <a:pt x="3689942" y="511189"/>
                </a:lnTo>
                <a:lnTo>
                  <a:pt x="3728069" y="484126"/>
                </a:lnTo>
                <a:lnTo>
                  <a:pt x="3760993" y="451064"/>
                </a:lnTo>
                <a:lnTo>
                  <a:pt x="3787944" y="412778"/>
                </a:lnTo>
                <a:lnTo>
                  <a:pt x="3808149" y="370042"/>
                </a:lnTo>
                <a:lnTo>
                  <a:pt x="3820838" y="323631"/>
                </a:lnTo>
                <a:lnTo>
                  <a:pt x="3825240" y="274320"/>
                </a:lnTo>
                <a:lnTo>
                  <a:pt x="3820838" y="225008"/>
                </a:lnTo>
                <a:lnTo>
                  <a:pt x="3808149" y="178597"/>
                </a:lnTo>
                <a:lnTo>
                  <a:pt x="3787944" y="135861"/>
                </a:lnTo>
                <a:lnTo>
                  <a:pt x="3760993" y="97575"/>
                </a:lnTo>
                <a:lnTo>
                  <a:pt x="3728069" y="64513"/>
                </a:lnTo>
                <a:lnTo>
                  <a:pt x="3689942" y="37450"/>
                </a:lnTo>
                <a:lnTo>
                  <a:pt x="3647385" y="17161"/>
                </a:lnTo>
                <a:lnTo>
                  <a:pt x="3601168" y="4419"/>
                </a:lnTo>
                <a:lnTo>
                  <a:pt x="3552063" y="0"/>
                </a:lnTo>
                <a:close/>
              </a:path>
            </a:pathLst>
          </a:custGeom>
          <a:solidFill>
            <a:srgbClr val="92C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613484" y="8310620"/>
            <a:ext cx="2674620" cy="1976755"/>
          </a:xfrm>
          <a:custGeom>
            <a:avLst/>
            <a:gdLst/>
            <a:ahLst/>
            <a:cxnLst/>
            <a:rect l="l" t="t" r="r" b="b"/>
            <a:pathLst>
              <a:path w="2674619" h="1976754">
                <a:moveTo>
                  <a:pt x="2674516" y="0"/>
                </a:moveTo>
                <a:lnTo>
                  <a:pt x="2597947" y="8939"/>
                </a:lnTo>
                <a:lnTo>
                  <a:pt x="2551450" y="15306"/>
                </a:lnTo>
                <a:lnTo>
                  <a:pt x="2505162" y="22319"/>
                </a:lnTo>
                <a:lnTo>
                  <a:pt x="2459087" y="29972"/>
                </a:lnTo>
                <a:lnTo>
                  <a:pt x="2413230" y="38261"/>
                </a:lnTo>
                <a:lnTo>
                  <a:pt x="2367596" y="47182"/>
                </a:lnTo>
                <a:lnTo>
                  <a:pt x="2322189" y="56729"/>
                </a:lnTo>
                <a:lnTo>
                  <a:pt x="2277015" y="66899"/>
                </a:lnTo>
                <a:lnTo>
                  <a:pt x="2232077" y="77686"/>
                </a:lnTo>
                <a:lnTo>
                  <a:pt x="2187381" y="89086"/>
                </a:lnTo>
                <a:lnTo>
                  <a:pt x="2142931" y="101093"/>
                </a:lnTo>
                <a:lnTo>
                  <a:pt x="2098731" y="113704"/>
                </a:lnTo>
                <a:lnTo>
                  <a:pt x="2054788" y="126914"/>
                </a:lnTo>
                <a:lnTo>
                  <a:pt x="2011105" y="140717"/>
                </a:lnTo>
                <a:lnTo>
                  <a:pt x="1967687" y="155110"/>
                </a:lnTo>
                <a:lnTo>
                  <a:pt x="1924538" y="170087"/>
                </a:lnTo>
                <a:lnTo>
                  <a:pt x="1881664" y="185644"/>
                </a:lnTo>
                <a:lnTo>
                  <a:pt x="1839069" y="201776"/>
                </a:lnTo>
                <a:lnTo>
                  <a:pt x="1796758" y="218478"/>
                </a:lnTo>
                <a:lnTo>
                  <a:pt x="1754735" y="235746"/>
                </a:lnTo>
                <a:lnTo>
                  <a:pt x="1713005" y="253575"/>
                </a:lnTo>
                <a:lnTo>
                  <a:pt x="1671573" y="271960"/>
                </a:lnTo>
                <a:lnTo>
                  <a:pt x="1630444" y="290897"/>
                </a:lnTo>
                <a:lnTo>
                  <a:pt x="1589622" y="310381"/>
                </a:lnTo>
                <a:lnTo>
                  <a:pt x="1549112" y="330407"/>
                </a:lnTo>
                <a:lnTo>
                  <a:pt x="1508919" y="350971"/>
                </a:lnTo>
                <a:lnTo>
                  <a:pt x="1469046" y="372067"/>
                </a:lnTo>
                <a:lnTo>
                  <a:pt x="1429500" y="393692"/>
                </a:lnTo>
                <a:lnTo>
                  <a:pt x="1390285" y="415840"/>
                </a:lnTo>
                <a:lnTo>
                  <a:pt x="1351405" y="438506"/>
                </a:lnTo>
                <a:lnTo>
                  <a:pt x="1312865" y="461687"/>
                </a:lnTo>
                <a:lnTo>
                  <a:pt x="1274670" y="485377"/>
                </a:lnTo>
                <a:lnTo>
                  <a:pt x="1236825" y="509572"/>
                </a:lnTo>
                <a:lnTo>
                  <a:pt x="1199333" y="534267"/>
                </a:lnTo>
                <a:lnTo>
                  <a:pt x="1162201" y="559456"/>
                </a:lnTo>
                <a:lnTo>
                  <a:pt x="1125432" y="585137"/>
                </a:lnTo>
                <a:lnTo>
                  <a:pt x="1089031" y="611303"/>
                </a:lnTo>
                <a:lnTo>
                  <a:pt x="1053004" y="637951"/>
                </a:lnTo>
                <a:lnTo>
                  <a:pt x="1017354" y="665075"/>
                </a:lnTo>
                <a:lnTo>
                  <a:pt x="982086" y="692670"/>
                </a:lnTo>
                <a:lnTo>
                  <a:pt x="947205" y="720733"/>
                </a:lnTo>
                <a:lnTo>
                  <a:pt x="912716" y="749258"/>
                </a:lnTo>
                <a:lnTo>
                  <a:pt x="878624" y="778241"/>
                </a:lnTo>
                <a:lnTo>
                  <a:pt x="844933" y="807677"/>
                </a:lnTo>
                <a:lnTo>
                  <a:pt x="811647" y="837561"/>
                </a:lnTo>
                <a:lnTo>
                  <a:pt x="778772" y="867888"/>
                </a:lnTo>
                <a:lnTo>
                  <a:pt x="746313" y="898655"/>
                </a:lnTo>
                <a:lnTo>
                  <a:pt x="714273" y="929855"/>
                </a:lnTo>
                <a:lnTo>
                  <a:pt x="682658" y="961485"/>
                </a:lnTo>
                <a:lnTo>
                  <a:pt x="651472" y="993540"/>
                </a:lnTo>
                <a:lnTo>
                  <a:pt x="620720" y="1026015"/>
                </a:lnTo>
                <a:lnTo>
                  <a:pt x="590406" y="1058906"/>
                </a:lnTo>
                <a:lnTo>
                  <a:pt x="560537" y="1092207"/>
                </a:lnTo>
                <a:lnTo>
                  <a:pt x="531115" y="1125914"/>
                </a:lnTo>
                <a:lnTo>
                  <a:pt x="502146" y="1160022"/>
                </a:lnTo>
                <a:lnTo>
                  <a:pt x="473634" y="1194527"/>
                </a:lnTo>
                <a:lnTo>
                  <a:pt x="445585" y="1229424"/>
                </a:lnTo>
                <a:lnTo>
                  <a:pt x="418002" y="1264708"/>
                </a:lnTo>
                <a:lnTo>
                  <a:pt x="390891" y="1300375"/>
                </a:lnTo>
                <a:lnTo>
                  <a:pt x="364257" y="1336420"/>
                </a:lnTo>
                <a:lnTo>
                  <a:pt x="338103" y="1372837"/>
                </a:lnTo>
                <a:lnTo>
                  <a:pt x="312434" y="1409623"/>
                </a:lnTo>
                <a:lnTo>
                  <a:pt x="287257" y="1446773"/>
                </a:lnTo>
                <a:lnTo>
                  <a:pt x="262574" y="1484282"/>
                </a:lnTo>
                <a:lnTo>
                  <a:pt x="238391" y="1522145"/>
                </a:lnTo>
                <a:lnTo>
                  <a:pt x="214712" y="1560358"/>
                </a:lnTo>
                <a:lnTo>
                  <a:pt x="191542" y="1598915"/>
                </a:lnTo>
                <a:lnTo>
                  <a:pt x="168886" y="1637813"/>
                </a:lnTo>
                <a:lnTo>
                  <a:pt x="146749" y="1677047"/>
                </a:lnTo>
                <a:lnTo>
                  <a:pt x="125135" y="1716611"/>
                </a:lnTo>
                <a:lnTo>
                  <a:pt x="104049" y="1756502"/>
                </a:lnTo>
                <a:lnTo>
                  <a:pt x="83495" y="1796714"/>
                </a:lnTo>
                <a:lnTo>
                  <a:pt x="63478" y="1837242"/>
                </a:lnTo>
                <a:lnTo>
                  <a:pt x="44004" y="1878083"/>
                </a:lnTo>
                <a:lnTo>
                  <a:pt x="25076" y="1919231"/>
                </a:lnTo>
                <a:lnTo>
                  <a:pt x="6700" y="1960682"/>
                </a:lnTo>
                <a:lnTo>
                  <a:pt x="0" y="1976379"/>
                </a:lnTo>
              </a:path>
            </a:pathLst>
          </a:custGeom>
          <a:ln w="515112">
            <a:solidFill>
              <a:srgbClr val="92CC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22191" y="1716023"/>
            <a:ext cx="3331464" cy="3334512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134343" y="1795272"/>
            <a:ext cx="3331463" cy="3334512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38912" y="3054095"/>
            <a:ext cx="3334512" cy="3331464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318247" y="2855976"/>
            <a:ext cx="3334511" cy="3334512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496287" y="3176016"/>
            <a:ext cx="3334511" cy="3334511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123" rIns="0" bIns="0" rtlCol="0">
            <a:spAutoFit/>
          </a:bodyPr>
          <a:lstStyle/>
          <a:p>
            <a:pPr marL="4904105">
              <a:lnSpc>
                <a:spcPct val="100000"/>
              </a:lnSpc>
              <a:spcBef>
                <a:spcPts val="120"/>
              </a:spcBef>
            </a:pPr>
            <a:r>
              <a:rPr spc="440" dirty="0"/>
              <a:t>НАША</a:t>
            </a:r>
            <a:r>
              <a:rPr spc="-10" dirty="0"/>
              <a:t> </a:t>
            </a:r>
            <a:r>
              <a:rPr spc="445" dirty="0"/>
              <a:t>КОМАНДА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1468861" y="5238445"/>
            <a:ext cx="2118360" cy="135826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00965">
              <a:lnSpc>
                <a:spcPct val="100000"/>
              </a:lnSpc>
              <a:spcBef>
                <a:spcPts val="265"/>
              </a:spcBef>
            </a:pPr>
            <a:r>
              <a:rPr sz="1600" b="1" spc="-55" dirty="0">
                <a:latin typeface="Verdana"/>
                <a:cs typeface="Verdana"/>
              </a:rPr>
              <a:t>Абрамова</a:t>
            </a:r>
            <a:r>
              <a:rPr sz="1600" b="1" spc="-125" dirty="0">
                <a:latin typeface="Verdana"/>
                <a:cs typeface="Verdana"/>
              </a:rPr>
              <a:t> </a:t>
            </a:r>
            <a:r>
              <a:rPr sz="1600" b="1" spc="-20" dirty="0">
                <a:latin typeface="Verdana"/>
                <a:cs typeface="Verdana"/>
              </a:rPr>
              <a:t>Апфия</a:t>
            </a:r>
            <a:endParaRPr sz="1600"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spcBef>
                <a:spcPts val="170"/>
              </a:spcBef>
              <a:buFont typeface="Arial MT"/>
              <a:buChar char="•"/>
              <a:tabLst>
                <a:tab pos="299085" algn="l"/>
              </a:tabLst>
            </a:pPr>
            <a:r>
              <a:rPr sz="1600" spc="75" dirty="0">
                <a:latin typeface="Verdana"/>
                <a:cs typeface="Verdana"/>
              </a:rPr>
              <a:t>КМС</a:t>
            </a:r>
            <a:r>
              <a:rPr sz="1600" spc="-150" dirty="0">
                <a:latin typeface="Verdana"/>
                <a:cs typeface="Verdana"/>
              </a:rPr>
              <a:t> </a:t>
            </a:r>
            <a:r>
              <a:rPr sz="1600" spc="50" dirty="0">
                <a:latin typeface="Verdana"/>
                <a:cs typeface="Verdana"/>
              </a:rPr>
              <a:t>по</a:t>
            </a:r>
            <a:r>
              <a:rPr sz="1600" spc="-17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сольным</a:t>
            </a:r>
            <a:endParaRPr sz="1600">
              <a:latin typeface="Verdana"/>
              <a:cs typeface="Verdana"/>
            </a:endParaRPr>
          </a:p>
          <a:p>
            <a:pPr marL="518159" marR="160020" indent="-60960">
              <a:lnSpc>
                <a:spcPct val="108800"/>
              </a:lnSpc>
              <a:spcBef>
                <a:spcPts val="25"/>
              </a:spcBef>
            </a:pPr>
            <a:r>
              <a:rPr sz="1600" spc="45" dirty="0">
                <a:latin typeface="Verdana"/>
                <a:cs typeface="Verdana"/>
              </a:rPr>
              <a:t>композициям </a:t>
            </a:r>
            <a:r>
              <a:rPr sz="1600" spc="-10" dirty="0">
                <a:latin typeface="Verdana"/>
                <a:cs typeface="Verdana"/>
              </a:rPr>
              <a:t>кикбоксинга</a:t>
            </a:r>
            <a:endParaRPr sz="1600">
              <a:latin typeface="Verdana"/>
              <a:cs typeface="Verdana"/>
            </a:endParaRPr>
          </a:p>
          <a:p>
            <a:pPr marL="536575" lvl="1" indent="-286385">
              <a:lnSpc>
                <a:spcPct val="100000"/>
              </a:lnSpc>
              <a:spcBef>
                <a:spcPts val="190"/>
              </a:spcBef>
              <a:buFont typeface="Arial MT"/>
              <a:buChar char="•"/>
              <a:tabLst>
                <a:tab pos="536575" algn="l"/>
              </a:tabLst>
            </a:pPr>
            <a:r>
              <a:rPr sz="1600" spc="-10" dirty="0">
                <a:latin typeface="Verdana"/>
                <a:cs typeface="Verdana"/>
              </a:rPr>
              <a:t>Выпускница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965942" y="6568261"/>
            <a:ext cx="3124835" cy="189420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426720">
              <a:lnSpc>
                <a:spcPct val="100000"/>
              </a:lnSpc>
              <a:spcBef>
                <a:spcPts val="290"/>
              </a:spcBef>
            </a:pPr>
            <a:r>
              <a:rPr sz="1600" dirty="0">
                <a:latin typeface="Verdana"/>
                <a:cs typeface="Verdana"/>
              </a:rPr>
              <a:t>художественной</a:t>
            </a:r>
            <a:r>
              <a:rPr sz="1600" spc="15" dirty="0">
                <a:latin typeface="Verdana"/>
                <a:cs typeface="Verdana"/>
              </a:rPr>
              <a:t> </a:t>
            </a:r>
            <a:r>
              <a:rPr sz="1600" spc="-20" dirty="0">
                <a:latin typeface="Verdana"/>
                <a:cs typeface="Verdana"/>
              </a:rPr>
              <a:t>школы</a:t>
            </a:r>
            <a:endParaRPr sz="1600" dirty="0">
              <a:latin typeface="Verdana"/>
              <a:cs typeface="Verdana"/>
            </a:endParaRPr>
          </a:p>
          <a:p>
            <a:pPr marL="299085" marR="5080" indent="-287020">
              <a:lnSpc>
                <a:spcPct val="108700"/>
              </a:lnSpc>
              <a:spcBef>
                <a:spcPts val="25"/>
              </a:spcBef>
              <a:buFont typeface="Arial MT"/>
              <a:buChar char="•"/>
              <a:tabLst>
                <a:tab pos="746760" algn="l"/>
              </a:tabLst>
            </a:pPr>
            <a:r>
              <a:rPr sz="1600" dirty="0">
                <a:latin typeface="Verdana"/>
                <a:cs typeface="Verdana"/>
              </a:rPr>
              <a:t>Выпускница</a:t>
            </a:r>
            <a:r>
              <a:rPr sz="1600" spc="3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музыкальной 	</a:t>
            </a:r>
            <a:r>
              <a:rPr sz="1600" dirty="0">
                <a:latin typeface="Verdana"/>
                <a:cs typeface="Verdana"/>
              </a:rPr>
              <a:t>школы</a:t>
            </a:r>
            <a:r>
              <a:rPr sz="1600" spc="-7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отделения</a:t>
            </a:r>
            <a:endParaRPr sz="1600" dirty="0">
              <a:latin typeface="Verdana"/>
              <a:cs typeface="Verdana"/>
            </a:endParaRPr>
          </a:p>
          <a:p>
            <a:pPr marL="810895">
              <a:lnSpc>
                <a:spcPct val="100000"/>
              </a:lnSpc>
              <a:spcBef>
                <a:spcPts val="190"/>
              </a:spcBef>
            </a:pPr>
            <a:r>
              <a:rPr sz="1600" spc="-10" dirty="0">
                <a:latin typeface="Verdana"/>
                <a:cs typeface="Verdana"/>
              </a:rPr>
              <a:t>«сольное</a:t>
            </a:r>
            <a:r>
              <a:rPr sz="1600" spc="-18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пение»</a:t>
            </a:r>
            <a:endParaRPr sz="1600" dirty="0">
              <a:latin typeface="Verdana"/>
              <a:cs typeface="Verdana"/>
            </a:endParaRPr>
          </a:p>
          <a:p>
            <a:pPr marL="299085" marR="5080" indent="-287020">
              <a:lnSpc>
                <a:spcPts val="2110"/>
              </a:lnSpc>
              <a:spcBef>
                <a:spcPts val="85"/>
              </a:spcBef>
              <a:buFont typeface="Arial MT"/>
              <a:buChar char="•"/>
              <a:tabLst>
                <a:tab pos="746760" algn="l"/>
              </a:tabLst>
            </a:pPr>
            <a:r>
              <a:rPr sz="1600" dirty="0">
                <a:latin typeface="Verdana"/>
                <a:cs typeface="Verdana"/>
              </a:rPr>
              <a:t>Выпускница</a:t>
            </a:r>
            <a:r>
              <a:rPr sz="1600" spc="3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музыкальной 	</a:t>
            </a:r>
            <a:r>
              <a:rPr sz="1600" dirty="0" err="1">
                <a:latin typeface="Verdana"/>
                <a:cs typeface="Verdana"/>
              </a:rPr>
              <a:t>школы</a:t>
            </a:r>
            <a:r>
              <a:rPr sz="1600" spc="-80" dirty="0">
                <a:latin typeface="Verdana"/>
                <a:cs typeface="Verdana"/>
              </a:rPr>
              <a:t> </a:t>
            </a:r>
            <a:r>
              <a:rPr sz="1600" spc="-10" dirty="0" err="1" smtClean="0">
                <a:latin typeface="Verdana"/>
                <a:cs typeface="Verdana"/>
              </a:rPr>
              <a:t>отделени</a:t>
            </a:r>
            <a:r>
              <a:rPr lang="ru-RU" sz="1600" spc="-10" dirty="0" smtClean="0">
                <a:latin typeface="Verdana"/>
                <a:cs typeface="Verdana"/>
              </a:rPr>
              <a:t>я</a:t>
            </a:r>
            <a:endParaRPr sz="1600" dirty="0">
              <a:latin typeface="Verdana"/>
              <a:cs typeface="Verdana"/>
            </a:endParaRPr>
          </a:p>
          <a:p>
            <a:pPr marL="951230">
              <a:lnSpc>
                <a:spcPct val="100000"/>
              </a:lnSpc>
              <a:spcBef>
                <a:spcPts val="65"/>
              </a:spcBef>
            </a:pPr>
            <a:r>
              <a:rPr sz="1600" spc="-10" dirty="0">
                <a:latin typeface="Verdana"/>
                <a:cs typeface="Verdana"/>
              </a:rPr>
              <a:t>«фортепиано»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962893" y="8460105"/>
            <a:ext cx="313372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10" dirty="0">
                <a:latin typeface="Verdana"/>
                <a:cs typeface="Verdana"/>
                <a:hlinkClick r:id="rId10"/>
              </a:rPr>
              <a:t>Abramovaapfia38@gmail.com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10972" y="6422546"/>
            <a:ext cx="3388995" cy="349186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588645">
              <a:lnSpc>
                <a:spcPct val="100000"/>
              </a:lnSpc>
              <a:spcBef>
                <a:spcPts val="260"/>
              </a:spcBef>
            </a:pPr>
            <a:r>
              <a:rPr sz="1600" b="1" spc="-65" dirty="0">
                <a:latin typeface="Verdana"/>
                <a:cs typeface="Verdana"/>
              </a:rPr>
              <a:t>Благодарный</a:t>
            </a:r>
            <a:r>
              <a:rPr sz="1600" b="1" spc="-35" dirty="0">
                <a:latin typeface="Verdana"/>
                <a:cs typeface="Verdana"/>
              </a:rPr>
              <a:t> </a:t>
            </a:r>
            <a:r>
              <a:rPr sz="1600" b="1" spc="-20" dirty="0">
                <a:latin typeface="Verdana"/>
                <a:cs typeface="Verdana"/>
              </a:rPr>
              <a:t>Захар</a:t>
            </a:r>
            <a:endParaRPr sz="1600">
              <a:latin typeface="Verdana"/>
              <a:cs typeface="Verdana"/>
            </a:endParaRPr>
          </a:p>
          <a:p>
            <a:pPr marL="841375" indent="-286385">
              <a:lnSpc>
                <a:spcPct val="100000"/>
              </a:lnSpc>
              <a:spcBef>
                <a:spcPts val="170"/>
              </a:spcBef>
              <a:buFont typeface="Arial MT"/>
              <a:buChar char="•"/>
              <a:tabLst>
                <a:tab pos="841375" algn="l"/>
              </a:tabLst>
            </a:pPr>
            <a:r>
              <a:rPr sz="1600" spc="45" dirty="0">
                <a:latin typeface="Verdana"/>
                <a:cs typeface="Verdana"/>
              </a:rPr>
              <a:t>Президент</a:t>
            </a:r>
            <a:r>
              <a:rPr sz="1600" spc="-170" dirty="0">
                <a:latin typeface="Verdana"/>
                <a:cs typeface="Verdana"/>
              </a:rPr>
              <a:t> </a:t>
            </a:r>
            <a:r>
              <a:rPr sz="1600" spc="95" dirty="0">
                <a:latin typeface="Verdana"/>
                <a:cs typeface="Verdana"/>
              </a:rPr>
              <a:t>ЦО</a:t>
            </a:r>
            <a:r>
              <a:rPr sz="1600" spc="-130" dirty="0">
                <a:latin typeface="Verdana"/>
                <a:cs typeface="Verdana"/>
              </a:rPr>
              <a:t> </a:t>
            </a:r>
            <a:r>
              <a:rPr sz="1600" spc="-25" dirty="0">
                <a:latin typeface="Verdana"/>
                <a:cs typeface="Verdana"/>
              </a:rPr>
              <a:t>№6</a:t>
            </a:r>
            <a:endParaRPr sz="1600">
              <a:latin typeface="Verdana"/>
              <a:cs typeface="Verdana"/>
            </a:endParaRPr>
          </a:p>
          <a:p>
            <a:pPr marL="1033780">
              <a:lnSpc>
                <a:spcPct val="100000"/>
              </a:lnSpc>
              <a:spcBef>
                <a:spcPts val="195"/>
              </a:spcBef>
            </a:pPr>
            <a:r>
              <a:rPr sz="1600" spc="-10" dirty="0">
                <a:latin typeface="Verdana"/>
                <a:cs typeface="Verdana"/>
              </a:rPr>
              <a:t>«Перспектива»</a:t>
            </a:r>
            <a:endParaRPr sz="1600">
              <a:latin typeface="Verdana"/>
              <a:cs typeface="Verdana"/>
            </a:endParaRPr>
          </a:p>
          <a:p>
            <a:pPr marL="488315" marR="191135" indent="-287020">
              <a:lnSpc>
                <a:spcPts val="2110"/>
              </a:lnSpc>
              <a:spcBef>
                <a:spcPts val="80"/>
              </a:spcBef>
              <a:buFont typeface="Arial MT"/>
              <a:buChar char="•"/>
              <a:tabLst>
                <a:tab pos="530860" algn="l"/>
              </a:tabLst>
            </a:pPr>
            <a:r>
              <a:rPr sz="1600" spc="70" dirty="0">
                <a:latin typeface="Verdana"/>
                <a:cs typeface="Verdana"/>
              </a:rPr>
              <a:t>Призер</a:t>
            </a:r>
            <a:r>
              <a:rPr sz="1600" spc="-15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муниципального 	этапа</a:t>
            </a:r>
            <a:r>
              <a:rPr sz="1600" spc="-150" dirty="0">
                <a:latin typeface="Verdana"/>
                <a:cs typeface="Verdana"/>
              </a:rPr>
              <a:t> </a:t>
            </a:r>
            <a:r>
              <a:rPr sz="1600" spc="75" dirty="0">
                <a:latin typeface="Verdana"/>
                <a:cs typeface="Verdana"/>
              </a:rPr>
              <a:t>ВСОШ</a:t>
            </a:r>
            <a:r>
              <a:rPr sz="1600" spc="-135" dirty="0">
                <a:latin typeface="Verdana"/>
                <a:cs typeface="Verdana"/>
              </a:rPr>
              <a:t> </a:t>
            </a:r>
            <a:r>
              <a:rPr sz="1600" spc="50" dirty="0">
                <a:latin typeface="Verdana"/>
                <a:cs typeface="Verdana"/>
              </a:rPr>
              <a:t>по</a:t>
            </a:r>
            <a:r>
              <a:rPr sz="1600" spc="-165" dirty="0">
                <a:latin typeface="Verdana"/>
                <a:cs typeface="Verdana"/>
              </a:rPr>
              <a:t> </a:t>
            </a:r>
            <a:r>
              <a:rPr sz="1600" spc="40" dirty="0">
                <a:latin typeface="Verdana"/>
                <a:cs typeface="Verdana"/>
              </a:rPr>
              <a:t>истории</a:t>
            </a:r>
            <a:endParaRPr sz="1600">
              <a:latin typeface="Verdana"/>
              <a:cs typeface="Verdana"/>
            </a:endParaRPr>
          </a:p>
          <a:p>
            <a:pPr marL="539750" lvl="1" indent="-286385">
              <a:lnSpc>
                <a:spcPct val="100000"/>
              </a:lnSpc>
              <a:spcBef>
                <a:spcPts val="70"/>
              </a:spcBef>
              <a:buFont typeface="Arial MT"/>
              <a:buChar char="•"/>
              <a:tabLst>
                <a:tab pos="539750" algn="l"/>
              </a:tabLst>
            </a:pPr>
            <a:r>
              <a:rPr sz="1600" dirty="0">
                <a:latin typeface="Verdana"/>
                <a:cs typeface="Verdana"/>
              </a:rPr>
              <a:t>Победитель</a:t>
            </a:r>
            <a:r>
              <a:rPr sz="1600" spc="195" dirty="0">
                <a:latin typeface="Verdana"/>
                <a:cs typeface="Verdana"/>
              </a:rPr>
              <a:t> </a:t>
            </a:r>
            <a:r>
              <a:rPr sz="1600" spc="50" dirty="0">
                <a:latin typeface="Verdana"/>
                <a:cs typeface="Verdana"/>
              </a:rPr>
              <a:t>программы</a:t>
            </a:r>
            <a:endParaRPr sz="1600">
              <a:latin typeface="Verdana"/>
              <a:cs typeface="Verdana"/>
            </a:endParaRPr>
          </a:p>
          <a:p>
            <a:pPr marL="1360170" marR="349885" indent="-716280">
              <a:lnSpc>
                <a:spcPct val="108800"/>
              </a:lnSpc>
              <a:spcBef>
                <a:spcPts val="25"/>
              </a:spcBef>
            </a:pPr>
            <a:r>
              <a:rPr sz="1600" dirty="0">
                <a:latin typeface="Verdana"/>
                <a:cs typeface="Verdana"/>
              </a:rPr>
              <a:t>«Дрон</a:t>
            </a:r>
            <a:r>
              <a:rPr sz="1600" spc="-15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академия»</a:t>
            </a:r>
            <a:r>
              <a:rPr sz="1600" spc="-145" dirty="0">
                <a:latin typeface="Verdana"/>
                <a:cs typeface="Verdana"/>
              </a:rPr>
              <a:t> </a:t>
            </a:r>
            <a:r>
              <a:rPr sz="1600" spc="65" dirty="0">
                <a:latin typeface="Verdana"/>
                <a:cs typeface="Verdana"/>
              </a:rPr>
              <a:t>ВДЦ </a:t>
            </a:r>
            <a:r>
              <a:rPr sz="1600" spc="35" dirty="0">
                <a:latin typeface="Verdana"/>
                <a:cs typeface="Verdana"/>
              </a:rPr>
              <a:t>Орленок</a:t>
            </a:r>
            <a:endParaRPr sz="1600">
              <a:latin typeface="Verdana"/>
              <a:cs typeface="Verdana"/>
            </a:endParaRPr>
          </a:p>
          <a:p>
            <a:pPr marL="527685" lvl="1" indent="-286385">
              <a:lnSpc>
                <a:spcPct val="100000"/>
              </a:lnSpc>
              <a:spcBef>
                <a:spcPts val="190"/>
              </a:spcBef>
              <a:buFont typeface="Arial MT"/>
              <a:buChar char="•"/>
              <a:tabLst>
                <a:tab pos="527685" algn="l"/>
              </a:tabLst>
            </a:pPr>
            <a:r>
              <a:rPr sz="1600" dirty="0">
                <a:latin typeface="Verdana"/>
                <a:cs typeface="Verdana"/>
              </a:rPr>
              <a:t>Трехкратный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выпускник</a:t>
            </a:r>
            <a:endParaRPr sz="1600">
              <a:latin typeface="Verdana"/>
              <a:cs typeface="Verdana"/>
            </a:endParaRPr>
          </a:p>
          <a:p>
            <a:pPr marL="288290" algn="ctr">
              <a:lnSpc>
                <a:spcPct val="100000"/>
              </a:lnSpc>
              <a:spcBef>
                <a:spcPts val="170"/>
              </a:spcBef>
            </a:pPr>
            <a:r>
              <a:rPr sz="1600" spc="10" dirty="0">
                <a:latin typeface="Verdana"/>
                <a:cs typeface="Verdana"/>
              </a:rPr>
              <a:t>регионального</a:t>
            </a:r>
            <a:r>
              <a:rPr sz="1600" spc="9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центра</a:t>
            </a:r>
            <a:endParaRPr sz="1600">
              <a:latin typeface="Verdana"/>
              <a:cs typeface="Verdana"/>
            </a:endParaRPr>
          </a:p>
          <a:p>
            <a:pPr marL="287655" algn="ctr">
              <a:lnSpc>
                <a:spcPct val="100000"/>
              </a:lnSpc>
              <a:spcBef>
                <a:spcPts val="195"/>
              </a:spcBef>
            </a:pPr>
            <a:r>
              <a:rPr sz="1600" dirty="0">
                <a:latin typeface="Verdana"/>
                <a:cs typeface="Verdana"/>
              </a:rPr>
              <a:t>«Алгоритм </a:t>
            </a:r>
            <a:r>
              <a:rPr sz="1600" spc="-10" dirty="0">
                <a:latin typeface="Verdana"/>
                <a:cs typeface="Verdana"/>
              </a:rPr>
              <a:t>успеха»</a:t>
            </a:r>
            <a:endParaRPr sz="1600"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spcBef>
                <a:spcPts val="165"/>
              </a:spcBef>
              <a:buFont typeface="Arial MT"/>
              <a:buChar char="•"/>
              <a:tabLst>
                <a:tab pos="299085" algn="l"/>
              </a:tabLst>
            </a:pPr>
            <a:r>
              <a:rPr sz="1600" spc="-10" dirty="0">
                <a:latin typeface="Verdana"/>
                <a:cs typeface="Verdana"/>
                <a:hlinkClick r:id="rId11"/>
              </a:rPr>
              <a:t>zaharblagodarnyj419@gmail.c</a:t>
            </a:r>
            <a:endParaRPr sz="1600">
              <a:latin typeface="Verdana"/>
              <a:cs typeface="Verdana"/>
            </a:endParaRPr>
          </a:p>
          <a:p>
            <a:pPr marL="1664970">
              <a:lnSpc>
                <a:spcPct val="100000"/>
              </a:lnSpc>
              <a:spcBef>
                <a:spcPts val="195"/>
              </a:spcBef>
            </a:pPr>
            <a:r>
              <a:rPr sz="1600" spc="45" dirty="0">
                <a:latin typeface="Verdana"/>
                <a:cs typeface="Verdana"/>
              </a:rPr>
              <a:t>om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091553" y="6501765"/>
            <a:ext cx="3746500" cy="835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83210" algn="ctr">
              <a:lnSpc>
                <a:spcPct val="100000"/>
              </a:lnSpc>
              <a:spcBef>
                <a:spcPts val="95"/>
              </a:spcBef>
            </a:pPr>
            <a:r>
              <a:rPr sz="1900" b="1" spc="-60" dirty="0">
                <a:latin typeface="Verdana"/>
                <a:cs typeface="Verdana"/>
              </a:rPr>
              <a:t>Орлов</a:t>
            </a:r>
            <a:r>
              <a:rPr sz="1900" b="1" spc="-125" dirty="0">
                <a:latin typeface="Verdana"/>
                <a:cs typeface="Verdana"/>
              </a:rPr>
              <a:t> </a:t>
            </a:r>
            <a:r>
              <a:rPr sz="1900" b="1" spc="-10" dirty="0">
                <a:latin typeface="Verdana"/>
                <a:cs typeface="Verdana"/>
              </a:rPr>
              <a:t>Леонид</a:t>
            </a:r>
            <a:endParaRPr sz="19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sz="1600" spc="50" dirty="0">
                <a:latin typeface="Verdana"/>
                <a:cs typeface="Verdana"/>
              </a:rPr>
              <a:t>Амбассадор</a:t>
            </a:r>
            <a:r>
              <a:rPr sz="1600" spc="-60" dirty="0">
                <a:latin typeface="Verdana"/>
                <a:cs typeface="Verdana"/>
              </a:rPr>
              <a:t> </a:t>
            </a:r>
            <a:r>
              <a:rPr sz="1600" spc="20" dirty="0">
                <a:latin typeface="Verdana"/>
                <a:cs typeface="Verdana"/>
              </a:rPr>
              <a:t>молодежного</a:t>
            </a:r>
            <a:r>
              <a:rPr sz="1600" spc="-8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бизнес-</a:t>
            </a:r>
            <a:endParaRPr sz="16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90"/>
              </a:spcBef>
            </a:pPr>
            <a:r>
              <a:rPr sz="1600" spc="-10" dirty="0">
                <a:latin typeface="Verdana"/>
                <a:cs typeface="Verdana"/>
              </a:rPr>
              <a:t>клуба</a:t>
            </a:r>
            <a:r>
              <a:rPr sz="1600" spc="-16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«Действуй»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912229" y="7308036"/>
            <a:ext cx="3826510" cy="2162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08965" marR="325755" indent="-286385">
              <a:lnSpc>
                <a:spcPct val="110000"/>
              </a:lnSpc>
              <a:spcBef>
                <a:spcPts val="95"/>
              </a:spcBef>
              <a:buFont typeface="Arial MT"/>
              <a:buChar char="•"/>
              <a:tabLst>
                <a:tab pos="633730" algn="l"/>
              </a:tabLst>
            </a:pPr>
            <a:r>
              <a:rPr sz="1600" dirty="0">
                <a:latin typeface="Verdana"/>
                <a:cs typeface="Verdana"/>
              </a:rPr>
              <a:t>Участник</a:t>
            </a:r>
            <a:r>
              <a:rPr sz="1600" spc="-7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проекта</a:t>
            </a:r>
            <a:r>
              <a:rPr sz="1600" spc="-65" dirty="0">
                <a:latin typeface="Verdana"/>
                <a:cs typeface="Verdana"/>
              </a:rPr>
              <a:t> </a:t>
            </a:r>
            <a:r>
              <a:rPr sz="1600" spc="-100" dirty="0">
                <a:latin typeface="Verdana"/>
                <a:cs typeface="Verdana"/>
              </a:rPr>
              <a:t>К.О.Д.</a:t>
            </a:r>
            <a:r>
              <a:rPr sz="1600" spc="-50" dirty="0">
                <a:latin typeface="Verdana"/>
                <a:cs typeface="Verdana"/>
              </a:rPr>
              <a:t> </a:t>
            </a:r>
            <a:r>
              <a:rPr sz="1600" spc="25" dirty="0">
                <a:latin typeface="Verdana"/>
                <a:cs typeface="Verdana"/>
              </a:rPr>
              <a:t>по 	</a:t>
            </a:r>
            <a:r>
              <a:rPr sz="1600" dirty="0">
                <a:latin typeface="Verdana"/>
                <a:cs typeface="Verdana"/>
              </a:rPr>
              <a:t>направлению</a:t>
            </a:r>
            <a:r>
              <a:rPr sz="1600" spc="26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web-</a:t>
            </a:r>
            <a:r>
              <a:rPr sz="1600" spc="-10" dirty="0">
                <a:latin typeface="Verdana"/>
                <a:cs typeface="Verdana"/>
              </a:rPr>
              <a:t>дизайн</a:t>
            </a:r>
            <a:endParaRPr sz="1600" dirty="0">
              <a:latin typeface="Verdana"/>
              <a:cs typeface="Verdana"/>
            </a:endParaRPr>
          </a:p>
          <a:p>
            <a:pPr marL="286385" indent="-286385">
              <a:lnSpc>
                <a:spcPct val="100000"/>
              </a:lnSpc>
              <a:spcBef>
                <a:spcPts val="170"/>
              </a:spcBef>
              <a:buFont typeface="Arial MT"/>
              <a:buChar char="•"/>
              <a:tabLst>
                <a:tab pos="286385" algn="l"/>
              </a:tabLst>
            </a:pPr>
            <a:r>
              <a:rPr sz="1600" dirty="0">
                <a:latin typeface="Verdana"/>
                <a:cs typeface="Verdana"/>
              </a:rPr>
              <a:t>Финалист</a:t>
            </a:r>
            <a:r>
              <a:rPr sz="1600" spc="10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грантового</a:t>
            </a:r>
            <a:r>
              <a:rPr sz="1600" spc="-1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конкурса</a:t>
            </a:r>
            <a:r>
              <a:rPr sz="1600" spc="10" dirty="0">
                <a:latin typeface="Verdana"/>
                <a:cs typeface="Verdana"/>
              </a:rPr>
              <a:t> </a:t>
            </a:r>
            <a:r>
              <a:rPr sz="1600" spc="-50" dirty="0">
                <a:latin typeface="Verdana"/>
                <a:cs typeface="Verdana"/>
              </a:rPr>
              <a:t>в</a:t>
            </a:r>
            <a:endParaRPr sz="1600" dirty="0">
              <a:latin typeface="Verdana"/>
              <a:cs typeface="Verdana"/>
            </a:endParaRPr>
          </a:p>
          <a:p>
            <a:pPr marL="691515">
              <a:lnSpc>
                <a:spcPct val="100000"/>
              </a:lnSpc>
              <a:spcBef>
                <a:spcPts val="190"/>
              </a:spcBef>
            </a:pPr>
            <a:r>
              <a:rPr sz="1600" dirty="0">
                <a:latin typeface="Verdana"/>
                <a:cs typeface="Verdana"/>
              </a:rPr>
              <a:t>рамках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90" dirty="0">
                <a:latin typeface="Verdana"/>
                <a:cs typeface="Verdana"/>
              </a:rPr>
              <a:t>Премии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«Высота»</a:t>
            </a:r>
            <a:endParaRPr sz="1600" dirty="0">
              <a:latin typeface="Verdana"/>
              <a:cs typeface="Verdana"/>
            </a:endParaRPr>
          </a:p>
          <a:p>
            <a:pPr marL="325755" marR="45720" indent="-286385">
              <a:lnSpc>
                <a:spcPts val="2110"/>
              </a:lnSpc>
              <a:spcBef>
                <a:spcPts val="85"/>
              </a:spcBef>
              <a:buFont typeface="Arial MT"/>
              <a:buChar char="•"/>
              <a:tabLst>
                <a:tab pos="664210" algn="l"/>
              </a:tabLst>
            </a:pPr>
            <a:r>
              <a:rPr sz="1600" spc="10" dirty="0">
                <a:latin typeface="Verdana"/>
                <a:cs typeface="Verdana"/>
              </a:rPr>
              <a:t>Квалифицированный</a:t>
            </a:r>
            <a:r>
              <a:rPr sz="1600" spc="8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интернет- 	</a:t>
            </a:r>
            <a:r>
              <a:rPr sz="1600" dirty="0">
                <a:latin typeface="Verdana"/>
                <a:cs typeface="Verdana"/>
              </a:rPr>
              <a:t>маркетолог</a:t>
            </a:r>
            <a:r>
              <a:rPr sz="1600" spc="10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университета</a:t>
            </a:r>
            <a:endParaRPr sz="1600" dirty="0">
              <a:latin typeface="Verdana"/>
              <a:cs typeface="Verdana"/>
            </a:endParaRPr>
          </a:p>
          <a:p>
            <a:pPr marL="273050" algn="ctr">
              <a:lnSpc>
                <a:spcPct val="100000"/>
              </a:lnSpc>
              <a:spcBef>
                <a:spcPts val="65"/>
              </a:spcBef>
            </a:pPr>
            <a:r>
              <a:rPr sz="1600" spc="-10" dirty="0">
                <a:latin typeface="Verdana"/>
                <a:cs typeface="Verdana"/>
              </a:rPr>
              <a:t>«Синергия»</a:t>
            </a:r>
            <a:endParaRPr sz="1600" dirty="0">
              <a:latin typeface="Verdana"/>
              <a:cs typeface="Verdana"/>
            </a:endParaRPr>
          </a:p>
          <a:p>
            <a:pPr marL="276225" algn="ctr">
              <a:lnSpc>
                <a:spcPct val="100000"/>
              </a:lnSpc>
              <a:spcBef>
                <a:spcPts val="195"/>
              </a:spcBef>
            </a:pPr>
            <a:r>
              <a:rPr sz="1600" spc="-10" dirty="0">
                <a:latin typeface="Verdana"/>
                <a:cs typeface="Verdana"/>
                <a:hlinkClick r:id="rId12"/>
              </a:rPr>
              <a:t>leonid2007orlov@Yandex.ru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4822169" y="6629710"/>
            <a:ext cx="2937510" cy="162433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441959">
              <a:lnSpc>
                <a:spcPct val="100000"/>
              </a:lnSpc>
              <a:spcBef>
                <a:spcPts val="270"/>
              </a:spcBef>
            </a:pPr>
            <a:r>
              <a:rPr sz="1600" b="1" spc="-65" dirty="0">
                <a:latin typeface="Verdana"/>
                <a:cs typeface="Verdana"/>
              </a:rPr>
              <a:t>Татаренко</a:t>
            </a:r>
            <a:r>
              <a:rPr sz="1600" b="1" spc="-70" dirty="0">
                <a:latin typeface="Verdana"/>
                <a:cs typeface="Verdana"/>
              </a:rPr>
              <a:t> </a:t>
            </a:r>
            <a:r>
              <a:rPr sz="1600" b="1" spc="-10" dirty="0">
                <a:latin typeface="Verdana"/>
                <a:cs typeface="Verdana"/>
              </a:rPr>
              <a:t>Матвей</a:t>
            </a:r>
            <a:endParaRPr sz="1600">
              <a:latin typeface="Verdana"/>
              <a:cs typeface="Verdana"/>
            </a:endParaRPr>
          </a:p>
          <a:p>
            <a:pPr marL="301625" indent="-286385">
              <a:lnSpc>
                <a:spcPct val="100000"/>
              </a:lnSpc>
              <a:spcBef>
                <a:spcPts val="170"/>
              </a:spcBef>
              <a:buFont typeface="Arial MT"/>
              <a:buChar char="•"/>
              <a:tabLst>
                <a:tab pos="301625" algn="l"/>
              </a:tabLst>
            </a:pPr>
            <a:r>
              <a:rPr sz="1600" dirty="0">
                <a:latin typeface="Verdana"/>
                <a:cs typeface="Verdana"/>
              </a:rPr>
              <a:t>Полуфиналист</a:t>
            </a:r>
            <a:r>
              <a:rPr sz="1600" spc="-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конкурса</a:t>
            </a:r>
            <a:endParaRPr sz="1600">
              <a:latin typeface="Verdana"/>
              <a:cs typeface="Verdana"/>
            </a:endParaRPr>
          </a:p>
          <a:p>
            <a:pPr marL="478790">
              <a:lnSpc>
                <a:spcPct val="100000"/>
              </a:lnSpc>
              <a:spcBef>
                <a:spcPts val="195"/>
              </a:spcBef>
            </a:pPr>
            <a:r>
              <a:rPr sz="1600" spc="-20" dirty="0">
                <a:latin typeface="Verdana"/>
                <a:cs typeface="Verdana"/>
              </a:rPr>
              <a:t>«Большая</a:t>
            </a:r>
            <a:r>
              <a:rPr sz="1600" spc="-15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перемена»</a:t>
            </a:r>
            <a:endParaRPr sz="1600"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spcBef>
                <a:spcPts val="165"/>
              </a:spcBef>
              <a:buFont typeface="Arial MT"/>
              <a:buChar char="•"/>
              <a:tabLst>
                <a:tab pos="299085" algn="l"/>
              </a:tabLst>
            </a:pPr>
            <a:r>
              <a:rPr sz="1600" dirty="0">
                <a:latin typeface="Verdana"/>
                <a:cs typeface="Verdana"/>
              </a:rPr>
              <a:t>Двукратный</a:t>
            </a:r>
            <a:r>
              <a:rPr sz="1600" spc="-4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победитель</a:t>
            </a:r>
            <a:endParaRPr sz="1600">
              <a:latin typeface="Verdana"/>
              <a:cs typeface="Verdana"/>
            </a:endParaRPr>
          </a:p>
          <a:p>
            <a:pPr marL="285115" algn="ctr">
              <a:lnSpc>
                <a:spcPct val="100000"/>
              </a:lnSpc>
              <a:spcBef>
                <a:spcPts val="195"/>
              </a:spcBef>
            </a:pPr>
            <a:r>
              <a:rPr sz="1600" spc="60" dirty="0">
                <a:latin typeface="Verdana"/>
                <a:cs typeface="Verdana"/>
              </a:rPr>
              <a:t>программы</a:t>
            </a:r>
            <a:r>
              <a:rPr sz="1600" spc="-210" dirty="0">
                <a:latin typeface="Verdana"/>
                <a:cs typeface="Verdana"/>
              </a:rPr>
              <a:t> </a:t>
            </a:r>
            <a:r>
              <a:rPr sz="1600" spc="-20" dirty="0">
                <a:latin typeface="Verdana"/>
                <a:cs typeface="Verdana"/>
              </a:rPr>
              <a:t>«Дрон</a:t>
            </a:r>
            <a:endParaRPr sz="1600">
              <a:latin typeface="Verdana"/>
              <a:cs typeface="Verdana"/>
            </a:endParaRPr>
          </a:p>
          <a:p>
            <a:pPr marL="287655" algn="ctr">
              <a:lnSpc>
                <a:spcPct val="100000"/>
              </a:lnSpc>
              <a:spcBef>
                <a:spcPts val="170"/>
              </a:spcBef>
            </a:pPr>
            <a:r>
              <a:rPr sz="1600" spc="-10" dirty="0">
                <a:latin typeface="Verdana"/>
                <a:cs typeface="Verdana"/>
              </a:rPr>
              <a:t>академия”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4919706" y="8231199"/>
            <a:ext cx="2858135" cy="1623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4655" marR="235585" indent="-170815">
              <a:lnSpc>
                <a:spcPct val="108800"/>
              </a:lnSpc>
              <a:spcBef>
                <a:spcPts val="95"/>
              </a:spcBef>
              <a:buChar char="•"/>
              <a:tabLst>
                <a:tab pos="414655" algn="l"/>
                <a:tab pos="530225" algn="l"/>
              </a:tabLst>
            </a:pPr>
            <a:r>
              <a:rPr sz="1600" dirty="0">
                <a:latin typeface="Arial MT"/>
                <a:cs typeface="Arial MT"/>
              </a:rPr>
              <a:t>	</a:t>
            </a:r>
            <a:r>
              <a:rPr sz="1600" dirty="0">
                <a:latin typeface="Verdana"/>
                <a:cs typeface="Verdana"/>
              </a:rPr>
              <a:t>Выпускник</a:t>
            </a:r>
            <a:r>
              <a:rPr sz="1600" spc="-10" dirty="0">
                <a:latin typeface="Verdana"/>
                <a:cs typeface="Verdana"/>
              </a:rPr>
              <a:t> школы </a:t>
            </a:r>
            <a:r>
              <a:rPr sz="1600" dirty="0">
                <a:latin typeface="Verdana"/>
                <a:cs typeface="Verdana"/>
              </a:rPr>
              <a:t>искусств</a:t>
            </a:r>
            <a:r>
              <a:rPr sz="1600" spc="-140" dirty="0">
                <a:latin typeface="Verdana"/>
                <a:cs typeface="Verdana"/>
              </a:rPr>
              <a:t> </a:t>
            </a:r>
            <a:r>
              <a:rPr sz="1600" spc="70" dirty="0">
                <a:latin typeface="Verdana"/>
                <a:cs typeface="Verdana"/>
              </a:rPr>
              <a:t>при</a:t>
            </a:r>
            <a:r>
              <a:rPr sz="1600" spc="-85" dirty="0">
                <a:latin typeface="Verdana"/>
                <a:cs typeface="Verdana"/>
              </a:rPr>
              <a:t> </a:t>
            </a:r>
            <a:r>
              <a:rPr sz="1600" spc="45" dirty="0">
                <a:latin typeface="Verdana"/>
                <a:cs typeface="Verdana"/>
              </a:rPr>
              <a:t>БГИИК</a:t>
            </a:r>
            <a:endParaRPr sz="1600">
              <a:latin typeface="Verdana"/>
              <a:cs typeface="Verdana"/>
            </a:endParaRPr>
          </a:p>
          <a:p>
            <a:pPr marL="749935" lvl="1" indent="-286385">
              <a:lnSpc>
                <a:spcPct val="100000"/>
              </a:lnSpc>
              <a:spcBef>
                <a:spcPts val="195"/>
              </a:spcBef>
              <a:buFont typeface="Arial MT"/>
              <a:buChar char="•"/>
              <a:tabLst>
                <a:tab pos="749935" algn="l"/>
              </a:tabLst>
            </a:pPr>
            <a:r>
              <a:rPr sz="1600" spc="-10" dirty="0">
                <a:latin typeface="Verdana"/>
                <a:cs typeface="Verdana"/>
              </a:rPr>
              <a:t>Председатель</a:t>
            </a:r>
            <a:endParaRPr sz="1600">
              <a:latin typeface="Verdana"/>
              <a:cs typeface="Verdana"/>
            </a:endParaRPr>
          </a:p>
          <a:p>
            <a:pPr marL="182880" marR="5080" indent="481330">
              <a:lnSpc>
                <a:spcPts val="2110"/>
              </a:lnSpc>
              <a:spcBef>
                <a:spcPts val="80"/>
              </a:spcBef>
            </a:pPr>
            <a:r>
              <a:rPr sz="1600" spc="-10" dirty="0">
                <a:latin typeface="Verdana"/>
                <a:cs typeface="Verdana"/>
              </a:rPr>
              <a:t>экологического </a:t>
            </a:r>
            <a:r>
              <a:rPr sz="1600" dirty="0">
                <a:latin typeface="Verdana"/>
                <a:cs typeface="Verdana"/>
              </a:rPr>
              <a:t>отделения</a:t>
            </a:r>
            <a:r>
              <a:rPr sz="1600" spc="-95" dirty="0">
                <a:latin typeface="Verdana"/>
                <a:cs typeface="Verdana"/>
              </a:rPr>
              <a:t> </a:t>
            </a:r>
            <a:r>
              <a:rPr sz="1600" spc="114" dirty="0">
                <a:latin typeface="Verdana"/>
                <a:cs typeface="Verdana"/>
              </a:rPr>
              <a:t>МБОУ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100" dirty="0">
                <a:latin typeface="Verdana"/>
                <a:cs typeface="Verdana"/>
              </a:rPr>
              <a:t>ЦО</a:t>
            </a:r>
            <a:r>
              <a:rPr sz="1600" spc="-45" dirty="0">
                <a:latin typeface="Verdana"/>
                <a:cs typeface="Verdana"/>
              </a:rPr>
              <a:t> </a:t>
            </a:r>
            <a:r>
              <a:rPr sz="1600" spc="-25" dirty="0">
                <a:latin typeface="Verdana"/>
                <a:cs typeface="Verdana"/>
              </a:rPr>
              <a:t>№6</a:t>
            </a:r>
            <a:endParaRPr sz="1600"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spcBef>
                <a:spcPts val="70"/>
              </a:spcBef>
              <a:buFont typeface="Arial MT"/>
              <a:buChar char="•"/>
              <a:tabLst>
                <a:tab pos="299085" algn="l"/>
              </a:tabLst>
            </a:pPr>
            <a:r>
              <a:rPr sz="1600" spc="-10" dirty="0">
                <a:latin typeface="Verdana"/>
                <a:cs typeface="Verdana"/>
                <a:hlinkClick r:id="rId13"/>
              </a:rPr>
              <a:t>motya.tatarenko@bk.ru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037203" y="5176215"/>
            <a:ext cx="3100070" cy="82423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82550">
              <a:lnSpc>
                <a:spcPct val="100000"/>
              </a:lnSpc>
              <a:spcBef>
                <a:spcPts val="265"/>
              </a:spcBef>
            </a:pPr>
            <a:r>
              <a:rPr sz="1600" b="1" spc="-70" dirty="0">
                <a:latin typeface="Verdana"/>
                <a:cs typeface="Verdana"/>
              </a:rPr>
              <a:t>Горнасталева</a:t>
            </a:r>
            <a:r>
              <a:rPr sz="1600" b="1" spc="-75" dirty="0">
                <a:latin typeface="Verdana"/>
                <a:cs typeface="Verdana"/>
              </a:rPr>
              <a:t> </a:t>
            </a:r>
            <a:r>
              <a:rPr sz="1600" b="1" spc="-10" dirty="0">
                <a:latin typeface="Verdana"/>
                <a:cs typeface="Verdana"/>
              </a:rPr>
              <a:t>Александра</a:t>
            </a:r>
            <a:endParaRPr sz="1600" dirty="0"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spcBef>
                <a:spcPts val="170"/>
              </a:spcBef>
              <a:buFont typeface="Arial MT"/>
              <a:buChar char="•"/>
              <a:tabLst>
                <a:tab pos="299085" algn="l"/>
              </a:tabLst>
            </a:pPr>
            <a:r>
              <a:rPr sz="1600" dirty="0">
                <a:latin typeface="Verdana"/>
                <a:cs typeface="Verdana"/>
              </a:rPr>
              <a:t>Ученик</a:t>
            </a:r>
            <a:r>
              <a:rPr sz="1600" spc="-8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года</a:t>
            </a:r>
            <a:r>
              <a:rPr sz="1600" spc="-8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в</a:t>
            </a:r>
            <a:r>
              <a:rPr sz="1600" spc="-15" dirty="0">
                <a:latin typeface="Verdana"/>
                <a:cs typeface="Verdana"/>
              </a:rPr>
              <a:t> </a:t>
            </a:r>
            <a:r>
              <a:rPr sz="1600" spc="45" dirty="0">
                <a:latin typeface="Verdana"/>
                <a:cs typeface="Verdana"/>
              </a:rPr>
              <a:t>номинации</a:t>
            </a:r>
            <a:endParaRPr sz="1600" dirty="0">
              <a:latin typeface="Verdana"/>
              <a:cs typeface="Verdana"/>
            </a:endParaRPr>
          </a:p>
          <a:p>
            <a:pPr marL="573405">
              <a:lnSpc>
                <a:spcPct val="100000"/>
              </a:lnSpc>
              <a:spcBef>
                <a:spcPts val="190"/>
              </a:spcBef>
            </a:pPr>
            <a:r>
              <a:rPr sz="1600" dirty="0">
                <a:latin typeface="Verdana"/>
                <a:cs typeface="Verdana"/>
              </a:rPr>
              <a:t>«</a:t>
            </a:r>
            <a:r>
              <a:rPr sz="1600" dirty="0" err="1">
                <a:latin typeface="Verdana"/>
                <a:cs typeface="Verdana"/>
              </a:rPr>
              <a:t>Общественник</a:t>
            </a:r>
            <a:r>
              <a:rPr sz="1600" spc="-20" dirty="0">
                <a:latin typeface="Verdana"/>
                <a:cs typeface="Verdana"/>
              </a:rPr>
              <a:t> </a:t>
            </a:r>
            <a:r>
              <a:rPr sz="1600" spc="-20" dirty="0" err="1" smtClean="0">
                <a:latin typeface="Verdana"/>
                <a:cs typeface="Verdana"/>
              </a:rPr>
              <a:t>года</a:t>
            </a:r>
            <a:r>
              <a:rPr lang="ru-RU" sz="1600" spc="-10" dirty="0" smtClean="0">
                <a:latin typeface="Verdana"/>
                <a:cs typeface="Verdana"/>
              </a:rPr>
              <a:t>»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082922" y="5971210"/>
            <a:ext cx="3010535" cy="163004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338455" indent="-286385">
              <a:lnSpc>
                <a:spcPct val="100000"/>
              </a:lnSpc>
              <a:spcBef>
                <a:spcPts val="295"/>
              </a:spcBef>
              <a:buFont typeface="Arial MT"/>
              <a:buChar char="•"/>
              <a:tabLst>
                <a:tab pos="338455" algn="l"/>
              </a:tabLst>
            </a:pPr>
            <a:r>
              <a:rPr sz="1600" dirty="0">
                <a:latin typeface="Verdana"/>
                <a:cs typeface="Verdana"/>
              </a:rPr>
              <a:t>Полуфиналист</a:t>
            </a:r>
            <a:r>
              <a:rPr sz="1600" spc="1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конкурса</a:t>
            </a:r>
            <a:endParaRPr sz="1600" dirty="0">
              <a:latin typeface="Verdana"/>
              <a:cs typeface="Verdana"/>
            </a:endParaRPr>
          </a:p>
          <a:p>
            <a:pPr marL="514984">
              <a:lnSpc>
                <a:spcPct val="100000"/>
              </a:lnSpc>
              <a:spcBef>
                <a:spcPts val="190"/>
              </a:spcBef>
            </a:pPr>
            <a:r>
              <a:rPr sz="1600" spc="-20" dirty="0">
                <a:latin typeface="Verdana"/>
                <a:cs typeface="Verdana"/>
              </a:rPr>
              <a:t>«Большая</a:t>
            </a:r>
            <a:r>
              <a:rPr sz="1600" spc="-15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перемена»</a:t>
            </a:r>
            <a:endParaRPr sz="1600" dirty="0">
              <a:latin typeface="Verdana"/>
              <a:cs typeface="Verdana"/>
            </a:endParaRPr>
          </a:p>
          <a:p>
            <a:pPr marL="299085" marR="5080" indent="-287020">
              <a:lnSpc>
                <a:spcPts val="2120"/>
              </a:lnSpc>
              <a:spcBef>
                <a:spcPts val="75"/>
              </a:spcBef>
              <a:buFont typeface="Arial MT"/>
              <a:buChar char="•"/>
              <a:tabLst>
                <a:tab pos="502920" algn="l"/>
              </a:tabLst>
            </a:pPr>
            <a:r>
              <a:rPr lang="ru-RU" sz="1600" spc="55" dirty="0" smtClean="0">
                <a:latin typeface="Verdana"/>
                <a:cs typeface="Verdana"/>
              </a:rPr>
              <a:t>П</a:t>
            </a:r>
            <a:r>
              <a:rPr sz="1600" spc="55" dirty="0" err="1" smtClean="0">
                <a:latin typeface="Verdana"/>
                <a:cs typeface="Verdana"/>
              </a:rPr>
              <a:t>ризер</a:t>
            </a:r>
            <a:r>
              <a:rPr sz="1600" spc="-135" dirty="0" smtClean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международного 	</a:t>
            </a:r>
            <a:r>
              <a:rPr sz="1600" dirty="0">
                <a:latin typeface="Verdana"/>
                <a:cs typeface="Verdana"/>
              </a:rPr>
              <a:t>конкурса</a:t>
            </a:r>
            <a:r>
              <a:rPr sz="1600" spc="-10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«Школьный</a:t>
            </a:r>
            <a:r>
              <a:rPr sz="1600" spc="-10" dirty="0">
                <a:latin typeface="Arial MT"/>
                <a:cs typeface="Arial MT"/>
              </a:rPr>
              <a:t>•</a:t>
            </a:r>
            <a:endParaRPr sz="1600" dirty="0">
              <a:latin typeface="Arial MT"/>
              <a:cs typeface="Arial MT"/>
            </a:endParaRPr>
          </a:p>
          <a:p>
            <a:pPr marL="1243965">
              <a:lnSpc>
                <a:spcPct val="100000"/>
              </a:lnSpc>
              <a:spcBef>
                <a:spcPts val="55"/>
              </a:spcBef>
            </a:pPr>
            <a:r>
              <a:rPr sz="1600" spc="-10" dirty="0">
                <a:latin typeface="Verdana"/>
                <a:cs typeface="Verdana"/>
              </a:rPr>
              <a:t>патент»</a:t>
            </a:r>
            <a:endParaRPr sz="1600" dirty="0">
              <a:latin typeface="Verdana"/>
              <a:cs typeface="Verdana"/>
            </a:endParaRPr>
          </a:p>
          <a:p>
            <a:pPr marL="301625" indent="-286385">
              <a:lnSpc>
                <a:spcPct val="100000"/>
              </a:lnSpc>
              <a:spcBef>
                <a:spcPts val="195"/>
              </a:spcBef>
              <a:buFont typeface="Arial MT"/>
              <a:buChar char="•"/>
              <a:tabLst>
                <a:tab pos="301625" algn="l"/>
              </a:tabLst>
            </a:pPr>
            <a:r>
              <a:rPr sz="1600" dirty="0">
                <a:latin typeface="Verdana"/>
                <a:cs typeface="Verdana"/>
              </a:rPr>
              <a:t>Наставник</a:t>
            </a:r>
            <a:r>
              <a:rPr sz="1600" spc="1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Орлят</a:t>
            </a:r>
            <a:r>
              <a:rPr sz="1600" spc="15" dirty="0">
                <a:latin typeface="Verdana"/>
                <a:cs typeface="Verdana"/>
              </a:rPr>
              <a:t> </a:t>
            </a:r>
            <a:r>
              <a:rPr sz="1600" spc="65" dirty="0">
                <a:latin typeface="Verdana"/>
                <a:cs typeface="Verdana"/>
              </a:rPr>
              <a:t>России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129151" y="7595743"/>
            <a:ext cx="291973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600" spc="-10" dirty="0">
                <a:latin typeface="Verdana"/>
                <a:cs typeface="Verdana"/>
                <a:hlinkClick r:id="rId14"/>
              </a:rPr>
              <a:t>goralexandra08@gmail.com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85336" y="911352"/>
            <a:ext cx="947928" cy="23469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5901009" y="8818533"/>
            <a:ext cx="2387600" cy="1468755"/>
          </a:xfrm>
          <a:custGeom>
            <a:avLst/>
            <a:gdLst/>
            <a:ahLst/>
            <a:cxnLst/>
            <a:rect l="l" t="t" r="r" b="b"/>
            <a:pathLst>
              <a:path w="2387600" h="1468754">
                <a:moveTo>
                  <a:pt x="2216114" y="0"/>
                </a:moveTo>
                <a:lnTo>
                  <a:pt x="2170787" y="170"/>
                </a:lnTo>
                <a:lnTo>
                  <a:pt x="2125401" y="1207"/>
                </a:lnTo>
                <a:lnTo>
                  <a:pt x="2079968" y="3117"/>
                </a:lnTo>
                <a:lnTo>
                  <a:pt x="2034499" y="5903"/>
                </a:lnTo>
                <a:lnTo>
                  <a:pt x="1989007" y="9571"/>
                </a:lnTo>
                <a:lnTo>
                  <a:pt x="1943502" y="14123"/>
                </a:lnTo>
                <a:lnTo>
                  <a:pt x="1897997" y="19566"/>
                </a:lnTo>
                <a:lnTo>
                  <a:pt x="1852504" y="25902"/>
                </a:lnTo>
                <a:lnTo>
                  <a:pt x="1807034" y="33138"/>
                </a:lnTo>
                <a:lnTo>
                  <a:pt x="1761599" y="41277"/>
                </a:lnTo>
                <a:lnTo>
                  <a:pt x="1716211" y="50324"/>
                </a:lnTo>
                <a:lnTo>
                  <a:pt x="1670882" y="60283"/>
                </a:lnTo>
                <a:lnTo>
                  <a:pt x="1625623" y="71158"/>
                </a:lnTo>
                <a:lnTo>
                  <a:pt x="1580447" y="82955"/>
                </a:lnTo>
                <a:lnTo>
                  <a:pt x="1535365" y="95677"/>
                </a:lnTo>
                <a:lnTo>
                  <a:pt x="1490389" y="109330"/>
                </a:lnTo>
                <a:lnTo>
                  <a:pt x="1445530" y="123917"/>
                </a:lnTo>
                <a:lnTo>
                  <a:pt x="1400801" y="139443"/>
                </a:lnTo>
                <a:lnTo>
                  <a:pt x="1356214" y="155913"/>
                </a:lnTo>
                <a:lnTo>
                  <a:pt x="1311779" y="173330"/>
                </a:lnTo>
                <a:lnTo>
                  <a:pt x="1267509" y="191700"/>
                </a:lnTo>
                <a:lnTo>
                  <a:pt x="1223416" y="211027"/>
                </a:lnTo>
                <a:lnTo>
                  <a:pt x="1179709" y="231223"/>
                </a:lnTo>
                <a:lnTo>
                  <a:pt x="1136601" y="252186"/>
                </a:lnTo>
                <a:lnTo>
                  <a:pt x="1094097" y="273904"/>
                </a:lnTo>
                <a:lnTo>
                  <a:pt x="1052201" y="296365"/>
                </a:lnTo>
                <a:lnTo>
                  <a:pt x="1010919" y="319557"/>
                </a:lnTo>
                <a:lnTo>
                  <a:pt x="970253" y="343469"/>
                </a:lnTo>
                <a:lnTo>
                  <a:pt x="930210" y="368088"/>
                </a:lnTo>
                <a:lnTo>
                  <a:pt x="890792" y="393404"/>
                </a:lnTo>
                <a:lnTo>
                  <a:pt x="852006" y="419404"/>
                </a:lnTo>
                <a:lnTo>
                  <a:pt x="813854" y="446076"/>
                </a:lnTo>
                <a:lnTo>
                  <a:pt x="776342" y="473409"/>
                </a:lnTo>
                <a:lnTo>
                  <a:pt x="739475" y="501390"/>
                </a:lnTo>
                <a:lnTo>
                  <a:pt x="703256" y="530009"/>
                </a:lnTo>
                <a:lnTo>
                  <a:pt x="667690" y="559253"/>
                </a:lnTo>
                <a:lnTo>
                  <a:pt x="632781" y="589110"/>
                </a:lnTo>
                <a:lnTo>
                  <a:pt x="598535" y="619569"/>
                </a:lnTo>
                <a:lnTo>
                  <a:pt x="564955" y="650618"/>
                </a:lnTo>
                <a:lnTo>
                  <a:pt x="532046" y="682245"/>
                </a:lnTo>
                <a:lnTo>
                  <a:pt x="499812" y="714438"/>
                </a:lnTo>
                <a:lnTo>
                  <a:pt x="468259" y="747186"/>
                </a:lnTo>
                <a:lnTo>
                  <a:pt x="437390" y="780477"/>
                </a:lnTo>
                <a:lnTo>
                  <a:pt x="407209" y="814298"/>
                </a:lnTo>
                <a:lnTo>
                  <a:pt x="377722" y="848638"/>
                </a:lnTo>
                <a:lnTo>
                  <a:pt x="348933" y="883486"/>
                </a:lnTo>
                <a:lnTo>
                  <a:pt x="320846" y="918829"/>
                </a:lnTo>
                <a:lnTo>
                  <a:pt x="293465" y="954656"/>
                </a:lnTo>
                <a:lnTo>
                  <a:pt x="266796" y="990955"/>
                </a:lnTo>
                <a:lnTo>
                  <a:pt x="240843" y="1027714"/>
                </a:lnTo>
                <a:lnTo>
                  <a:pt x="215610" y="1064922"/>
                </a:lnTo>
                <a:lnTo>
                  <a:pt x="191101" y="1102566"/>
                </a:lnTo>
                <a:lnTo>
                  <a:pt x="167321" y="1140634"/>
                </a:lnTo>
                <a:lnTo>
                  <a:pt x="144275" y="1179116"/>
                </a:lnTo>
                <a:lnTo>
                  <a:pt x="121967" y="1217999"/>
                </a:lnTo>
                <a:lnTo>
                  <a:pt x="100402" y="1257271"/>
                </a:lnTo>
                <a:lnTo>
                  <a:pt x="79583" y="1296921"/>
                </a:lnTo>
                <a:lnTo>
                  <a:pt x="59516" y="1336937"/>
                </a:lnTo>
                <a:lnTo>
                  <a:pt x="40205" y="1377307"/>
                </a:lnTo>
                <a:lnTo>
                  <a:pt x="21654" y="1418019"/>
                </a:lnTo>
                <a:lnTo>
                  <a:pt x="3868" y="1459061"/>
                </a:lnTo>
                <a:lnTo>
                  <a:pt x="0" y="1468464"/>
                </a:lnTo>
                <a:lnTo>
                  <a:pt x="2386990" y="1468464"/>
                </a:lnTo>
                <a:lnTo>
                  <a:pt x="2386990" y="7210"/>
                </a:lnTo>
                <a:lnTo>
                  <a:pt x="2351621" y="4649"/>
                </a:lnTo>
                <a:lnTo>
                  <a:pt x="2306542" y="2244"/>
                </a:lnTo>
                <a:lnTo>
                  <a:pt x="2261370" y="692"/>
                </a:lnTo>
                <a:lnTo>
                  <a:pt x="2216114" y="0"/>
                </a:lnTo>
                <a:close/>
              </a:path>
            </a:pathLst>
          </a:custGeom>
          <a:solidFill>
            <a:srgbClr val="92C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-23812" y="-23812"/>
            <a:ext cx="5867400" cy="8134984"/>
            <a:chOff x="-23812" y="-23812"/>
            <a:chExt cx="5867400" cy="8134984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3212465" cy="3858260"/>
            </a:xfrm>
            <a:custGeom>
              <a:avLst/>
              <a:gdLst/>
              <a:ahLst/>
              <a:cxnLst/>
              <a:rect l="l" t="t" r="r" b="b"/>
              <a:pathLst>
                <a:path w="3212465" h="3858260">
                  <a:moveTo>
                    <a:pt x="2706893" y="0"/>
                  </a:moveTo>
                  <a:lnTo>
                    <a:pt x="0" y="0"/>
                  </a:lnTo>
                  <a:lnTo>
                    <a:pt x="0" y="3710828"/>
                  </a:lnTo>
                  <a:lnTo>
                    <a:pt x="61032" y="3732434"/>
                  </a:lnTo>
                  <a:lnTo>
                    <a:pt x="103548" y="3746329"/>
                  </a:lnTo>
                  <a:lnTo>
                    <a:pt x="146324" y="3759433"/>
                  </a:lnTo>
                  <a:lnTo>
                    <a:pt x="189348" y="3771740"/>
                  </a:lnTo>
                  <a:lnTo>
                    <a:pt x="232608" y="3783247"/>
                  </a:lnTo>
                  <a:lnTo>
                    <a:pt x="276092" y="3793949"/>
                  </a:lnTo>
                  <a:lnTo>
                    <a:pt x="319789" y="3803841"/>
                  </a:lnTo>
                  <a:lnTo>
                    <a:pt x="363686" y="3812920"/>
                  </a:lnTo>
                  <a:lnTo>
                    <a:pt x="407772" y="3821180"/>
                  </a:lnTo>
                  <a:lnTo>
                    <a:pt x="452036" y="3828617"/>
                  </a:lnTo>
                  <a:lnTo>
                    <a:pt x="496464" y="3835227"/>
                  </a:lnTo>
                  <a:lnTo>
                    <a:pt x="541046" y="3841005"/>
                  </a:lnTo>
                  <a:lnTo>
                    <a:pt x="585770" y="3845947"/>
                  </a:lnTo>
                  <a:lnTo>
                    <a:pt x="630624" y="3850048"/>
                  </a:lnTo>
                  <a:lnTo>
                    <a:pt x="675595" y="3853304"/>
                  </a:lnTo>
                  <a:lnTo>
                    <a:pt x="720673" y="3855710"/>
                  </a:lnTo>
                  <a:lnTo>
                    <a:pt x="765846" y="3857262"/>
                  </a:lnTo>
                  <a:lnTo>
                    <a:pt x="811101" y="3857956"/>
                  </a:lnTo>
                  <a:lnTo>
                    <a:pt x="856428" y="3857786"/>
                  </a:lnTo>
                  <a:lnTo>
                    <a:pt x="901813" y="3856749"/>
                  </a:lnTo>
                  <a:lnTo>
                    <a:pt x="947246" y="3854840"/>
                  </a:lnTo>
                  <a:lnTo>
                    <a:pt x="992714" y="3852054"/>
                  </a:lnTo>
                  <a:lnTo>
                    <a:pt x="1038206" y="3848387"/>
                  </a:lnTo>
                  <a:lnTo>
                    <a:pt x="1083710" y="3843835"/>
                  </a:lnTo>
                  <a:lnTo>
                    <a:pt x="1129215" y="3838393"/>
                  </a:lnTo>
                  <a:lnTo>
                    <a:pt x="1174707" y="3832057"/>
                  </a:lnTo>
                  <a:lnTo>
                    <a:pt x="1220177" y="3824821"/>
                  </a:lnTo>
                  <a:lnTo>
                    <a:pt x="1265611" y="3816683"/>
                  </a:lnTo>
                  <a:lnTo>
                    <a:pt x="1310998" y="3807636"/>
                  </a:lnTo>
                  <a:lnTo>
                    <a:pt x="1356326" y="3797678"/>
                  </a:lnTo>
                  <a:lnTo>
                    <a:pt x="1401584" y="3786802"/>
                  </a:lnTo>
                  <a:lnTo>
                    <a:pt x="1446759" y="3775005"/>
                  </a:lnTo>
                  <a:lnTo>
                    <a:pt x="1491840" y="3762283"/>
                  </a:lnTo>
                  <a:lnTo>
                    <a:pt x="1536815" y="3748630"/>
                  </a:lnTo>
                  <a:lnTo>
                    <a:pt x="1581673" y="3734043"/>
                  </a:lnTo>
                  <a:lnTo>
                    <a:pt x="1626401" y="3718517"/>
                  </a:lnTo>
                  <a:lnTo>
                    <a:pt x="1670987" y="3702047"/>
                  </a:lnTo>
                  <a:lnTo>
                    <a:pt x="1715421" y="3684629"/>
                  </a:lnTo>
                  <a:lnTo>
                    <a:pt x="1759689" y="3666259"/>
                  </a:lnTo>
                  <a:lnTo>
                    <a:pt x="1803781" y="3646931"/>
                  </a:lnTo>
                  <a:lnTo>
                    <a:pt x="1847488" y="3626732"/>
                  </a:lnTo>
                  <a:lnTo>
                    <a:pt x="1890596" y="3605766"/>
                  </a:lnTo>
                  <a:lnTo>
                    <a:pt x="1933100" y="3584046"/>
                  </a:lnTo>
                  <a:lnTo>
                    <a:pt x="1974995" y="3561582"/>
                  </a:lnTo>
                  <a:lnTo>
                    <a:pt x="2016278" y="3538387"/>
                  </a:lnTo>
                  <a:lnTo>
                    <a:pt x="2056944" y="3514472"/>
                  </a:lnTo>
                  <a:lnTo>
                    <a:pt x="2096987" y="3489850"/>
                  </a:lnTo>
                  <a:lnTo>
                    <a:pt x="2136405" y="3464532"/>
                  </a:lnTo>
                  <a:lnTo>
                    <a:pt x="2175191" y="3438530"/>
                  </a:lnTo>
                  <a:lnTo>
                    <a:pt x="2213343" y="3411855"/>
                  </a:lnTo>
                  <a:lnTo>
                    <a:pt x="2250855" y="3384520"/>
                  </a:lnTo>
                  <a:lnTo>
                    <a:pt x="2287722" y="3356536"/>
                  </a:lnTo>
                  <a:lnTo>
                    <a:pt x="2323941" y="3327916"/>
                  </a:lnTo>
                  <a:lnTo>
                    <a:pt x="2359507" y="3298670"/>
                  </a:lnTo>
                  <a:lnTo>
                    <a:pt x="2394416" y="3268811"/>
                  </a:lnTo>
                  <a:lnTo>
                    <a:pt x="2428662" y="3238350"/>
                  </a:lnTo>
                  <a:lnTo>
                    <a:pt x="2462242" y="3207299"/>
                  </a:lnTo>
                  <a:lnTo>
                    <a:pt x="2495151" y="3175671"/>
                  </a:lnTo>
                  <a:lnTo>
                    <a:pt x="2527384" y="3143476"/>
                  </a:lnTo>
                  <a:lnTo>
                    <a:pt x="2558938" y="3110727"/>
                  </a:lnTo>
                  <a:lnTo>
                    <a:pt x="2589807" y="3077435"/>
                  </a:lnTo>
                  <a:lnTo>
                    <a:pt x="2619988" y="3043613"/>
                  </a:lnTo>
                  <a:lnTo>
                    <a:pt x="2649475" y="3009271"/>
                  </a:lnTo>
                  <a:lnTo>
                    <a:pt x="2678264" y="2974422"/>
                  </a:lnTo>
                  <a:lnTo>
                    <a:pt x="2706351" y="2939078"/>
                  </a:lnTo>
                  <a:lnTo>
                    <a:pt x="2733731" y="2903250"/>
                  </a:lnTo>
                  <a:lnTo>
                    <a:pt x="2760400" y="2866951"/>
                  </a:lnTo>
                  <a:lnTo>
                    <a:pt x="2786354" y="2830191"/>
                  </a:lnTo>
                  <a:lnTo>
                    <a:pt x="2811587" y="2792983"/>
                  </a:lnTo>
                  <a:lnTo>
                    <a:pt x="2836096" y="2755338"/>
                  </a:lnTo>
                  <a:lnTo>
                    <a:pt x="2859875" y="2717269"/>
                  </a:lnTo>
                  <a:lnTo>
                    <a:pt x="2882921" y="2678787"/>
                  </a:lnTo>
                  <a:lnTo>
                    <a:pt x="2905230" y="2639904"/>
                  </a:lnTo>
                  <a:lnTo>
                    <a:pt x="2926795" y="2600631"/>
                  </a:lnTo>
                  <a:lnTo>
                    <a:pt x="2947614" y="2560981"/>
                  </a:lnTo>
                  <a:lnTo>
                    <a:pt x="2967681" y="2520965"/>
                  </a:lnTo>
                  <a:lnTo>
                    <a:pt x="2986992" y="2480595"/>
                  </a:lnTo>
                  <a:lnTo>
                    <a:pt x="3005543" y="2439883"/>
                  </a:lnTo>
                  <a:lnTo>
                    <a:pt x="3023329" y="2398841"/>
                  </a:lnTo>
                  <a:lnTo>
                    <a:pt x="3040345" y="2357480"/>
                  </a:lnTo>
                  <a:lnTo>
                    <a:pt x="3056588" y="2315813"/>
                  </a:lnTo>
                  <a:lnTo>
                    <a:pt x="3072053" y="2273850"/>
                  </a:lnTo>
                  <a:lnTo>
                    <a:pt x="3086735" y="2231604"/>
                  </a:lnTo>
                  <a:lnTo>
                    <a:pt x="3100629" y="2189087"/>
                  </a:lnTo>
                  <a:lnTo>
                    <a:pt x="3113732" y="2146310"/>
                  </a:lnTo>
                  <a:lnTo>
                    <a:pt x="3126039" y="2103286"/>
                  </a:lnTo>
                  <a:lnTo>
                    <a:pt x="3137545" y="2060025"/>
                  </a:lnTo>
                  <a:lnTo>
                    <a:pt x="3148247" y="2016540"/>
                  </a:lnTo>
                  <a:lnTo>
                    <a:pt x="3158138" y="1972843"/>
                  </a:lnTo>
                  <a:lnTo>
                    <a:pt x="3167216" y="1928945"/>
                  </a:lnTo>
                  <a:lnTo>
                    <a:pt x="3175475" y="1884858"/>
                  </a:lnTo>
                  <a:lnTo>
                    <a:pt x="3182911" y="1840594"/>
                  </a:lnTo>
                  <a:lnTo>
                    <a:pt x="3189519" y="1796165"/>
                  </a:lnTo>
                  <a:lnTo>
                    <a:pt x="3195296" y="1751582"/>
                  </a:lnTo>
                  <a:lnTo>
                    <a:pt x="3200237" y="1706858"/>
                  </a:lnTo>
                  <a:lnTo>
                    <a:pt x="3204336" y="1662003"/>
                  </a:lnTo>
                  <a:lnTo>
                    <a:pt x="3207590" y="1617031"/>
                  </a:lnTo>
                  <a:lnTo>
                    <a:pt x="3209995" y="1571952"/>
                  </a:lnTo>
                  <a:lnTo>
                    <a:pt x="3211545" y="1526779"/>
                  </a:lnTo>
                  <a:lnTo>
                    <a:pt x="3212236" y="1481523"/>
                  </a:lnTo>
                  <a:lnTo>
                    <a:pt x="3212064" y="1436196"/>
                  </a:lnTo>
                  <a:lnTo>
                    <a:pt x="3211025" y="1390810"/>
                  </a:lnTo>
                  <a:lnTo>
                    <a:pt x="3209113" y="1345376"/>
                  </a:lnTo>
                  <a:lnTo>
                    <a:pt x="3206325" y="1299907"/>
                  </a:lnTo>
                  <a:lnTo>
                    <a:pt x="3202655" y="1254414"/>
                  </a:lnTo>
                  <a:lnTo>
                    <a:pt x="3198100" y="1208909"/>
                  </a:lnTo>
                  <a:lnTo>
                    <a:pt x="3192655" y="1163404"/>
                  </a:lnTo>
                  <a:lnTo>
                    <a:pt x="3186316" y="1117911"/>
                  </a:lnTo>
                  <a:lnTo>
                    <a:pt x="3179078" y="1072441"/>
                  </a:lnTo>
                  <a:lnTo>
                    <a:pt x="3170936" y="1027006"/>
                  </a:lnTo>
                  <a:lnTo>
                    <a:pt x="3161886" y="981618"/>
                  </a:lnTo>
                  <a:lnTo>
                    <a:pt x="3151924" y="936289"/>
                  </a:lnTo>
                  <a:lnTo>
                    <a:pt x="3141045" y="891030"/>
                  </a:lnTo>
                  <a:lnTo>
                    <a:pt x="3129244" y="845854"/>
                  </a:lnTo>
                  <a:lnTo>
                    <a:pt x="3116518" y="800772"/>
                  </a:lnTo>
                  <a:lnTo>
                    <a:pt x="3102862" y="755795"/>
                  </a:lnTo>
                  <a:lnTo>
                    <a:pt x="3088270" y="710937"/>
                  </a:lnTo>
                  <a:lnTo>
                    <a:pt x="3072740" y="666208"/>
                  </a:lnTo>
                  <a:lnTo>
                    <a:pt x="3056266" y="621620"/>
                  </a:lnTo>
                  <a:lnTo>
                    <a:pt x="3038844" y="577185"/>
                  </a:lnTo>
                  <a:lnTo>
                    <a:pt x="3020469" y="532916"/>
                  </a:lnTo>
                  <a:lnTo>
                    <a:pt x="3001137" y="488823"/>
                  </a:lnTo>
                  <a:lnTo>
                    <a:pt x="2980942" y="445120"/>
                  </a:lnTo>
                  <a:lnTo>
                    <a:pt x="2959981" y="402016"/>
                  </a:lnTo>
                  <a:lnTo>
                    <a:pt x="2938264" y="359517"/>
                  </a:lnTo>
                  <a:lnTo>
                    <a:pt x="2915805" y="317626"/>
                  </a:lnTo>
                  <a:lnTo>
                    <a:pt x="2892614" y="276347"/>
                  </a:lnTo>
                  <a:lnTo>
                    <a:pt x="2868703" y="235686"/>
                  </a:lnTo>
                  <a:lnTo>
                    <a:pt x="2844085" y="195646"/>
                  </a:lnTo>
                  <a:lnTo>
                    <a:pt x="2818770" y="156232"/>
                  </a:lnTo>
                  <a:lnTo>
                    <a:pt x="2792771" y="117449"/>
                  </a:lnTo>
                  <a:lnTo>
                    <a:pt x="2766100" y="79301"/>
                  </a:lnTo>
                  <a:lnTo>
                    <a:pt x="2738769" y="41793"/>
                  </a:lnTo>
                  <a:lnTo>
                    <a:pt x="2710788" y="4929"/>
                  </a:lnTo>
                  <a:lnTo>
                    <a:pt x="2706893" y="0"/>
                  </a:lnTo>
                  <a:close/>
                </a:path>
              </a:pathLst>
            </a:custGeom>
            <a:solidFill>
              <a:srgbClr val="92C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3338829" cy="3984625"/>
            </a:xfrm>
            <a:custGeom>
              <a:avLst/>
              <a:gdLst/>
              <a:ahLst/>
              <a:cxnLst/>
              <a:rect l="l" t="t" r="r" b="b"/>
              <a:pathLst>
                <a:path w="3338829" h="3984625">
                  <a:moveTo>
                    <a:pt x="0" y="3844653"/>
                  </a:moveTo>
                  <a:lnTo>
                    <a:pt x="59297" y="3864505"/>
                  </a:lnTo>
                  <a:lnTo>
                    <a:pt x="102195" y="3877788"/>
                  </a:lnTo>
                  <a:lnTo>
                    <a:pt x="145333" y="3890311"/>
                  </a:lnTo>
                  <a:lnTo>
                    <a:pt x="188699" y="3902068"/>
                  </a:lnTo>
                  <a:lnTo>
                    <a:pt x="232283" y="3913056"/>
                  </a:lnTo>
                  <a:lnTo>
                    <a:pt x="276075" y="3923271"/>
                  </a:lnTo>
                  <a:lnTo>
                    <a:pt x="320062" y="3932708"/>
                  </a:lnTo>
                  <a:lnTo>
                    <a:pt x="364235" y="3941364"/>
                  </a:lnTo>
                  <a:lnTo>
                    <a:pt x="408583" y="3949234"/>
                  </a:lnTo>
                  <a:lnTo>
                    <a:pt x="453095" y="3956315"/>
                  </a:lnTo>
                  <a:lnTo>
                    <a:pt x="497760" y="3962601"/>
                  </a:lnTo>
                  <a:lnTo>
                    <a:pt x="542568" y="3968090"/>
                  </a:lnTo>
                  <a:lnTo>
                    <a:pt x="587507" y="3972777"/>
                  </a:lnTo>
                  <a:lnTo>
                    <a:pt x="632568" y="3976658"/>
                  </a:lnTo>
                  <a:lnTo>
                    <a:pt x="677738" y="3979729"/>
                  </a:lnTo>
                  <a:lnTo>
                    <a:pt x="723008" y="3981986"/>
                  </a:lnTo>
                  <a:lnTo>
                    <a:pt x="768367" y="3983424"/>
                  </a:lnTo>
                  <a:lnTo>
                    <a:pt x="813803" y="3984041"/>
                  </a:lnTo>
                  <a:lnTo>
                    <a:pt x="859307" y="3983830"/>
                  </a:lnTo>
                  <a:lnTo>
                    <a:pt x="904867" y="3982790"/>
                  </a:lnTo>
                  <a:lnTo>
                    <a:pt x="950473" y="3980914"/>
                  </a:lnTo>
                  <a:lnTo>
                    <a:pt x="996114" y="3978200"/>
                  </a:lnTo>
                  <a:lnTo>
                    <a:pt x="1041779" y="3974644"/>
                  </a:lnTo>
                  <a:lnTo>
                    <a:pt x="1087457" y="3970240"/>
                  </a:lnTo>
                  <a:lnTo>
                    <a:pt x="1133137" y="3964986"/>
                  </a:lnTo>
                  <a:lnTo>
                    <a:pt x="1178810" y="3958877"/>
                  </a:lnTo>
                  <a:lnTo>
                    <a:pt x="1224463" y="3951908"/>
                  </a:lnTo>
                  <a:lnTo>
                    <a:pt x="1270087" y="3944077"/>
                  </a:lnTo>
                  <a:lnTo>
                    <a:pt x="1315671" y="3935378"/>
                  </a:lnTo>
                  <a:lnTo>
                    <a:pt x="1361203" y="3925808"/>
                  </a:lnTo>
                  <a:lnTo>
                    <a:pt x="1406673" y="3915363"/>
                  </a:lnTo>
                  <a:lnTo>
                    <a:pt x="1452070" y="3904038"/>
                  </a:lnTo>
                  <a:lnTo>
                    <a:pt x="1497384" y="3891830"/>
                  </a:lnTo>
                  <a:lnTo>
                    <a:pt x="1542604" y="3878734"/>
                  </a:lnTo>
                  <a:lnTo>
                    <a:pt x="1587718" y="3864746"/>
                  </a:lnTo>
                  <a:lnTo>
                    <a:pt x="1632717" y="3849863"/>
                  </a:lnTo>
                  <a:lnTo>
                    <a:pt x="1677589" y="3834080"/>
                  </a:lnTo>
                  <a:lnTo>
                    <a:pt x="1722324" y="3817392"/>
                  </a:lnTo>
                  <a:lnTo>
                    <a:pt x="1766911" y="3799797"/>
                  </a:lnTo>
                  <a:lnTo>
                    <a:pt x="1811339" y="3781290"/>
                  </a:lnTo>
                  <a:lnTo>
                    <a:pt x="1855597" y="3761867"/>
                  </a:lnTo>
                  <a:lnTo>
                    <a:pt x="1899481" y="3741608"/>
                  </a:lnTo>
                  <a:lnTo>
                    <a:pt x="1942792" y="3720616"/>
                  </a:lnTo>
                  <a:lnTo>
                    <a:pt x="1985525" y="3698900"/>
                  </a:lnTo>
                  <a:lnTo>
                    <a:pt x="2027676" y="3676471"/>
                  </a:lnTo>
                  <a:lnTo>
                    <a:pt x="2069242" y="3653340"/>
                  </a:lnTo>
                  <a:lnTo>
                    <a:pt x="2110218" y="3629518"/>
                  </a:lnTo>
                  <a:lnTo>
                    <a:pt x="2150601" y="3605015"/>
                  </a:lnTo>
                  <a:lnTo>
                    <a:pt x="2190385" y="3579843"/>
                  </a:lnTo>
                  <a:lnTo>
                    <a:pt x="2229568" y="3554012"/>
                  </a:lnTo>
                  <a:lnTo>
                    <a:pt x="2268144" y="3527532"/>
                  </a:lnTo>
                  <a:lnTo>
                    <a:pt x="2306110" y="3500415"/>
                  </a:lnTo>
                  <a:lnTo>
                    <a:pt x="2343462" y="3472671"/>
                  </a:lnTo>
                  <a:lnTo>
                    <a:pt x="2380196" y="3444311"/>
                  </a:lnTo>
                  <a:lnTo>
                    <a:pt x="2416307" y="3415346"/>
                  </a:lnTo>
                  <a:lnTo>
                    <a:pt x="2451792" y="3385786"/>
                  </a:lnTo>
                  <a:lnTo>
                    <a:pt x="2486646" y="3355643"/>
                  </a:lnTo>
                  <a:lnTo>
                    <a:pt x="2520866" y="3324927"/>
                  </a:lnTo>
                  <a:lnTo>
                    <a:pt x="2554447" y="3293648"/>
                  </a:lnTo>
                  <a:lnTo>
                    <a:pt x="2587385" y="3261819"/>
                  </a:lnTo>
                  <a:lnTo>
                    <a:pt x="2619676" y="3229448"/>
                  </a:lnTo>
                  <a:lnTo>
                    <a:pt x="2651316" y="3196548"/>
                  </a:lnTo>
                  <a:lnTo>
                    <a:pt x="2682301" y="3163129"/>
                  </a:lnTo>
                  <a:lnTo>
                    <a:pt x="2712627" y="3129201"/>
                  </a:lnTo>
                  <a:lnTo>
                    <a:pt x="2742290" y="3094776"/>
                  </a:lnTo>
                  <a:lnTo>
                    <a:pt x="2771285" y="3059864"/>
                  </a:lnTo>
                  <a:lnTo>
                    <a:pt x="2799610" y="3024476"/>
                  </a:lnTo>
                  <a:lnTo>
                    <a:pt x="2827258" y="2988623"/>
                  </a:lnTo>
                  <a:lnTo>
                    <a:pt x="2854227" y="2952315"/>
                  </a:lnTo>
                  <a:lnTo>
                    <a:pt x="2880513" y="2915563"/>
                  </a:lnTo>
                  <a:lnTo>
                    <a:pt x="2906111" y="2878378"/>
                  </a:lnTo>
                  <a:lnTo>
                    <a:pt x="2931017" y="2840771"/>
                  </a:lnTo>
                  <a:lnTo>
                    <a:pt x="2955227" y="2802753"/>
                  </a:lnTo>
                  <a:lnTo>
                    <a:pt x="2978737" y="2764334"/>
                  </a:lnTo>
                  <a:lnTo>
                    <a:pt x="3001543" y="2725524"/>
                  </a:lnTo>
                  <a:lnTo>
                    <a:pt x="3023641" y="2686336"/>
                  </a:lnTo>
                  <a:lnTo>
                    <a:pt x="3045027" y="2646779"/>
                  </a:lnTo>
                  <a:lnTo>
                    <a:pt x="3065697" y="2606865"/>
                  </a:lnTo>
                  <a:lnTo>
                    <a:pt x="3085646" y="2566603"/>
                  </a:lnTo>
                  <a:lnTo>
                    <a:pt x="3104871" y="2526006"/>
                  </a:lnTo>
                  <a:lnTo>
                    <a:pt x="3123367" y="2485083"/>
                  </a:lnTo>
                  <a:lnTo>
                    <a:pt x="3141131" y="2443845"/>
                  </a:lnTo>
                  <a:lnTo>
                    <a:pt x="3158158" y="2402304"/>
                  </a:lnTo>
                  <a:lnTo>
                    <a:pt x="3174444" y="2360469"/>
                  </a:lnTo>
                  <a:lnTo>
                    <a:pt x="3189986" y="2318352"/>
                  </a:lnTo>
                  <a:lnTo>
                    <a:pt x="3204778" y="2275964"/>
                  </a:lnTo>
                  <a:lnTo>
                    <a:pt x="3218818" y="2233314"/>
                  </a:lnTo>
                  <a:lnTo>
                    <a:pt x="3232100" y="2190415"/>
                  </a:lnTo>
                  <a:lnTo>
                    <a:pt x="3244621" y="2147276"/>
                  </a:lnTo>
                  <a:lnTo>
                    <a:pt x="3256377" y="2103909"/>
                  </a:lnTo>
                  <a:lnTo>
                    <a:pt x="3267364" y="2060324"/>
                  </a:lnTo>
                  <a:lnTo>
                    <a:pt x="3277577" y="2016532"/>
                  </a:lnTo>
                  <a:lnTo>
                    <a:pt x="3287013" y="1972543"/>
                  </a:lnTo>
                  <a:lnTo>
                    <a:pt x="3295667" y="1928370"/>
                  </a:lnTo>
                  <a:lnTo>
                    <a:pt x="3303535" y="1884021"/>
                  </a:lnTo>
                  <a:lnTo>
                    <a:pt x="3310614" y="1839509"/>
                  </a:lnTo>
                  <a:lnTo>
                    <a:pt x="3316899" y="1794843"/>
                  </a:lnTo>
                  <a:lnTo>
                    <a:pt x="3322386" y="1750035"/>
                  </a:lnTo>
                  <a:lnTo>
                    <a:pt x="3327071" y="1705095"/>
                  </a:lnTo>
                  <a:lnTo>
                    <a:pt x="3330950" y="1660034"/>
                  </a:lnTo>
                  <a:lnTo>
                    <a:pt x="3334018" y="1614863"/>
                  </a:lnTo>
                  <a:lnTo>
                    <a:pt x="3336273" y="1569593"/>
                  </a:lnTo>
                  <a:lnTo>
                    <a:pt x="3337709" y="1524234"/>
                  </a:lnTo>
                  <a:lnTo>
                    <a:pt x="3338323" y="1478797"/>
                  </a:lnTo>
                  <a:lnTo>
                    <a:pt x="3338110" y="1433293"/>
                  </a:lnTo>
                  <a:lnTo>
                    <a:pt x="3337067" y="1387733"/>
                  </a:lnTo>
                  <a:lnTo>
                    <a:pt x="3335189" y="1342127"/>
                  </a:lnTo>
                  <a:lnTo>
                    <a:pt x="3332473" y="1296486"/>
                  </a:lnTo>
                  <a:lnTo>
                    <a:pt x="3328913" y="1250821"/>
                  </a:lnTo>
                  <a:lnTo>
                    <a:pt x="3324507" y="1205143"/>
                  </a:lnTo>
                  <a:lnTo>
                    <a:pt x="3319250" y="1159462"/>
                  </a:lnTo>
                  <a:lnTo>
                    <a:pt x="3313137" y="1113790"/>
                  </a:lnTo>
                  <a:lnTo>
                    <a:pt x="3306166" y="1068136"/>
                  </a:lnTo>
                  <a:lnTo>
                    <a:pt x="3298331" y="1022512"/>
                  </a:lnTo>
                  <a:lnTo>
                    <a:pt x="3289630" y="976929"/>
                  </a:lnTo>
                  <a:lnTo>
                    <a:pt x="3280056" y="931397"/>
                  </a:lnTo>
                  <a:lnTo>
                    <a:pt x="3269607" y="885927"/>
                  </a:lnTo>
                  <a:lnTo>
                    <a:pt x="3258279" y="840530"/>
                  </a:lnTo>
                  <a:lnTo>
                    <a:pt x="3246067" y="795216"/>
                  </a:lnTo>
                  <a:lnTo>
                    <a:pt x="3232968" y="749997"/>
                  </a:lnTo>
                  <a:lnTo>
                    <a:pt x="3218976" y="704883"/>
                  </a:lnTo>
                  <a:lnTo>
                    <a:pt x="3204089" y="659884"/>
                  </a:lnTo>
                  <a:lnTo>
                    <a:pt x="3188302" y="615013"/>
                  </a:lnTo>
                  <a:lnTo>
                    <a:pt x="3171611" y="570278"/>
                  </a:lnTo>
                  <a:lnTo>
                    <a:pt x="3154011" y="525692"/>
                  </a:lnTo>
                  <a:lnTo>
                    <a:pt x="3135500" y="481264"/>
                  </a:lnTo>
                  <a:lnTo>
                    <a:pt x="3116072" y="437006"/>
                  </a:lnTo>
                  <a:lnTo>
                    <a:pt x="3095818" y="393122"/>
                  </a:lnTo>
                  <a:lnTo>
                    <a:pt x="3074830" y="349812"/>
                  </a:lnTo>
                  <a:lnTo>
                    <a:pt x="3053118" y="307079"/>
                  </a:lnTo>
                  <a:lnTo>
                    <a:pt x="3030694" y="264927"/>
                  </a:lnTo>
                  <a:lnTo>
                    <a:pt x="3007567" y="223361"/>
                  </a:lnTo>
                  <a:lnTo>
                    <a:pt x="2983749" y="182385"/>
                  </a:lnTo>
                  <a:lnTo>
                    <a:pt x="2959250" y="142003"/>
                  </a:lnTo>
                  <a:lnTo>
                    <a:pt x="2934081" y="102218"/>
                  </a:lnTo>
                  <a:lnTo>
                    <a:pt x="2908253" y="63036"/>
                  </a:lnTo>
                  <a:lnTo>
                    <a:pt x="2881777" y="24459"/>
                  </a:lnTo>
                  <a:lnTo>
                    <a:pt x="2864309" y="0"/>
                  </a:lnTo>
                </a:path>
              </a:pathLst>
            </a:custGeom>
            <a:ln w="47625">
              <a:solidFill>
                <a:srgbClr val="3462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0432" y="1856232"/>
              <a:ext cx="4672584" cy="6254496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171447" y="8395868"/>
            <a:ext cx="4669155" cy="14338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indent="-1270" algn="ctr">
              <a:lnSpc>
                <a:spcPct val="108100"/>
              </a:lnSpc>
              <a:spcBef>
                <a:spcPts val="90"/>
              </a:spcBef>
            </a:pPr>
            <a:r>
              <a:rPr sz="2850" b="1" spc="145" dirty="0">
                <a:solidFill>
                  <a:srgbClr val="181818"/>
                </a:solidFill>
                <a:latin typeface="Tahoma"/>
                <a:cs typeface="Tahoma"/>
              </a:rPr>
              <a:t>Дневник</a:t>
            </a:r>
            <a:r>
              <a:rPr sz="2850" b="1" spc="5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850" b="1" spc="85" dirty="0">
                <a:solidFill>
                  <a:srgbClr val="181818"/>
                </a:solidFill>
                <a:latin typeface="Tahoma"/>
                <a:cs typeface="Tahoma"/>
              </a:rPr>
              <a:t>разработан </a:t>
            </a:r>
            <a:r>
              <a:rPr sz="2850" b="1" spc="130" dirty="0">
                <a:solidFill>
                  <a:srgbClr val="181818"/>
                </a:solidFill>
                <a:latin typeface="Tahoma"/>
                <a:cs typeface="Tahoma"/>
              </a:rPr>
              <a:t>сотрудниками</a:t>
            </a:r>
            <a:r>
              <a:rPr sz="2850" b="1" spc="55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850" b="1" spc="140" dirty="0">
                <a:solidFill>
                  <a:srgbClr val="181818"/>
                </a:solidFill>
                <a:latin typeface="Tahoma"/>
                <a:cs typeface="Tahoma"/>
              </a:rPr>
              <a:t>БелИРО </a:t>
            </a:r>
            <a:r>
              <a:rPr sz="2850" b="1" spc="120" dirty="0">
                <a:solidFill>
                  <a:srgbClr val="181818"/>
                </a:solidFill>
                <a:latin typeface="Tahoma"/>
                <a:cs typeface="Tahoma"/>
              </a:rPr>
              <a:t>совместно</a:t>
            </a:r>
            <a:r>
              <a:rPr sz="2850" b="1" spc="30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850" b="1" spc="195" dirty="0">
                <a:solidFill>
                  <a:srgbClr val="181818"/>
                </a:solidFill>
                <a:latin typeface="Tahoma"/>
                <a:cs typeface="Tahoma"/>
              </a:rPr>
              <a:t>с</a:t>
            </a:r>
            <a:r>
              <a:rPr sz="2850" b="1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850" b="1" spc="135" dirty="0">
                <a:solidFill>
                  <a:srgbClr val="181818"/>
                </a:solidFill>
                <a:latin typeface="Tahoma"/>
                <a:cs typeface="Tahoma"/>
              </a:rPr>
              <a:t>МЧС</a:t>
            </a:r>
            <a:endParaRPr sz="2850">
              <a:latin typeface="Tahoma"/>
              <a:cs typeface="Tahom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052816" y="2610611"/>
            <a:ext cx="546100" cy="6452870"/>
            <a:chOff x="8052816" y="2610611"/>
            <a:chExt cx="546100" cy="6452870"/>
          </a:xfrm>
        </p:grpSpPr>
        <p:sp>
          <p:nvSpPr>
            <p:cNvPr id="10" name="object 10"/>
            <p:cNvSpPr/>
            <p:nvPr/>
          </p:nvSpPr>
          <p:spPr>
            <a:xfrm>
              <a:off x="8325612" y="2610611"/>
              <a:ext cx="0" cy="6452870"/>
            </a:xfrm>
            <a:custGeom>
              <a:avLst/>
              <a:gdLst/>
              <a:ahLst/>
              <a:cxnLst/>
              <a:rect l="l" t="t" r="r" b="b"/>
              <a:pathLst>
                <a:path h="6452870">
                  <a:moveTo>
                    <a:pt x="0" y="6452616"/>
                  </a:moveTo>
                  <a:lnTo>
                    <a:pt x="0" y="0"/>
                  </a:lnTo>
                </a:path>
              </a:pathLst>
            </a:custGeom>
            <a:ln w="57912">
              <a:solidFill>
                <a:srgbClr val="3462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52816" y="3380231"/>
              <a:ext cx="546100" cy="4959350"/>
            </a:xfrm>
            <a:custGeom>
              <a:avLst/>
              <a:gdLst/>
              <a:ahLst/>
              <a:cxnLst/>
              <a:rect l="l" t="t" r="r" b="b"/>
              <a:pathLst>
                <a:path w="546100" h="4959350">
                  <a:moveTo>
                    <a:pt x="545592" y="4686300"/>
                  </a:moveTo>
                  <a:lnTo>
                    <a:pt x="541185" y="4637278"/>
                  </a:lnTo>
                  <a:lnTo>
                    <a:pt x="528510" y="4591139"/>
                  </a:lnTo>
                  <a:lnTo>
                    <a:pt x="508330" y="4548632"/>
                  </a:lnTo>
                  <a:lnTo>
                    <a:pt x="481418" y="4510557"/>
                  </a:lnTo>
                  <a:lnTo>
                    <a:pt x="448538" y="4477677"/>
                  </a:lnTo>
                  <a:lnTo>
                    <a:pt x="410451" y="4450766"/>
                  </a:lnTo>
                  <a:lnTo>
                    <a:pt x="367957" y="4430585"/>
                  </a:lnTo>
                  <a:lnTo>
                    <a:pt x="321818" y="4417911"/>
                  </a:lnTo>
                  <a:lnTo>
                    <a:pt x="272796" y="4413504"/>
                  </a:lnTo>
                  <a:lnTo>
                    <a:pt x="223761" y="4417911"/>
                  </a:lnTo>
                  <a:lnTo>
                    <a:pt x="177622" y="4430585"/>
                  </a:lnTo>
                  <a:lnTo>
                    <a:pt x="135128" y="4450766"/>
                  </a:lnTo>
                  <a:lnTo>
                    <a:pt x="97040" y="4477677"/>
                  </a:lnTo>
                  <a:lnTo>
                    <a:pt x="64160" y="4510557"/>
                  </a:lnTo>
                  <a:lnTo>
                    <a:pt x="37249" y="4548632"/>
                  </a:lnTo>
                  <a:lnTo>
                    <a:pt x="17068" y="4591139"/>
                  </a:lnTo>
                  <a:lnTo>
                    <a:pt x="4394" y="4637278"/>
                  </a:lnTo>
                  <a:lnTo>
                    <a:pt x="0" y="4686300"/>
                  </a:lnTo>
                  <a:lnTo>
                    <a:pt x="4394" y="4735334"/>
                  </a:lnTo>
                  <a:lnTo>
                    <a:pt x="17068" y="4781474"/>
                  </a:lnTo>
                  <a:lnTo>
                    <a:pt x="37249" y="4823980"/>
                  </a:lnTo>
                  <a:lnTo>
                    <a:pt x="64160" y="4862055"/>
                  </a:lnTo>
                  <a:lnTo>
                    <a:pt x="97040" y="4894935"/>
                  </a:lnTo>
                  <a:lnTo>
                    <a:pt x="135128" y="4921847"/>
                  </a:lnTo>
                  <a:lnTo>
                    <a:pt x="177622" y="4942027"/>
                  </a:lnTo>
                  <a:lnTo>
                    <a:pt x="223761" y="4954702"/>
                  </a:lnTo>
                  <a:lnTo>
                    <a:pt x="272796" y="4959096"/>
                  </a:lnTo>
                  <a:lnTo>
                    <a:pt x="321818" y="4954702"/>
                  </a:lnTo>
                  <a:lnTo>
                    <a:pt x="367957" y="4942027"/>
                  </a:lnTo>
                  <a:lnTo>
                    <a:pt x="410451" y="4921847"/>
                  </a:lnTo>
                  <a:lnTo>
                    <a:pt x="448538" y="4894935"/>
                  </a:lnTo>
                  <a:lnTo>
                    <a:pt x="481418" y="4862055"/>
                  </a:lnTo>
                  <a:lnTo>
                    <a:pt x="508330" y="4823968"/>
                  </a:lnTo>
                  <a:lnTo>
                    <a:pt x="528510" y="4781474"/>
                  </a:lnTo>
                  <a:lnTo>
                    <a:pt x="541185" y="4735334"/>
                  </a:lnTo>
                  <a:lnTo>
                    <a:pt x="545592" y="4686300"/>
                  </a:lnTo>
                  <a:close/>
                </a:path>
                <a:path w="546100" h="4959350">
                  <a:moveTo>
                    <a:pt x="545592" y="2601468"/>
                  </a:moveTo>
                  <a:lnTo>
                    <a:pt x="541185" y="2552446"/>
                  </a:lnTo>
                  <a:lnTo>
                    <a:pt x="528510" y="2506307"/>
                  </a:lnTo>
                  <a:lnTo>
                    <a:pt x="508330" y="2463800"/>
                  </a:lnTo>
                  <a:lnTo>
                    <a:pt x="481418" y="2425725"/>
                  </a:lnTo>
                  <a:lnTo>
                    <a:pt x="448538" y="2392845"/>
                  </a:lnTo>
                  <a:lnTo>
                    <a:pt x="410451" y="2365933"/>
                  </a:lnTo>
                  <a:lnTo>
                    <a:pt x="367957" y="2345753"/>
                  </a:lnTo>
                  <a:lnTo>
                    <a:pt x="321818" y="2333079"/>
                  </a:lnTo>
                  <a:lnTo>
                    <a:pt x="272796" y="2328672"/>
                  </a:lnTo>
                  <a:lnTo>
                    <a:pt x="223761" y="2333079"/>
                  </a:lnTo>
                  <a:lnTo>
                    <a:pt x="177622" y="2345753"/>
                  </a:lnTo>
                  <a:lnTo>
                    <a:pt x="135128" y="2365933"/>
                  </a:lnTo>
                  <a:lnTo>
                    <a:pt x="97040" y="2392845"/>
                  </a:lnTo>
                  <a:lnTo>
                    <a:pt x="64160" y="2425725"/>
                  </a:lnTo>
                  <a:lnTo>
                    <a:pt x="37249" y="2463800"/>
                  </a:lnTo>
                  <a:lnTo>
                    <a:pt x="17068" y="2506307"/>
                  </a:lnTo>
                  <a:lnTo>
                    <a:pt x="4394" y="2552446"/>
                  </a:lnTo>
                  <a:lnTo>
                    <a:pt x="0" y="2601468"/>
                  </a:lnTo>
                  <a:lnTo>
                    <a:pt x="4394" y="2650502"/>
                  </a:lnTo>
                  <a:lnTo>
                    <a:pt x="17068" y="2696641"/>
                  </a:lnTo>
                  <a:lnTo>
                    <a:pt x="37249" y="2739136"/>
                  </a:lnTo>
                  <a:lnTo>
                    <a:pt x="64160" y="2777223"/>
                  </a:lnTo>
                  <a:lnTo>
                    <a:pt x="97040" y="2810103"/>
                  </a:lnTo>
                  <a:lnTo>
                    <a:pt x="135128" y="2837015"/>
                  </a:lnTo>
                  <a:lnTo>
                    <a:pt x="177622" y="2857195"/>
                  </a:lnTo>
                  <a:lnTo>
                    <a:pt x="223761" y="2869869"/>
                  </a:lnTo>
                  <a:lnTo>
                    <a:pt x="272796" y="2874264"/>
                  </a:lnTo>
                  <a:lnTo>
                    <a:pt x="321818" y="2869869"/>
                  </a:lnTo>
                  <a:lnTo>
                    <a:pt x="367957" y="2857195"/>
                  </a:lnTo>
                  <a:lnTo>
                    <a:pt x="410451" y="2837015"/>
                  </a:lnTo>
                  <a:lnTo>
                    <a:pt x="448538" y="2810103"/>
                  </a:lnTo>
                  <a:lnTo>
                    <a:pt x="481418" y="2777223"/>
                  </a:lnTo>
                  <a:lnTo>
                    <a:pt x="508330" y="2739148"/>
                  </a:lnTo>
                  <a:lnTo>
                    <a:pt x="528510" y="2696641"/>
                  </a:lnTo>
                  <a:lnTo>
                    <a:pt x="541185" y="2650502"/>
                  </a:lnTo>
                  <a:lnTo>
                    <a:pt x="545592" y="2601468"/>
                  </a:lnTo>
                  <a:close/>
                </a:path>
                <a:path w="546100" h="4959350">
                  <a:moveTo>
                    <a:pt x="545592" y="272796"/>
                  </a:moveTo>
                  <a:lnTo>
                    <a:pt x="541185" y="223774"/>
                  </a:lnTo>
                  <a:lnTo>
                    <a:pt x="528510" y="177634"/>
                  </a:lnTo>
                  <a:lnTo>
                    <a:pt x="508330" y="135140"/>
                  </a:lnTo>
                  <a:lnTo>
                    <a:pt x="481418" y="97053"/>
                  </a:lnTo>
                  <a:lnTo>
                    <a:pt x="448538" y="64173"/>
                  </a:lnTo>
                  <a:lnTo>
                    <a:pt x="410451" y="37261"/>
                  </a:lnTo>
                  <a:lnTo>
                    <a:pt x="367957" y="17081"/>
                  </a:lnTo>
                  <a:lnTo>
                    <a:pt x="321818" y="4406"/>
                  </a:lnTo>
                  <a:lnTo>
                    <a:pt x="272796" y="0"/>
                  </a:lnTo>
                  <a:lnTo>
                    <a:pt x="223761" y="4406"/>
                  </a:lnTo>
                  <a:lnTo>
                    <a:pt x="177622" y="17081"/>
                  </a:lnTo>
                  <a:lnTo>
                    <a:pt x="135128" y="37261"/>
                  </a:lnTo>
                  <a:lnTo>
                    <a:pt x="97040" y="64173"/>
                  </a:lnTo>
                  <a:lnTo>
                    <a:pt x="64160" y="97053"/>
                  </a:lnTo>
                  <a:lnTo>
                    <a:pt x="37249" y="135140"/>
                  </a:lnTo>
                  <a:lnTo>
                    <a:pt x="17068" y="177634"/>
                  </a:lnTo>
                  <a:lnTo>
                    <a:pt x="4394" y="223774"/>
                  </a:lnTo>
                  <a:lnTo>
                    <a:pt x="0" y="272796"/>
                  </a:lnTo>
                  <a:lnTo>
                    <a:pt x="4394" y="321830"/>
                  </a:lnTo>
                  <a:lnTo>
                    <a:pt x="17068" y="367969"/>
                  </a:lnTo>
                  <a:lnTo>
                    <a:pt x="37249" y="410464"/>
                  </a:lnTo>
                  <a:lnTo>
                    <a:pt x="64160" y="448551"/>
                  </a:lnTo>
                  <a:lnTo>
                    <a:pt x="97040" y="481431"/>
                  </a:lnTo>
                  <a:lnTo>
                    <a:pt x="135128" y="508342"/>
                  </a:lnTo>
                  <a:lnTo>
                    <a:pt x="177622" y="528523"/>
                  </a:lnTo>
                  <a:lnTo>
                    <a:pt x="223761" y="541197"/>
                  </a:lnTo>
                  <a:lnTo>
                    <a:pt x="272796" y="545592"/>
                  </a:lnTo>
                  <a:lnTo>
                    <a:pt x="321818" y="541197"/>
                  </a:lnTo>
                  <a:lnTo>
                    <a:pt x="367957" y="528523"/>
                  </a:lnTo>
                  <a:lnTo>
                    <a:pt x="410451" y="508342"/>
                  </a:lnTo>
                  <a:lnTo>
                    <a:pt x="448538" y="481431"/>
                  </a:lnTo>
                  <a:lnTo>
                    <a:pt x="481418" y="448551"/>
                  </a:lnTo>
                  <a:lnTo>
                    <a:pt x="508330" y="410476"/>
                  </a:lnTo>
                  <a:lnTo>
                    <a:pt x="528510" y="367969"/>
                  </a:lnTo>
                  <a:lnTo>
                    <a:pt x="541185" y="321830"/>
                  </a:lnTo>
                  <a:lnTo>
                    <a:pt x="545592" y="272796"/>
                  </a:lnTo>
                  <a:close/>
                </a:path>
              </a:pathLst>
            </a:custGeom>
            <a:solidFill>
              <a:srgbClr val="346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220961" y="2865501"/>
            <a:ext cx="7862570" cy="564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5880">
              <a:lnSpc>
                <a:spcPct val="105300"/>
              </a:lnSpc>
              <a:spcBef>
                <a:spcPts val="100"/>
              </a:spcBef>
            </a:pPr>
            <a:r>
              <a:rPr sz="3000" spc="120" dirty="0">
                <a:solidFill>
                  <a:srgbClr val="181818"/>
                </a:solidFill>
                <a:latin typeface="Verdana"/>
                <a:cs typeface="Verdana"/>
              </a:rPr>
              <a:t>Во</a:t>
            </a:r>
            <a:r>
              <a:rPr sz="3000" spc="-254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3000" spc="-20" dirty="0">
                <a:solidFill>
                  <a:srgbClr val="181818"/>
                </a:solidFill>
                <a:latin typeface="Verdana"/>
                <a:cs typeface="Verdana"/>
              </a:rPr>
              <a:t>всех</a:t>
            </a:r>
            <a:r>
              <a:rPr sz="3000" spc="-21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3000" spc="-10" dirty="0">
                <a:solidFill>
                  <a:srgbClr val="181818"/>
                </a:solidFill>
                <a:latin typeface="Verdana"/>
                <a:cs typeface="Verdana"/>
              </a:rPr>
              <a:t>школах</a:t>
            </a:r>
            <a:r>
              <a:rPr sz="3000" spc="-254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3000" spc="70" dirty="0">
                <a:solidFill>
                  <a:srgbClr val="181818"/>
                </a:solidFill>
                <a:latin typeface="Verdana"/>
                <a:cs typeface="Verdana"/>
              </a:rPr>
              <a:t>Белгородской</a:t>
            </a:r>
            <a:r>
              <a:rPr sz="3000" spc="-24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3000" spc="-10" dirty="0">
                <a:solidFill>
                  <a:srgbClr val="181818"/>
                </a:solidFill>
                <a:latin typeface="Verdana"/>
                <a:cs typeface="Verdana"/>
              </a:rPr>
              <a:t>области </a:t>
            </a:r>
            <a:r>
              <a:rPr sz="3000" dirty="0">
                <a:solidFill>
                  <a:srgbClr val="181818"/>
                </a:solidFill>
                <a:latin typeface="Verdana"/>
                <a:cs typeface="Verdana"/>
              </a:rPr>
              <a:t>начали</a:t>
            </a:r>
            <a:r>
              <a:rPr sz="3000" spc="-1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3000" dirty="0">
                <a:solidFill>
                  <a:srgbClr val="181818"/>
                </a:solidFill>
                <a:latin typeface="Verdana"/>
                <a:cs typeface="Verdana"/>
              </a:rPr>
              <a:t>внедряться</a:t>
            </a:r>
            <a:r>
              <a:rPr sz="3000" spc="5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3000" spc="40" dirty="0">
                <a:solidFill>
                  <a:srgbClr val="181818"/>
                </a:solidFill>
                <a:latin typeface="Verdana"/>
                <a:cs typeface="Verdana"/>
              </a:rPr>
              <a:t>ежедневные </a:t>
            </a:r>
            <a:r>
              <a:rPr sz="3000" spc="55" dirty="0">
                <a:solidFill>
                  <a:srgbClr val="181818"/>
                </a:solidFill>
                <a:latin typeface="Verdana"/>
                <a:cs typeface="Verdana"/>
              </a:rPr>
              <a:t>интенсивы</a:t>
            </a:r>
            <a:r>
              <a:rPr sz="3000" spc="-21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3000" spc="90" dirty="0">
                <a:solidFill>
                  <a:srgbClr val="181818"/>
                </a:solidFill>
                <a:latin typeface="Verdana"/>
                <a:cs typeface="Verdana"/>
              </a:rPr>
              <a:t>по</a:t>
            </a:r>
            <a:r>
              <a:rPr sz="3000" spc="-24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3000" spc="-10" dirty="0">
                <a:solidFill>
                  <a:srgbClr val="181818"/>
                </a:solidFill>
                <a:latin typeface="Verdana"/>
                <a:cs typeface="Verdana"/>
              </a:rPr>
              <a:t>безопасности.</a:t>
            </a:r>
            <a:endParaRPr sz="3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3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80"/>
              </a:spcBef>
            </a:pPr>
            <a:endParaRPr sz="3000">
              <a:latin typeface="Verdana"/>
              <a:cs typeface="Verdana"/>
            </a:endParaRPr>
          </a:p>
          <a:p>
            <a:pPr marL="12700" marR="5080">
              <a:lnSpc>
                <a:spcPct val="105300"/>
              </a:lnSpc>
            </a:pPr>
            <a:r>
              <a:rPr sz="3000" spc="165" dirty="0">
                <a:solidFill>
                  <a:srgbClr val="181818"/>
                </a:solidFill>
                <a:latin typeface="Verdana"/>
                <a:cs typeface="Verdana"/>
              </a:rPr>
              <a:t>В</a:t>
            </a:r>
            <a:r>
              <a:rPr sz="3000" spc="-26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3000" spc="60" dirty="0">
                <a:solidFill>
                  <a:srgbClr val="181818"/>
                </a:solidFill>
                <a:latin typeface="Verdana"/>
                <a:cs typeface="Verdana"/>
              </a:rPr>
              <a:t>наше</a:t>
            </a:r>
            <a:r>
              <a:rPr sz="3000" spc="-254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3000" spc="105" dirty="0">
                <a:solidFill>
                  <a:srgbClr val="181818"/>
                </a:solidFill>
                <a:latin typeface="Verdana"/>
                <a:cs typeface="Verdana"/>
              </a:rPr>
              <a:t>время</a:t>
            </a:r>
            <a:r>
              <a:rPr sz="3000" spc="-22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3000" spc="50" dirty="0">
                <a:solidFill>
                  <a:srgbClr val="181818"/>
                </a:solidFill>
                <a:latin typeface="Verdana"/>
                <a:cs typeface="Verdana"/>
              </a:rPr>
              <a:t>всё</a:t>
            </a:r>
            <a:r>
              <a:rPr sz="3000" spc="-24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3000" spc="65" dirty="0">
                <a:solidFill>
                  <a:srgbClr val="181818"/>
                </a:solidFill>
                <a:latin typeface="Verdana"/>
                <a:cs typeface="Verdana"/>
              </a:rPr>
              <a:t>более</a:t>
            </a:r>
            <a:r>
              <a:rPr sz="3000" spc="-24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3000" spc="75" dirty="0">
                <a:solidFill>
                  <a:srgbClr val="181818"/>
                </a:solidFill>
                <a:latin typeface="Verdana"/>
                <a:cs typeface="Verdana"/>
              </a:rPr>
              <a:t>значимой </a:t>
            </a:r>
            <a:r>
              <a:rPr sz="3000" dirty="0">
                <a:solidFill>
                  <a:srgbClr val="181818"/>
                </a:solidFill>
                <a:latin typeface="Verdana"/>
                <a:cs typeface="Verdana"/>
              </a:rPr>
              <a:t>становится</a:t>
            </a:r>
            <a:r>
              <a:rPr sz="3000" spc="-2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3000" dirty="0">
                <a:solidFill>
                  <a:srgbClr val="181818"/>
                </a:solidFill>
                <a:latin typeface="Verdana"/>
                <a:cs typeface="Verdana"/>
              </a:rPr>
              <a:t>технология</a:t>
            </a:r>
            <a:r>
              <a:rPr sz="3000" spc="-1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3000" spc="-10" dirty="0">
                <a:solidFill>
                  <a:srgbClr val="181818"/>
                </a:solidFill>
                <a:latin typeface="Verdana"/>
                <a:cs typeface="Verdana"/>
              </a:rPr>
              <a:t>геймификации.</a:t>
            </a:r>
            <a:endParaRPr sz="3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3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50"/>
              </a:spcBef>
            </a:pPr>
            <a:endParaRPr sz="3000">
              <a:latin typeface="Verdana"/>
              <a:cs typeface="Verdana"/>
            </a:endParaRPr>
          </a:p>
          <a:p>
            <a:pPr marL="12700" marR="1140460">
              <a:lnSpc>
                <a:spcPct val="105300"/>
              </a:lnSpc>
            </a:pPr>
            <a:r>
              <a:rPr sz="3000" spc="80" dirty="0">
                <a:solidFill>
                  <a:srgbClr val="181818"/>
                </a:solidFill>
                <a:latin typeface="Verdana"/>
                <a:cs typeface="Verdana"/>
              </a:rPr>
              <a:t>Видеоигры</a:t>
            </a:r>
            <a:r>
              <a:rPr sz="3000" spc="-18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3000" dirty="0">
                <a:solidFill>
                  <a:srgbClr val="181818"/>
                </a:solidFill>
                <a:latin typeface="Verdana"/>
                <a:cs typeface="Verdana"/>
              </a:rPr>
              <a:t>стали</a:t>
            </a:r>
            <a:r>
              <a:rPr sz="3000" spc="-20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3000" spc="55" dirty="0">
                <a:solidFill>
                  <a:srgbClr val="181818"/>
                </a:solidFill>
                <a:latin typeface="Verdana"/>
                <a:cs typeface="Verdana"/>
              </a:rPr>
              <a:t>популярным </a:t>
            </a:r>
            <a:r>
              <a:rPr sz="3000" dirty="0">
                <a:solidFill>
                  <a:srgbClr val="181818"/>
                </a:solidFill>
                <a:latin typeface="Verdana"/>
                <a:cs typeface="Verdana"/>
              </a:rPr>
              <a:t>образовательным</a:t>
            </a:r>
            <a:r>
              <a:rPr sz="3000" spc="409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3000" spc="-10" dirty="0">
                <a:solidFill>
                  <a:srgbClr val="181818"/>
                </a:solidFill>
                <a:latin typeface="Verdana"/>
                <a:cs typeface="Verdana"/>
              </a:rPr>
              <a:t>инструментом.</a:t>
            </a:r>
            <a:endParaRPr sz="3000">
              <a:latin typeface="Verdana"/>
              <a:cs typeface="Verdan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9837" rIns="0" bIns="0" rtlCol="0">
            <a:spAutoFit/>
          </a:bodyPr>
          <a:lstStyle/>
          <a:p>
            <a:pPr marL="3886835">
              <a:lnSpc>
                <a:spcPct val="100000"/>
              </a:lnSpc>
              <a:spcBef>
                <a:spcPts val="135"/>
              </a:spcBef>
            </a:pPr>
            <a:r>
              <a:rPr sz="5800" spc="335" dirty="0"/>
              <a:t>СОЦИАЛЬНАЯ</a:t>
            </a:r>
            <a:r>
              <a:rPr sz="5800" spc="20" dirty="0"/>
              <a:t> </a:t>
            </a:r>
            <a:r>
              <a:rPr sz="5800" spc="310" dirty="0"/>
              <a:t>ЗНАЧИМОСТЬ</a:t>
            </a:r>
            <a:endParaRPr sz="5800"/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0415" y="8525256"/>
            <a:ext cx="243840" cy="14660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9308" y="-181355"/>
            <a:ext cx="17910175" cy="9703435"/>
            <a:chOff x="559308" y="-181355"/>
            <a:chExt cx="17910175" cy="9703435"/>
          </a:xfrm>
        </p:grpSpPr>
        <p:sp>
          <p:nvSpPr>
            <p:cNvPr id="3" name="object 3"/>
            <p:cNvSpPr/>
            <p:nvPr/>
          </p:nvSpPr>
          <p:spPr>
            <a:xfrm>
              <a:off x="10882884" y="0"/>
              <a:ext cx="7405370" cy="9252585"/>
            </a:xfrm>
            <a:custGeom>
              <a:avLst/>
              <a:gdLst/>
              <a:ahLst/>
              <a:cxnLst/>
              <a:rect l="l" t="t" r="r" b="b"/>
              <a:pathLst>
                <a:path w="7405369" h="9252585">
                  <a:moveTo>
                    <a:pt x="683984" y="0"/>
                  </a:moveTo>
                  <a:lnTo>
                    <a:pt x="645145" y="77957"/>
                  </a:lnTo>
                  <a:lnTo>
                    <a:pt x="623564" y="122510"/>
                  </a:lnTo>
                  <a:lnTo>
                    <a:pt x="602321" y="167256"/>
                  </a:lnTo>
                  <a:lnTo>
                    <a:pt x="581415" y="212192"/>
                  </a:lnTo>
                  <a:lnTo>
                    <a:pt x="560849" y="257316"/>
                  </a:lnTo>
                  <a:lnTo>
                    <a:pt x="540624" y="302627"/>
                  </a:lnTo>
                  <a:lnTo>
                    <a:pt x="520742" y="348124"/>
                  </a:lnTo>
                  <a:lnTo>
                    <a:pt x="501205" y="393805"/>
                  </a:lnTo>
                  <a:lnTo>
                    <a:pt x="482014" y="439667"/>
                  </a:lnTo>
                  <a:lnTo>
                    <a:pt x="463171" y="485710"/>
                  </a:lnTo>
                  <a:lnTo>
                    <a:pt x="444678" y="531932"/>
                  </a:lnTo>
                  <a:lnTo>
                    <a:pt x="426535" y="578331"/>
                  </a:lnTo>
                  <a:lnTo>
                    <a:pt x="408746" y="624905"/>
                  </a:lnTo>
                  <a:lnTo>
                    <a:pt x="391311" y="671654"/>
                  </a:lnTo>
                  <a:lnTo>
                    <a:pt x="374232" y="718574"/>
                  </a:lnTo>
                  <a:lnTo>
                    <a:pt x="357511" y="765665"/>
                  </a:lnTo>
                  <a:lnTo>
                    <a:pt x="341149" y="812925"/>
                  </a:lnTo>
                  <a:lnTo>
                    <a:pt x="325148" y="860352"/>
                  </a:lnTo>
                  <a:lnTo>
                    <a:pt x="309510" y="907945"/>
                  </a:lnTo>
                  <a:lnTo>
                    <a:pt x="294236" y="955702"/>
                  </a:lnTo>
                  <a:lnTo>
                    <a:pt x="279328" y="1003622"/>
                  </a:lnTo>
                  <a:lnTo>
                    <a:pt x="264788" y="1051702"/>
                  </a:lnTo>
                  <a:lnTo>
                    <a:pt x="250617" y="1099941"/>
                  </a:lnTo>
                  <a:lnTo>
                    <a:pt x="236817" y="1148337"/>
                  </a:lnTo>
                  <a:lnTo>
                    <a:pt x="223389" y="1196890"/>
                  </a:lnTo>
                  <a:lnTo>
                    <a:pt x="210335" y="1245596"/>
                  </a:lnTo>
                  <a:lnTo>
                    <a:pt x="197658" y="1294456"/>
                  </a:lnTo>
                  <a:lnTo>
                    <a:pt x="185358" y="1343466"/>
                  </a:lnTo>
                  <a:lnTo>
                    <a:pt x="173436" y="1392625"/>
                  </a:lnTo>
                  <a:lnTo>
                    <a:pt x="161896" y="1441932"/>
                  </a:lnTo>
                  <a:lnTo>
                    <a:pt x="150738" y="1491384"/>
                  </a:lnTo>
                  <a:lnTo>
                    <a:pt x="139964" y="1540982"/>
                  </a:lnTo>
                  <a:lnTo>
                    <a:pt x="129575" y="1590721"/>
                  </a:lnTo>
                  <a:lnTo>
                    <a:pt x="119574" y="1640602"/>
                  </a:lnTo>
                  <a:lnTo>
                    <a:pt x="109962" y="1690622"/>
                  </a:lnTo>
                  <a:lnTo>
                    <a:pt x="100740" y="1740780"/>
                  </a:lnTo>
                  <a:lnTo>
                    <a:pt x="91911" y="1791075"/>
                  </a:lnTo>
                  <a:lnTo>
                    <a:pt x="83475" y="1841503"/>
                  </a:lnTo>
                  <a:lnTo>
                    <a:pt x="75435" y="1892065"/>
                  </a:lnTo>
                  <a:lnTo>
                    <a:pt x="67792" y="1942757"/>
                  </a:lnTo>
                  <a:lnTo>
                    <a:pt x="60548" y="1993579"/>
                  </a:lnTo>
                  <a:lnTo>
                    <a:pt x="53704" y="2044529"/>
                  </a:lnTo>
                  <a:lnTo>
                    <a:pt x="47262" y="2095606"/>
                  </a:lnTo>
                  <a:lnTo>
                    <a:pt x="41224" y="2146807"/>
                  </a:lnTo>
                  <a:lnTo>
                    <a:pt x="35592" y="2198131"/>
                  </a:lnTo>
                  <a:lnTo>
                    <a:pt x="30366" y="2249576"/>
                  </a:lnTo>
                  <a:lnTo>
                    <a:pt x="25549" y="2301141"/>
                  </a:lnTo>
                  <a:lnTo>
                    <a:pt x="21142" y="2352824"/>
                  </a:lnTo>
                  <a:lnTo>
                    <a:pt x="17147" y="2404624"/>
                  </a:lnTo>
                  <a:lnTo>
                    <a:pt x="13566" y="2456538"/>
                  </a:lnTo>
                  <a:lnTo>
                    <a:pt x="10400" y="2508565"/>
                  </a:lnTo>
                  <a:lnTo>
                    <a:pt x="7650" y="2560704"/>
                  </a:lnTo>
                  <a:lnTo>
                    <a:pt x="5319" y="2612953"/>
                  </a:lnTo>
                  <a:lnTo>
                    <a:pt x="3409" y="2665310"/>
                  </a:lnTo>
                  <a:lnTo>
                    <a:pt x="1920" y="2717774"/>
                  </a:lnTo>
                  <a:lnTo>
                    <a:pt x="854" y="2770342"/>
                  </a:lnTo>
                  <a:lnTo>
                    <a:pt x="213" y="2823014"/>
                  </a:lnTo>
                  <a:lnTo>
                    <a:pt x="0" y="2875788"/>
                  </a:lnTo>
                  <a:lnTo>
                    <a:pt x="213" y="2928561"/>
                  </a:lnTo>
                  <a:lnTo>
                    <a:pt x="854" y="2981233"/>
                  </a:lnTo>
                  <a:lnTo>
                    <a:pt x="1920" y="3033801"/>
                  </a:lnTo>
                  <a:lnTo>
                    <a:pt x="3409" y="3086265"/>
                  </a:lnTo>
                  <a:lnTo>
                    <a:pt x="5319" y="3138622"/>
                  </a:lnTo>
                  <a:lnTo>
                    <a:pt x="7650" y="3190871"/>
                  </a:lnTo>
                  <a:lnTo>
                    <a:pt x="10400" y="3243010"/>
                  </a:lnTo>
                  <a:lnTo>
                    <a:pt x="13566" y="3295037"/>
                  </a:lnTo>
                  <a:lnTo>
                    <a:pt x="17147" y="3346951"/>
                  </a:lnTo>
                  <a:lnTo>
                    <a:pt x="21142" y="3398751"/>
                  </a:lnTo>
                  <a:lnTo>
                    <a:pt x="25549" y="3450434"/>
                  </a:lnTo>
                  <a:lnTo>
                    <a:pt x="30366" y="3501999"/>
                  </a:lnTo>
                  <a:lnTo>
                    <a:pt x="35592" y="3553444"/>
                  </a:lnTo>
                  <a:lnTo>
                    <a:pt x="41224" y="3604768"/>
                  </a:lnTo>
                  <a:lnTo>
                    <a:pt x="47262" y="3655969"/>
                  </a:lnTo>
                  <a:lnTo>
                    <a:pt x="53704" y="3707046"/>
                  </a:lnTo>
                  <a:lnTo>
                    <a:pt x="60548" y="3757996"/>
                  </a:lnTo>
                  <a:lnTo>
                    <a:pt x="67792" y="3808818"/>
                  </a:lnTo>
                  <a:lnTo>
                    <a:pt x="75435" y="3859510"/>
                  </a:lnTo>
                  <a:lnTo>
                    <a:pt x="83475" y="3910072"/>
                  </a:lnTo>
                  <a:lnTo>
                    <a:pt x="91911" y="3960500"/>
                  </a:lnTo>
                  <a:lnTo>
                    <a:pt x="100740" y="4010795"/>
                  </a:lnTo>
                  <a:lnTo>
                    <a:pt x="109962" y="4060953"/>
                  </a:lnTo>
                  <a:lnTo>
                    <a:pt x="119574" y="4110973"/>
                  </a:lnTo>
                  <a:lnTo>
                    <a:pt x="129575" y="4160854"/>
                  </a:lnTo>
                  <a:lnTo>
                    <a:pt x="139964" y="4210593"/>
                  </a:lnTo>
                  <a:lnTo>
                    <a:pt x="150738" y="4260191"/>
                  </a:lnTo>
                  <a:lnTo>
                    <a:pt x="161896" y="4309643"/>
                  </a:lnTo>
                  <a:lnTo>
                    <a:pt x="173436" y="4358950"/>
                  </a:lnTo>
                  <a:lnTo>
                    <a:pt x="185358" y="4408109"/>
                  </a:lnTo>
                  <a:lnTo>
                    <a:pt x="197658" y="4457119"/>
                  </a:lnTo>
                  <a:lnTo>
                    <a:pt x="210335" y="4505979"/>
                  </a:lnTo>
                  <a:lnTo>
                    <a:pt x="223389" y="4554685"/>
                  </a:lnTo>
                  <a:lnTo>
                    <a:pt x="236817" y="4603238"/>
                  </a:lnTo>
                  <a:lnTo>
                    <a:pt x="250617" y="4651634"/>
                  </a:lnTo>
                  <a:lnTo>
                    <a:pt x="264788" y="4699873"/>
                  </a:lnTo>
                  <a:lnTo>
                    <a:pt x="279328" y="4747953"/>
                  </a:lnTo>
                  <a:lnTo>
                    <a:pt x="294236" y="4795873"/>
                  </a:lnTo>
                  <a:lnTo>
                    <a:pt x="309510" y="4843630"/>
                  </a:lnTo>
                  <a:lnTo>
                    <a:pt x="325148" y="4891223"/>
                  </a:lnTo>
                  <a:lnTo>
                    <a:pt x="341149" y="4938650"/>
                  </a:lnTo>
                  <a:lnTo>
                    <a:pt x="357511" y="4985910"/>
                  </a:lnTo>
                  <a:lnTo>
                    <a:pt x="374232" y="5033001"/>
                  </a:lnTo>
                  <a:lnTo>
                    <a:pt x="391311" y="5079921"/>
                  </a:lnTo>
                  <a:lnTo>
                    <a:pt x="408746" y="5126670"/>
                  </a:lnTo>
                  <a:lnTo>
                    <a:pt x="426535" y="5173244"/>
                  </a:lnTo>
                  <a:lnTo>
                    <a:pt x="444678" y="5219643"/>
                  </a:lnTo>
                  <a:lnTo>
                    <a:pt x="463171" y="5265865"/>
                  </a:lnTo>
                  <a:lnTo>
                    <a:pt x="482014" y="5311908"/>
                  </a:lnTo>
                  <a:lnTo>
                    <a:pt x="501205" y="5357770"/>
                  </a:lnTo>
                  <a:lnTo>
                    <a:pt x="520742" y="5403451"/>
                  </a:lnTo>
                  <a:lnTo>
                    <a:pt x="540624" y="5448948"/>
                  </a:lnTo>
                  <a:lnTo>
                    <a:pt x="560849" y="5494259"/>
                  </a:lnTo>
                  <a:lnTo>
                    <a:pt x="581415" y="5539383"/>
                  </a:lnTo>
                  <a:lnTo>
                    <a:pt x="602321" y="5584319"/>
                  </a:lnTo>
                  <a:lnTo>
                    <a:pt x="623564" y="5629065"/>
                  </a:lnTo>
                  <a:lnTo>
                    <a:pt x="645145" y="5673618"/>
                  </a:lnTo>
                  <a:lnTo>
                    <a:pt x="667060" y="5717979"/>
                  </a:lnTo>
                  <a:lnTo>
                    <a:pt x="689308" y="5762143"/>
                  </a:lnTo>
                  <a:lnTo>
                    <a:pt x="711887" y="5806111"/>
                  </a:lnTo>
                  <a:lnTo>
                    <a:pt x="734797" y="5849881"/>
                  </a:lnTo>
                  <a:lnTo>
                    <a:pt x="758034" y="5893450"/>
                  </a:lnTo>
                  <a:lnTo>
                    <a:pt x="781599" y="5936818"/>
                  </a:lnTo>
                  <a:lnTo>
                    <a:pt x="805488" y="5979982"/>
                  </a:lnTo>
                  <a:lnTo>
                    <a:pt x="829700" y="6022942"/>
                  </a:lnTo>
                  <a:lnTo>
                    <a:pt x="854234" y="6065694"/>
                  </a:lnTo>
                  <a:lnTo>
                    <a:pt x="879088" y="6108239"/>
                  </a:lnTo>
                  <a:lnTo>
                    <a:pt x="904260" y="6150573"/>
                  </a:lnTo>
                  <a:lnTo>
                    <a:pt x="929749" y="6192696"/>
                  </a:lnTo>
                  <a:lnTo>
                    <a:pt x="955554" y="6234605"/>
                  </a:lnTo>
                  <a:lnTo>
                    <a:pt x="981671" y="6276300"/>
                  </a:lnTo>
                  <a:lnTo>
                    <a:pt x="1008100" y="6317778"/>
                  </a:lnTo>
                  <a:lnTo>
                    <a:pt x="1034840" y="6359037"/>
                  </a:lnTo>
                  <a:lnTo>
                    <a:pt x="1061888" y="6400077"/>
                  </a:lnTo>
                  <a:lnTo>
                    <a:pt x="1089243" y="6440896"/>
                  </a:lnTo>
                  <a:lnTo>
                    <a:pt x="1116903" y="6481492"/>
                  </a:lnTo>
                  <a:lnTo>
                    <a:pt x="1144866" y="6521862"/>
                  </a:lnTo>
                  <a:lnTo>
                    <a:pt x="1173132" y="6562007"/>
                  </a:lnTo>
                  <a:lnTo>
                    <a:pt x="1201698" y="6601923"/>
                  </a:lnTo>
                  <a:lnTo>
                    <a:pt x="1230562" y="6641610"/>
                  </a:lnTo>
                  <a:lnTo>
                    <a:pt x="1259724" y="6681065"/>
                  </a:lnTo>
                  <a:lnTo>
                    <a:pt x="1289181" y="6720288"/>
                  </a:lnTo>
                  <a:lnTo>
                    <a:pt x="1318932" y="6759276"/>
                  </a:lnTo>
                  <a:lnTo>
                    <a:pt x="1348974" y="6798027"/>
                  </a:lnTo>
                  <a:lnTo>
                    <a:pt x="1379307" y="6836541"/>
                  </a:lnTo>
                  <a:lnTo>
                    <a:pt x="1409929" y="6874815"/>
                  </a:lnTo>
                  <a:lnTo>
                    <a:pt x="1440839" y="6912849"/>
                  </a:lnTo>
                  <a:lnTo>
                    <a:pt x="1472033" y="6950639"/>
                  </a:lnTo>
                  <a:lnTo>
                    <a:pt x="1503512" y="6988185"/>
                  </a:lnTo>
                  <a:lnTo>
                    <a:pt x="1535273" y="7025485"/>
                  </a:lnTo>
                  <a:lnTo>
                    <a:pt x="1567314" y="7062537"/>
                  </a:lnTo>
                  <a:lnTo>
                    <a:pt x="1599634" y="7099340"/>
                  </a:lnTo>
                  <a:lnTo>
                    <a:pt x="1632232" y="7135892"/>
                  </a:lnTo>
                  <a:lnTo>
                    <a:pt x="1665105" y="7172191"/>
                  </a:lnTo>
                  <a:lnTo>
                    <a:pt x="1698253" y="7208236"/>
                  </a:lnTo>
                  <a:lnTo>
                    <a:pt x="1731672" y="7244025"/>
                  </a:lnTo>
                  <a:lnTo>
                    <a:pt x="1765363" y="7279556"/>
                  </a:lnTo>
                  <a:lnTo>
                    <a:pt x="1799322" y="7314829"/>
                  </a:lnTo>
                  <a:lnTo>
                    <a:pt x="1833550" y="7349840"/>
                  </a:lnTo>
                  <a:lnTo>
                    <a:pt x="1868043" y="7384589"/>
                  </a:lnTo>
                  <a:lnTo>
                    <a:pt x="1902800" y="7419074"/>
                  </a:lnTo>
                  <a:lnTo>
                    <a:pt x="1937819" y="7453293"/>
                  </a:lnTo>
                  <a:lnTo>
                    <a:pt x="1973100" y="7487245"/>
                  </a:lnTo>
                  <a:lnTo>
                    <a:pt x="2008640" y="7520927"/>
                  </a:lnTo>
                  <a:lnTo>
                    <a:pt x="2044437" y="7554339"/>
                  </a:lnTo>
                  <a:lnTo>
                    <a:pt x="2080490" y="7587479"/>
                  </a:lnTo>
                  <a:lnTo>
                    <a:pt x="2116798" y="7620345"/>
                  </a:lnTo>
                  <a:lnTo>
                    <a:pt x="2153359" y="7652935"/>
                  </a:lnTo>
                  <a:lnTo>
                    <a:pt x="2190170" y="7685248"/>
                  </a:lnTo>
                  <a:lnTo>
                    <a:pt x="2227231" y="7717282"/>
                  </a:lnTo>
                  <a:lnTo>
                    <a:pt x="2264540" y="7749035"/>
                  </a:lnTo>
                  <a:lnTo>
                    <a:pt x="2302095" y="7780506"/>
                  </a:lnTo>
                  <a:lnTo>
                    <a:pt x="2339894" y="7811694"/>
                  </a:lnTo>
                  <a:lnTo>
                    <a:pt x="2377936" y="7842596"/>
                  </a:lnTo>
                  <a:lnTo>
                    <a:pt x="2416219" y="7873210"/>
                  </a:lnTo>
                  <a:lnTo>
                    <a:pt x="2454742" y="7903537"/>
                  </a:lnTo>
                  <a:lnTo>
                    <a:pt x="2493503" y="7933572"/>
                  </a:lnTo>
                  <a:lnTo>
                    <a:pt x="2532500" y="7963316"/>
                  </a:lnTo>
                  <a:lnTo>
                    <a:pt x="2571732" y="7992766"/>
                  </a:lnTo>
                  <a:lnTo>
                    <a:pt x="2611197" y="8021921"/>
                  </a:lnTo>
                  <a:lnTo>
                    <a:pt x="2650893" y="8050779"/>
                  </a:lnTo>
                  <a:lnTo>
                    <a:pt x="2690819" y="8079338"/>
                  </a:lnTo>
                  <a:lnTo>
                    <a:pt x="2730973" y="8107597"/>
                  </a:lnTo>
                  <a:lnTo>
                    <a:pt x="2771353" y="8135554"/>
                  </a:lnTo>
                  <a:lnTo>
                    <a:pt x="2811958" y="8163208"/>
                  </a:lnTo>
                  <a:lnTo>
                    <a:pt x="2852786" y="8190557"/>
                  </a:lnTo>
                  <a:lnTo>
                    <a:pt x="2893836" y="8217598"/>
                  </a:lnTo>
                  <a:lnTo>
                    <a:pt x="2935106" y="8244332"/>
                  </a:lnTo>
                  <a:lnTo>
                    <a:pt x="2976594" y="8270755"/>
                  </a:lnTo>
                  <a:lnTo>
                    <a:pt x="3018298" y="8296866"/>
                  </a:lnTo>
                  <a:lnTo>
                    <a:pt x="3060218" y="8322665"/>
                  </a:lnTo>
                  <a:lnTo>
                    <a:pt x="3102350" y="8348148"/>
                  </a:lnTo>
                  <a:lnTo>
                    <a:pt x="3144695" y="8373314"/>
                  </a:lnTo>
                  <a:lnTo>
                    <a:pt x="3187249" y="8398163"/>
                  </a:lnTo>
                  <a:lnTo>
                    <a:pt x="3230012" y="8422691"/>
                  </a:lnTo>
                  <a:lnTo>
                    <a:pt x="3272982" y="8446898"/>
                  </a:lnTo>
                  <a:lnTo>
                    <a:pt x="3316156" y="8470782"/>
                  </a:lnTo>
                  <a:lnTo>
                    <a:pt x="3359534" y="8494340"/>
                  </a:lnTo>
                  <a:lnTo>
                    <a:pt x="3403114" y="8517573"/>
                  </a:lnTo>
                  <a:lnTo>
                    <a:pt x="3446894" y="8540477"/>
                  </a:lnTo>
                  <a:lnTo>
                    <a:pt x="3490873" y="8563051"/>
                  </a:lnTo>
                  <a:lnTo>
                    <a:pt x="3535048" y="8585294"/>
                  </a:lnTo>
                  <a:lnTo>
                    <a:pt x="3579419" y="8607204"/>
                  </a:lnTo>
                  <a:lnTo>
                    <a:pt x="3623984" y="8628780"/>
                  </a:lnTo>
                  <a:lnTo>
                    <a:pt x="3668740" y="8650019"/>
                  </a:lnTo>
                  <a:lnTo>
                    <a:pt x="3713686" y="8670920"/>
                  </a:lnTo>
                  <a:lnTo>
                    <a:pt x="3758822" y="8691481"/>
                  </a:lnTo>
                  <a:lnTo>
                    <a:pt x="3804144" y="8711701"/>
                  </a:lnTo>
                  <a:lnTo>
                    <a:pt x="3849652" y="8731578"/>
                  </a:lnTo>
                  <a:lnTo>
                    <a:pt x="3895344" y="8751111"/>
                  </a:lnTo>
                  <a:lnTo>
                    <a:pt x="3941217" y="8770298"/>
                  </a:lnTo>
                  <a:lnTo>
                    <a:pt x="3987271" y="8789136"/>
                  </a:lnTo>
                  <a:lnTo>
                    <a:pt x="4033504" y="8807626"/>
                  </a:lnTo>
                  <a:lnTo>
                    <a:pt x="4079914" y="8825764"/>
                  </a:lnTo>
                  <a:lnTo>
                    <a:pt x="4126500" y="8843549"/>
                  </a:lnTo>
                  <a:lnTo>
                    <a:pt x="4173260" y="8860980"/>
                  </a:lnTo>
                  <a:lnTo>
                    <a:pt x="4220192" y="8878056"/>
                  </a:lnTo>
                  <a:lnTo>
                    <a:pt x="4267294" y="8894773"/>
                  </a:lnTo>
                  <a:lnTo>
                    <a:pt x="4314566" y="8911131"/>
                  </a:lnTo>
                  <a:lnTo>
                    <a:pt x="4362004" y="8927128"/>
                  </a:lnTo>
                  <a:lnTo>
                    <a:pt x="4409609" y="8942763"/>
                  </a:lnTo>
                  <a:lnTo>
                    <a:pt x="4457378" y="8958033"/>
                  </a:lnTo>
                  <a:lnTo>
                    <a:pt x="4505309" y="8972938"/>
                  </a:lnTo>
                  <a:lnTo>
                    <a:pt x="4553401" y="8987475"/>
                  </a:lnTo>
                  <a:lnTo>
                    <a:pt x="4601651" y="9001642"/>
                  </a:lnTo>
                  <a:lnTo>
                    <a:pt x="4650060" y="9015440"/>
                  </a:lnTo>
                  <a:lnTo>
                    <a:pt x="4698624" y="9028864"/>
                  </a:lnTo>
                  <a:lnTo>
                    <a:pt x="4747343" y="9041915"/>
                  </a:lnTo>
                  <a:lnTo>
                    <a:pt x="4796214" y="9054590"/>
                  </a:lnTo>
                  <a:lnTo>
                    <a:pt x="4845236" y="9066887"/>
                  </a:lnTo>
                  <a:lnTo>
                    <a:pt x="4894407" y="9078806"/>
                  </a:lnTo>
                  <a:lnTo>
                    <a:pt x="4943726" y="9090343"/>
                  </a:lnTo>
                  <a:lnTo>
                    <a:pt x="4993191" y="9101499"/>
                  </a:lnTo>
                  <a:lnTo>
                    <a:pt x="5042801" y="9112271"/>
                  </a:lnTo>
                  <a:lnTo>
                    <a:pt x="5092553" y="9122657"/>
                  </a:lnTo>
                  <a:lnTo>
                    <a:pt x="5142446" y="9132656"/>
                  </a:lnTo>
                  <a:lnTo>
                    <a:pt x="5192478" y="9142266"/>
                  </a:lnTo>
                  <a:lnTo>
                    <a:pt x="5242649" y="9151485"/>
                  </a:lnTo>
                  <a:lnTo>
                    <a:pt x="5292955" y="9160313"/>
                  </a:lnTo>
                  <a:lnTo>
                    <a:pt x="5343396" y="9168747"/>
                  </a:lnTo>
                  <a:lnTo>
                    <a:pt x="5393970" y="9176785"/>
                  </a:lnTo>
                  <a:lnTo>
                    <a:pt x="5444676" y="9184426"/>
                  </a:lnTo>
                  <a:lnTo>
                    <a:pt x="5495510" y="9191669"/>
                  </a:lnTo>
                  <a:lnTo>
                    <a:pt x="5546473" y="9198511"/>
                  </a:lnTo>
                  <a:lnTo>
                    <a:pt x="5597562" y="9204951"/>
                  </a:lnTo>
                  <a:lnTo>
                    <a:pt x="5648776" y="9210988"/>
                  </a:lnTo>
                  <a:lnTo>
                    <a:pt x="5700113" y="9216619"/>
                  </a:lnTo>
                  <a:lnTo>
                    <a:pt x="5751571" y="9221844"/>
                  </a:lnTo>
                  <a:lnTo>
                    <a:pt x="5803149" y="9226660"/>
                  </a:lnTo>
                  <a:lnTo>
                    <a:pt x="5854845" y="9231066"/>
                  </a:lnTo>
                  <a:lnTo>
                    <a:pt x="5906657" y="9235060"/>
                  </a:lnTo>
                  <a:lnTo>
                    <a:pt x="5958585" y="9238640"/>
                  </a:lnTo>
                  <a:lnTo>
                    <a:pt x="6010625" y="9241806"/>
                  </a:lnTo>
                  <a:lnTo>
                    <a:pt x="6062777" y="9244555"/>
                  </a:lnTo>
                  <a:lnTo>
                    <a:pt x="6115039" y="9246885"/>
                  </a:lnTo>
                  <a:lnTo>
                    <a:pt x="6167409" y="9248795"/>
                  </a:lnTo>
                  <a:lnTo>
                    <a:pt x="6219886" y="9250284"/>
                  </a:lnTo>
                  <a:lnTo>
                    <a:pt x="6272468" y="9251349"/>
                  </a:lnTo>
                  <a:lnTo>
                    <a:pt x="6325153" y="9251990"/>
                  </a:lnTo>
                  <a:lnTo>
                    <a:pt x="6377939" y="9252204"/>
                  </a:lnTo>
                  <a:lnTo>
                    <a:pt x="6430726" y="9251990"/>
                  </a:lnTo>
                  <a:lnTo>
                    <a:pt x="6483411" y="9251349"/>
                  </a:lnTo>
                  <a:lnTo>
                    <a:pt x="6535993" y="9250284"/>
                  </a:lnTo>
                  <a:lnTo>
                    <a:pt x="6588470" y="9248795"/>
                  </a:lnTo>
                  <a:lnTo>
                    <a:pt x="6640840" y="9246885"/>
                  </a:lnTo>
                  <a:lnTo>
                    <a:pt x="6693102" y="9244555"/>
                  </a:lnTo>
                  <a:lnTo>
                    <a:pt x="6745254" y="9241806"/>
                  </a:lnTo>
                  <a:lnTo>
                    <a:pt x="6797294" y="9238640"/>
                  </a:lnTo>
                  <a:lnTo>
                    <a:pt x="6849222" y="9235060"/>
                  </a:lnTo>
                  <a:lnTo>
                    <a:pt x="6901034" y="9231066"/>
                  </a:lnTo>
                  <a:lnTo>
                    <a:pt x="6952730" y="9226660"/>
                  </a:lnTo>
                  <a:lnTo>
                    <a:pt x="7004308" y="9221844"/>
                  </a:lnTo>
                  <a:lnTo>
                    <a:pt x="7055766" y="9216619"/>
                  </a:lnTo>
                  <a:lnTo>
                    <a:pt x="7107103" y="9210988"/>
                  </a:lnTo>
                  <a:lnTo>
                    <a:pt x="7158317" y="9204951"/>
                  </a:lnTo>
                  <a:lnTo>
                    <a:pt x="7209406" y="9198511"/>
                  </a:lnTo>
                  <a:lnTo>
                    <a:pt x="7260369" y="9191669"/>
                  </a:lnTo>
                  <a:lnTo>
                    <a:pt x="7311203" y="9184426"/>
                  </a:lnTo>
                  <a:lnTo>
                    <a:pt x="7361909" y="9176785"/>
                  </a:lnTo>
                  <a:lnTo>
                    <a:pt x="7405116" y="9169918"/>
                  </a:lnTo>
                </a:path>
              </a:pathLst>
            </a:custGeom>
            <a:ln w="362712">
              <a:solidFill>
                <a:srgbClr val="92CC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312895" y="911352"/>
              <a:ext cx="947928" cy="23469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695688" y="734567"/>
              <a:ext cx="3249295" cy="2880360"/>
            </a:xfrm>
            <a:custGeom>
              <a:avLst/>
              <a:gdLst/>
              <a:ahLst/>
              <a:cxnLst/>
              <a:rect l="l" t="t" r="r" b="b"/>
              <a:pathLst>
                <a:path w="3249295" h="2880360">
                  <a:moveTo>
                    <a:pt x="3084576" y="406908"/>
                  </a:moveTo>
                  <a:lnTo>
                    <a:pt x="3081045" y="353415"/>
                  </a:lnTo>
                  <a:lnTo>
                    <a:pt x="3070656" y="301282"/>
                  </a:lnTo>
                  <a:lnTo>
                    <a:pt x="3053651" y="251167"/>
                  </a:lnTo>
                  <a:lnTo>
                    <a:pt x="3030283" y="203682"/>
                  </a:lnTo>
                  <a:lnTo>
                    <a:pt x="3000845" y="159461"/>
                  </a:lnTo>
                  <a:lnTo>
                    <a:pt x="2965577" y="119126"/>
                  </a:lnTo>
                  <a:lnTo>
                    <a:pt x="2925318" y="83845"/>
                  </a:lnTo>
                  <a:lnTo>
                    <a:pt x="2881160" y="54381"/>
                  </a:lnTo>
                  <a:lnTo>
                    <a:pt x="2833751" y="30988"/>
                  </a:lnTo>
                  <a:lnTo>
                    <a:pt x="2783713" y="13957"/>
                  </a:lnTo>
                  <a:lnTo>
                    <a:pt x="2731681" y="3543"/>
                  </a:lnTo>
                  <a:lnTo>
                    <a:pt x="2678303" y="0"/>
                  </a:lnTo>
                  <a:lnTo>
                    <a:pt x="406273" y="0"/>
                  </a:lnTo>
                  <a:lnTo>
                    <a:pt x="352882" y="3543"/>
                  </a:lnTo>
                  <a:lnTo>
                    <a:pt x="300863" y="13957"/>
                  </a:lnTo>
                  <a:lnTo>
                    <a:pt x="250812" y="30988"/>
                  </a:lnTo>
                  <a:lnTo>
                    <a:pt x="203403" y="54381"/>
                  </a:lnTo>
                  <a:lnTo>
                    <a:pt x="159245" y="83845"/>
                  </a:lnTo>
                  <a:lnTo>
                    <a:pt x="118999" y="119126"/>
                  </a:lnTo>
                  <a:lnTo>
                    <a:pt x="83718" y="159461"/>
                  </a:lnTo>
                  <a:lnTo>
                    <a:pt x="54279" y="203682"/>
                  </a:lnTo>
                  <a:lnTo>
                    <a:pt x="30924" y="251167"/>
                  </a:lnTo>
                  <a:lnTo>
                    <a:pt x="13906" y="301282"/>
                  </a:lnTo>
                  <a:lnTo>
                    <a:pt x="3517" y="353415"/>
                  </a:lnTo>
                  <a:lnTo>
                    <a:pt x="0" y="406908"/>
                  </a:lnTo>
                  <a:lnTo>
                    <a:pt x="3517" y="460413"/>
                  </a:lnTo>
                  <a:lnTo>
                    <a:pt x="13906" y="512546"/>
                  </a:lnTo>
                  <a:lnTo>
                    <a:pt x="30924" y="562660"/>
                  </a:lnTo>
                  <a:lnTo>
                    <a:pt x="54279" y="610146"/>
                  </a:lnTo>
                  <a:lnTo>
                    <a:pt x="83718" y="654367"/>
                  </a:lnTo>
                  <a:lnTo>
                    <a:pt x="118999" y="694690"/>
                  </a:lnTo>
                  <a:lnTo>
                    <a:pt x="159245" y="729983"/>
                  </a:lnTo>
                  <a:lnTo>
                    <a:pt x="203403" y="759447"/>
                  </a:lnTo>
                  <a:lnTo>
                    <a:pt x="250812" y="782828"/>
                  </a:lnTo>
                  <a:lnTo>
                    <a:pt x="300863" y="799871"/>
                  </a:lnTo>
                  <a:lnTo>
                    <a:pt x="352882" y="810285"/>
                  </a:lnTo>
                  <a:lnTo>
                    <a:pt x="406273" y="813816"/>
                  </a:lnTo>
                  <a:lnTo>
                    <a:pt x="2678303" y="813816"/>
                  </a:lnTo>
                  <a:lnTo>
                    <a:pt x="2731681" y="810285"/>
                  </a:lnTo>
                  <a:lnTo>
                    <a:pt x="2783713" y="799871"/>
                  </a:lnTo>
                  <a:lnTo>
                    <a:pt x="2833751" y="782828"/>
                  </a:lnTo>
                  <a:lnTo>
                    <a:pt x="2881160" y="759447"/>
                  </a:lnTo>
                  <a:lnTo>
                    <a:pt x="2925318" y="729983"/>
                  </a:lnTo>
                  <a:lnTo>
                    <a:pt x="2965577" y="694690"/>
                  </a:lnTo>
                  <a:lnTo>
                    <a:pt x="3000845" y="654367"/>
                  </a:lnTo>
                  <a:lnTo>
                    <a:pt x="3030283" y="610146"/>
                  </a:lnTo>
                  <a:lnTo>
                    <a:pt x="3053651" y="562660"/>
                  </a:lnTo>
                  <a:lnTo>
                    <a:pt x="3070656" y="512546"/>
                  </a:lnTo>
                  <a:lnTo>
                    <a:pt x="3081045" y="460413"/>
                  </a:lnTo>
                  <a:lnTo>
                    <a:pt x="3084576" y="406908"/>
                  </a:lnTo>
                  <a:close/>
                </a:path>
                <a:path w="3249295" h="2880360">
                  <a:moveTo>
                    <a:pt x="3249168" y="1881632"/>
                  </a:moveTo>
                  <a:lnTo>
                    <a:pt x="3246780" y="1833638"/>
                  </a:lnTo>
                  <a:lnTo>
                    <a:pt x="3239744" y="1786458"/>
                  </a:lnTo>
                  <a:lnTo>
                    <a:pt x="3228162" y="1740395"/>
                  </a:lnTo>
                  <a:lnTo>
                    <a:pt x="3212173" y="1695792"/>
                  </a:lnTo>
                  <a:lnTo>
                    <a:pt x="3191916" y="1652943"/>
                  </a:lnTo>
                  <a:lnTo>
                    <a:pt x="3167507" y="1612188"/>
                  </a:lnTo>
                  <a:lnTo>
                    <a:pt x="3139097" y="1573847"/>
                  </a:lnTo>
                  <a:lnTo>
                    <a:pt x="3106801" y="1538224"/>
                  </a:lnTo>
                  <a:lnTo>
                    <a:pt x="3071139" y="1505978"/>
                  </a:lnTo>
                  <a:lnTo>
                    <a:pt x="3032760" y="1477594"/>
                  </a:lnTo>
                  <a:lnTo>
                    <a:pt x="2991980" y="1453210"/>
                  </a:lnTo>
                  <a:lnTo>
                    <a:pt x="2949105" y="1432966"/>
                  </a:lnTo>
                  <a:lnTo>
                    <a:pt x="2904477" y="1416989"/>
                  </a:lnTo>
                  <a:lnTo>
                    <a:pt x="2858389" y="1405407"/>
                  </a:lnTo>
                  <a:lnTo>
                    <a:pt x="2811170" y="1398371"/>
                  </a:lnTo>
                  <a:lnTo>
                    <a:pt x="2763139" y="1395984"/>
                  </a:lnTo>
                  <a:lnTo>
                    <a:pt x="647573" y="1395984"/>
                  </a:lnTo>
                  <a:lnTo>
                    <a:pt x="599528" y="1398371"/>
                  </a:lnTo>
                  <a:lnTo>
                    <a:pt x="552310" y="1405407"/>
                  </a:lnTo>
                  <a:lnTo>
                    <a:pt x="506222" y="1416989"/>
                  </a:lnTo>
                  <a:lnTo>
                    <a:pt x="461594" y="1432966"/>
                  </a:lnTo>
                  <a:lnTo>
                    <a:pt x="418719" y="1453210"/>
                  </a:lnTo>
                  <a:lnTo>
                    <a:pt x="377939" y="1477594"/>
                  </a:lnTo>
                  <a:lnTo>
                    <a:pt x="339559" y="1505978"/>
                  </a:lnTo>
                  <a:lnTo>
                    <a:pt x="303911" y="1538224"/>
                  </a:lnTo>
                  <a:lnTo>
                    <a:pt x="271602" y="1573847"/>
                  </a:lnTo>
                  <a:lnTo>
                    <a:pt x="243192" y="1612188"/>
                  </a:lnTo>
                  <a:lnTo>
                    <a:pt x="218782" y="1652943"/>
                  </a:lnTo>
                  <a:lnTo>
                    <a:pt x="198526" y="1695792"/>
                  </a:lnTo>
                  <a:lnTo>
                    <a:pt x="182537" y="1740395"/>
                  </a:lnTo>
                  <a:lnTo>
                    <a:pt x="170954" y="1786458"/>
                  </a:lnTo>
                  <a:lnTo>
                    <a:pt x="163918" y="1833638"/>
                  </a:lnTo>
                  <a:lnTo>
                    <a:pt x="161544" y="1881632"/>
                  </a:lnTo>
                  <a:lnTo>
                    <a:pt x="161544" y="2394712"/>
                  </a:lnTo>
                  <a:lnTo>
                    <a:pt x="163918" y="2442718"/>
                  </a:lnTo>
                  <a:lnTo>
                    <a:pt x="170954" y="2489898"/>
                  </a:lnTo>
                  <a:lnTo>
                    <a:pt x="182537" y="2535961"/>
                  </a:lnTo>
                  <a:lnTo>
                    <a:pt x="198526" y="2580563"/>
                  </a:lnTo>
                  <a:lnTo>
                    <a:pt x="218782" y="2623413"/>
                  </a:lnTo>
                  <a:lnTo>
                    <a:pt x="243192" y="2664168"/>
                  </a:lnTo>
                  <a:lnTo>
                    <a:pt x="271602" y="2702509"/>
                  </a:lnTo>
                  <a:lnTo>
                    <a:pt x="303911" y="2738120"/>
                  </a:lnTo>
                  <a:lnTo>
                    <a:pt x="339559" y="2770378"/>
                  </a:lnTo>
                  <a:lnTo>
                    <a:pt x="377939" y="2798762"/>
                  </a:lnTo>
                  <a:lnTo>
                    <a:pt x="418719" y="2823146"/>
                  </a:lnTo>
                  <a:lnTo>
                    <a:pt x="461594" y="2843390"/>
                  </a:lnTo>
                  <a:lnTo>
                    <a:pt x="506222" y="2859367"/>
                  </a:lnTo>
                  <a:lnTo>
                    <a:pt x="552310" y="2870949"/>
                  </a:lnTo>
                  <a:lnTo>
                    <a:pt x="599528" y="2877985"/>
                  </a:lnTo>
                  <a:lnTo>
                    <a:pt x="647573" y="2880360"/>
                  </a:lnTo>
                  <a:lnTo>
                    <a:pt x="2763139" y="2880360"/>
                  </a:lnTo>
                  <a:lnTo>
                    <a:pt x="2811170" y="2877985"/>
                  </a:lnTo>
                  <a:lnTo>
                    <a:pt x="2858389" y="2870949"/>
                  </a:lnTo>
                  <a:lnTo>
                    <a:pt x="2904477" y="2859367"/>
                  </a:lnTo>
                  <a:lnTo>
                    <a:pt x="2949105" y="2843390"/>
                  </a:lnTo>
                  <a:lnTo>
                    <a:pt x="2991980" y="2823146"/>
                  </a:lnTo>
                  <a:lnTo>
                    <a:pt x="3032760" y="2798762"/>
                  </a:lnTo>
                  <a:lnTo>
                    <a:pt x="3071139" y="2770378"/>
                  </a:lnTo>
                  <a:lnTo>
                    <a:pt x="3106801" y="2738120"/>
                  </a:lnTo>
                  <a:lnTo>
                    <a:pt x="3139097" y="2702509"/>
                  </a:lnTo>
                  <a:lnTo>
                    <a:pt x="3167507" y="2664168"/>
                  </a:lnTo>
                  <a:lnTo>
                    <a:pt x="3191916" y="2623413"/>
                  </a:lnTo>
                  <a:lnTo>
                    <a:pt x="3212173" y="2580563"/>
                  </a:lnTo>
                  <a:lnTo>
                    <a:pt x="3228162" y="2535961"/>
                  </a:lnTo>
                  <a:lnTo>
                    <a:pt x="3239744" y="2489898"/>
                  </a:lnTo>
                  <a:lnTo>
                    <a:pt x="3246780" y="2442718"/>
                  </a:lnTo>
                  <a:lnTo>
                    <a:pt x="3249168" y="2394712"/>
                  </a:lnTo>
                  <a:lnTo>
                    <a:pt x="3249168" y="18816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59308" y="7706867"/>
              <a:ext cx="16678910" cy="0"/>
            </a:xfrm>
            <a:custGeom>
              <a:avLst/>
              <a:gdLst/>
              <a:ahLst/>
              <a:cxnLst/>
              <a:rect l="l" t="t" r="r" b="b"/>
              <a:pathLst>
                <a:path w="16678910">
                  <a:moveTo>
                    <a:pt x="0" y="0"/>
                  </a:moveTo>
                  <a:lnTo>
                    <a:pt x="16678656" y="0"/>
                  </a:lnTo>
                </a:path>
              </a:pathLst>
            </a:custGeom>
            <a:ln w="57912">
              <a:solidFill>
                <a:srgbClr val="3462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996184" y="7434072"/>
              <a:ext cx="12189460" cy="546100"/>
            </a:xfrm>
            <a:custGeom>
              <a:avLst/>
              <a:gdLst/>
              <a:ahLst/>
              <a:cxnLst/>
              <a:rect l="l" t="t" r="r" b="b"/>
              <a:pathLst>
                <a:path w="12189460" h="546100">
                  <a:moveTo>
                    <a:pt x="545592" y="272796"/>
                  </a:moveTo>
                  <a:lnTo>
                    <a:pt x="541185" y="223774"/>
                  </a:lnTo>
                  <a:lnTo>
                    <a:pt x="528510" y="177634"/>
                  </a:lnTo>
                  <a:lnTo>
                    <a:pt x="508330" y="135128"/>
                  </a:lnTo>
                  <a:lnTo>
                    <a:pt x="481418" y="97053"/>
                  </a:lnTo>
                  <a:lnTo>
                    <a:pt x="448538" y="64173"/>
                  </a:lnTo>
                  <a:lnTo>
                    <a:pt x="410464" y="37261"/>
                  </a:lnTo>
                  <a:lnTo>
                    <a:pt x="367957" y="17081"/>
                  </a:lnTo>
                  <a:lnTo>
                    <a:pt x="321818" y="4406"/>
                  </a:lnTo>
                  <a:lnTo>
                    <a:pt x="272783" y="0"/>
                  </a:lnTo>
                  <a:lnTo>
                    <a:pt x="223761" y="4406"/>
                  </a:lnTo>
                  <a:lnTo>
                    <a:pt x="177622" y="17081"/>
                  </a:lnTo>
                  <a:lnTo>
                    <a:pt x="135115" y="37261"/>
                  </a:lnTo>
                  <a:lnTo>
                    <a:pt x="97040" y="64173"/>
                  </a:lnTo>
                  <a:lnTo>
                    <a:pt x="64160" y="97053"/>
                  </a:lnTo>
                  <a:lnTo>
                    <a:pt x="37249" y="135128"/>
                  </a:lnTo>
                  <a:lnTo>
                    <a:pt x="17068" y="177634"/>
                  </a:lnTo>
                  <a:lnTo>
                    <a:pt x="4394" y="223774"/>
                  </a:lnTo>
                  <a:lnTo>
                    <a:pt x="0" y="272796"/>
                  </a:lnTo>
                  <a:lnTo>
                    <a:pt x="4394" y="321830"/>
                  </a:lnTo>
                  <a:lnTo>
                    <a:pt x="17068" y="367969"/>
                  </a:lnTo>
                  <a:lnTo>
                    <a:pt x="37249" y="410464"/>
                  </a:lnTo>
                  <a:lnTo>
                    <a:pt x="64160" y="448551"/>
                  </a:lnTo>
                  <a:lnTo>
                    <a:pt x="97040" y="481431"/>
                  </a:lnTo>
                  <a:lnTo>
                    <a:pt x="135128" y="508342"/>
                  </a:lnTo>
                  <a:lnTo>
                    <a:pt x="177622" y="528523"/>
                  </a:lnTo>
                  <a:lnTo>
                    <a:pt x="223761" y="541197"/>
                  </a:lnTo>
                  <a:lnTo>
                    <a:pt x="272783" y="545592"/>
                  </a:lnTo>
                  <a:lnTo>
                    <a:pt x="321818" y="541197"/>
                  </a:lnTo>
                  <a:lnTo>
                    <a:pt x="367957" y="528523"/>
                  </a:lnTo>
                  <a:lnTo>
                    <a:pt x="410451" y="508342"/>
                  </a:lnTo>
                  <a:lnTo>
                    <a:pt x="448538" y="481431"/>
                  </a:lnTo>
                  <a:lnTo>
                    <a:pt x="481418" y="448551"/>
                  </a:lnTo>
                  <a:lnTo>
                    <a:pt x="508330" y="410464"/>
                  </a:lnTo>
                  <a:lnTo>
                    <a:pt x="528510" y="367969"/>
                  </a:lnTo>
                  <a:lnTo>
                    <a:pt x="541185" y="321830"/>
                  </a:lnTo>
                  <a:lnTo>
                    <a:pt x="545592" y="272796"/>
                  </a:lnTo>
                  <a:close/>
                </a:path>
                <a:path w="12189460" h="546100">
                  <a:moveTo>
                    <a:pt x="4425696" y="272796"/>
                  </a:moveTo>
                  <a:lnTo>
                    <a:pt x="4421289" y="223774"/>
                  </a:lnTo>
                  <a:lnTo>
                    <a:pt x="4408614" y="177634"/>
                  </a:lnTo>
                  <a:lnTo>
                    <a:pt x="4388434" y="135128"/>
                  </a:lnTo>
                  <a:lnTo>
                    <a:pt x="4361523" y="97053"/>
                  </a:lnTo>
                  <a:lnTo>
                    <a:pt x="4328642" y="64173"/>
                  </a:lnTo>
                  <a:lnTo>
                    <a:pt x="4290555" y="37261"/>
                  </a:lnTo>
                  <a:lnTo>
                    <a:pt x="4248061" y="17081"/>
                  </a:lnTo>
                  <a:lnTo>
                    <a:pt x="4201922" y="4406"/>
                  </a:lnTo>
                  <a:lnTo>
                    <a:pt x="4152900" y="0"/>
                  </a:lnTo>
                  <a:lnTo>
                    <a:pt x="4103865" y="4406"/>
                  </a:lnTo>
                  <a:lnTo>
                    <a:pt x="4057726" y="17081"/>
                  </a:lnTo>
                  <a:lnTo>
                    <a:pt x="4015232" y="37261"/>
                  </a:lnTo>
                  <a:lnTo>
                    <a:pt x="3977144" y="64173"/>
                  </a:lnTo>
                  <a:lnTo>
                    <a:pt x="3944264" y="97053"/>
                  </a:lnTo>
                  <a:lnTo>
                    <a:pt x="3917353" y="135128"/>
                  </a:lnTo>
                  <a:lnTo>
                    <a:pt x="3897172" y="177634"/>
                  </a:lnTo>
                  <a:lnTo>
                    <a:pt x="3884498" y="223774"/>
                  </a:lnTo>
                  <a:lnTo>
                    <a:pt x="3880104" y="272796"/>
                  </a:lnTo>
                  <a:lnTo>
                    <a:pt x="3884498" y="321830"/>
                  </a:lnTo>
                  <a:lnTo>
                    <a:pt x="3897172" y="367969"/>
                  </a:lnTo>
                  <a:lnTo>
                    <a:pt x="3917353" y="410464"/>
                  </a:lnTo>
                  <a:lnTo>
                    <a:pt x="3944264" y="448551"/>
                  </a:lnTo>
                  <a:lnTo>
                    <a:pt x="3977144" y="481431"/>
                  </a:lnTo>
                  <a:lnTo>
                    <a:pt x="4015232" y="508342"/>
                  </a:lnTo>
                  <a:lnTo>
                    <a:pt x="4057726" y="528523"/>
                  </a:lnTo>
                  <a:lnTo>
                    <a:pt x="4103865" y="541197"/>
                  </a:lnTo>
                  <a:lnTo>
                    <a:pt x="4152900" y="545592"/>
                  </a:lnTo>
                  <a:lnTo>
                    <a:pt x="4201922" y="541197"/>
                  </a:lnTo>
                  <a:lnTo>
                    <a:pt x="4248061" y="528523"/>
                  </a:lnTo>
                  <a:lnTo>
                    <a:pt x="4290555" y="508342"/>
                  </a:lnTo>
                  <a:lnTo>
                    <a:pt x="4328642" y="481431"/>
                  </a:lnTo>
                  <a:lnTo>
                    <a:pt x="4361523" y="448551"/>
                  </a:lnTo>
                  <a:lnTo>
                    <a:pt x="4388434" y="410464"/>
                  </a:lnTo>
                  <a:lnTo>
                    <a:pt x="4408614" y="367969"/>
                  </a:lnTo>
                  <a:lnTo>
                    <a:pt x="4421289" y="321830"/>
                  </a:lnTo>
                  <a:lnTo>
                    <a:pt x="4425696" y="272796"/>
                  </a:lnTo>
                  <a:close/>
                </a:path>
                <a:path w="12189460" h="546100">
                  <a:moveTo>
                    <a:pt x="8308848" y="272796"/>
                  </a:moveTo>
                  <a:lnTo>
                    <a:pt x="8304441" y="223774"/>
                  </a:lnTo>
                  <a:lnTo>
                    <a:pt x="8291766" y="177634"/>
                  </a:lnTo>
                  <a:lnTo>
                    <a:pt x="8271586" y="135128"/>
                  </a:lnTo>
                  <a:lnTo>
                    <a:pt x="8244675" y="97053"/>
                  </a:lnTo>
                  <a:lnTo>
                    <a:pt x="8211794" y="64173"/>
                  </a:lnTo>
                  <a:lnTo>
                    <a:pt x="8173707" y="37261"/>
                  </a:lnTo>
                  <a:lnTo>
                    <a:pt x="8131213" y="17081"/>
                  </a:lnTo>
                  <a:lnTo>
                    <a:pt x="8085074" y="4406"/>
                  </a:lnTo>
                  <a:lnTo>
                    <a:pt x="8036052" y="0"/>
                  </a:lnTo>
                  <a:lnTo>
                    <a:pt x="7987017" y="4406"/>
                  </a:lnTo>
                  <a:lnTo>
                    <a:pt x="7940878" y="17081"/>
                  </a:lnTo>
                  <a:lnTo>
                    <a:pt x="7898384" y="37261"/>
                  </a:lnTo>
                  <a:lnTo>
                    <a:pt x="7860297" y="64173"/>
                  </a:lnTo>
                  <a:lnTo>
                    <a:pt x="7827416" y="97053"/>
                  </a:lnTo>
                  <a:lnTo>
                    <a:pt x="7800505" y="135128"/>
                  </a:lnTo>
                  <a:lnTo>
                    <a:pt x="7780325" y="177634"/>
                  </a:lnTo>
                  <a:lnTo>
                    <a:pt x="7767650" y="223774"/>
                  </a:lnTo>
                  <a:lnTo>
                    <a:pt x="7763256" y="272796"/>
                  </a:lnTo>
                  <a:lnTo>
                    <a:pt x="7767650" y="321830"/>
                  </a:lnTo>
                  <a:lnTo>
                    <a:pt x="7780325" y="367969"/>
                  </a:lnTo>
                  <a:lnTo>
                    <a:pt x="7800505" y="410464"/>
                  </a:lnTo>
                  <a:lnTo>
                    <a:pt x="7827416" y="448551"/>
                  </a:lnTo>
                  <a:lnTo>
                    <a:pt x="7860297" y="481431"/>
                  </a:lnTo>
                  <a:lnTo>
                    <a:pt x="7898384" y="508342"/>
                  </a:lnTo>
                  <a:lnTo>
                    <a:pt x="7940878" y="528523"/>
                  </a:lnTo>
                  <a:lnTo>
                    <a:pt x="7987017" y="541197"/>
                  </a:lnTo>
                  <a:lnTo>
                    <a:pt x="8036052" y="545592"/>
                  </a:lnTo>
                  <a:lnTo>
                    <a:pt x="8085074" y="541197"/>
                  </a:lnTo>
                  <a:lnTo>
                    <a:pt x="8131213" y="528523"/>
                  </a:lnTo>
                  <a:lnTo>
                    <a:pt x="8173707" y="508342"/>
                  </a:lnTo>
                  <a:lnTo>
                    <a:pt x="8211794" y="481431"/>
                  </a:lnTo>
                  <a:lnTo>
                    <a:pt x="8244675" y="448551"/>
                  </a:lnTo>
                  <a:lnTo>
                    <a:pt x="8271586" y="410464"/>
                  </a:lnTo>
                  <a:lnTo>
                    <a:pt x="8291766" y="367969"/>
                  </a:lnTo>
                  <a:lnTo>
                    <a:pt x="8304441" y="321830"/>
                  </a:lnTo>
                  <a:lnTo>
                    <a:pt x="8308848" y="272796"/>
                  </a:lnTo>
                  <a:close/>
                </a:path>
                <a:path w="12189460" h="546100">
                  <a:moveTo>
                    <a:pt x="12188952" y="272796"/>
                  </a:moveTo>
                  <a:lnTo>
                    <a:pt x="12184545" y="223774"/>
                  </a:lnTo>
                  <a:lnTo>
                    <a:pt x="12171871" y="177634"/>
                  </a:lnTo>
                  <a:lnTo>
                    <a:pt x="12151690" y="135128"/>
                  </a:lnTo>
                  <a:lnTo>
                    <a:pt x="12124779" y="97053"/>
                  </a:lnTo>
                  <a:lnTo>
                    <a:pt x="12091899" y="64173"/>
                  </a:lnTo>
                  <a:lnTo>
                    <a:pt x="12053824" y="37261"/>
                  </a:lnTo>
                  <a:lnTo>
                    <a:pt x="12011317" y="17081"/>
                  </a:lnTo>
                  <a:lnTo>
                    <a:pt x="11965178" y="4406"/>
                  </a:lnTo>
                  <a:lnTo>
                    <a:pt x="11916156" y="0"/>
                  </a:lnTo>
                  <a:lnTo>
                    <a:pt x="11867121" y="4406"/>
                  </a:lnTo>
                  <a:lnTo>
                    <a:pt x="11820982" y="17081"/>
                  </a:lnTo>
                  <a:lnTo>
                    <a:pt x="11778488" y="37261"/>
                  </a:lnTo>
                  <a:lnTo>
                    <a:pt x="11740401" y="64173"/>
                  </a:lnTo>
                  <a:lnTo>
                    <a:pt x="11707520" y="97053"/>
                  </a:lnTo>
                  <a:lnTo>
                    <a:pt x="11680609" y="135128"/>
                  </a:lnTo>
                  <a:lnTo>
                    <a:pt x="11660429" y="177634"/>
                  </a:lnTo>
                  <a:lnTo>
                    <a:pt x="11647754" y="223774"/>
                  </a:lnTo>
                  <a:lnTo>
                    <a:pt x="11643360" y="272796"/>
                  </a:lnTo>
                  <a:lnTo>
                    <a:pt x="11647754" y="321830"/>
                  </a:lnTo>
                  <a:lnTo>
                    <a:pt x="11660429" y="367969"/>
                  </a:lnTo>
                  <a:lnTo>
                    <a:pt x="11680609" y="410464"/>
                  </a:lnTo>
                  <a:lnTo>
                    <a:pt x="11707520" y="448551"/>
                  </a:lnTo>
                  <a:lnTo>
                    <a:pt x="11740401" y="481431"/>
                  </a:lnTo>
                  <a:lnTo>
                    <a:pt x="11778488" y="508342"/>
                  </a:lnTo>
                  <a:lnTo>
                    <a:pt x="11820982" y="528523"/>
                  </a:lnTo>
                  <a:lnTo>
                    <a:pt x="11867121" y="541197"/>
                  </a:lnTo>
                  <a:lnTo>
                    <a:pt x="11916156" y="545592"/>
                  </a:lnTo>
                  <a:lnTo>
                    <a:pt x="11965178" y="541197"/>
                  </a:lnTo>
                  <a:lnTo>
                    <a:pt x="12011317" y="528523"/>
                  </a:lnTo>
                  <a:lnTo>
                    <a:pt x="12053824" y="508342"/>
                  </a:lnTo>
                  <a:lnTo>
                    <a:pt x="12091899" y="481431"/>
                  </a:lnTo>
                  <a:lnTo>
                    <a:pt x="12124779" y="448551"/>
                  </a:lnTo>
                  <a:lnTo>
                    <a:pt x="12151690" y="410464"/>
                  </a:lnTo>
                  <a:lnTo>
                    <a:pt x="12171871" y="367969"/>
                  </a:lnTo>
                  <a:lnTo>
                    <a:pt x="12184545" y="321830"/>
                  </a:lnTo>
                  <a:lnTo>
                    <a:pt x="12188952" y="272796"/>
                  </a:lnTo>
                  <a:close/>
                </a:path>
              </a:pathLst>
            </a:custGeom>
            <a:solidFill>
              <a:srgbClr val="346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305032" y="5818631"/>
              <a:ext cx="6425565" cy="3703320"/>
            </a:xfrm>
            <a:custGeom>
              <a:avLst/>
              <a:gdLst/>
              <a:ahLst/>
              <a:cxnLst/>
              <a:rect l="l" t="t" r="r" b="b"/>
              <a:pathLst>
                <a:path w="6425565" h="3703320">
                  <a:moveTo>
                    <a:pt x="3084576" y="486537"/>
                  </a:moveTo>
                  <a:lnTo>
                    <a:pt x="3082188" y="438454"/>
                  </a:lnTo>
                  <a:lnTo>
                    <a:pt x="3075152" y="391172"/>
                  </a:lnTo>
                  <a:lnTo>
                    <a:pt x="3063570" y="345020"/>
                  </a:lnTo>
                  <a:lnTo>
                    <a:pt x="3047593" y="300329"/>
                  </a:lnTo>
                  <a:lnTo>
                    <a:pt x="3027349" y="257403"/>
                  </a:lnTo>
                  <a:lnTo>
                    <a:pt x="3002965" y="216585"/>
                  </a:lnTo>
                  <a:lnTo>
                    <a:pt x="2974581" y="178168"/>
                  </a:lnTo>
                  <a:lnTo>
                    <a:pt x="2942336" y="142494"/>
                  </a:lnTo>
                  <a:lnTo>
                    <a:pt x="2906712" y="110197"/>
                  </a:lnTo>
                  <a:lnTo>
                    <a:pt x="2868384" y="81762"/>
                  </a:lnTo>
                  <a:lnTo>
                    <a:pt x="2827655" y="57340"/>
                  </a:lnTo>
                  <a:lnTo>
                    <a:pt x="2784830" y="37058"/>
                  </a:lnTo>
                  <a:lnTo>
                    <a:pt x="2740241" y="21043"/>
                  </a:lnTo>
                  <a:lnTo>
                    <a:pt x="2694203" y="9448"/>
                  </a:lnTo>
                  <a:lnTo>
                    <a:pt x="2647035" y="2387"/>
                  </a:lnTo>
                  <a:lnTo>
                    <a:pt x="2599055" y="0"/>
                  </a:lnTo>
                  <a:lnTo>
                    <a:pt x="485521" y="0"/>
                  </a:lnTo>
                  <a:lnTo>
                    <a:pt x="437527" y="2387"/>
                  </a:lnTo>
                  <a:lnTo>
                    <a:pt x="390359" y="9448"/>
                  </a:lnTo>
                  <a:lnTo>
                    <a:pt x="344322" y="21043"/>
                  </a:lnTo>
                  <a:lnTo>
                    <a:pt x="299732" y="37058"/>
                  </a:lnTo>
                  <a:lnTo>
                    <a:pt x="256908" y="57340"/>
                  </a:lnTo>
                  <a:lnTo>
                    <a:pt x="216179" y="81762"/>
                  </a:lnTo>
                  <a:lnTo>
                    <a:pt x="177850" y="110197"/>
                  </a:lnTo>
                  <a:lnTo>
                    <a:pt x="142240" y="142494"/>
                  </a:lnTo>
                  <a:lnTo>
                    <a:pt x="109982" y="178168"/>
                  </a:lnTo>
                  <a:lnTo>
                    <a:pt x="81597" y="216585"/>
                  </a:lnTo>
                  <a:lnTo>
                    <a:pt x="57213" y="257403"/>
                  </a:lnTo>
                  <a:lnTo>
                    <a:pt x="36969" y="300329"/>
                  </a:lnTo>
                  <a:lnTo>
                    <a:pt x="20993" y="345020"/>
                  </a:lnTo>
                  <a:lnTo>
                    <a:pt x="9410" y="391172"/>
                  </a:lnTo>
                  <a:lnTo>
                    <a:pt x="2374" y="438454"/>
                  </a:lnTo>
                  <a:lnTo>
                    <a:pt x="0" y="486537"/>
                  </a:lnTo>
                  <a:lnTo>
                    <a:pt x="0" y="1058799"/>
                  </a:lnTo>
                  <a:lnTo>
                    <a:pt x="2374" y="1106893"/>
                  </a:lnTo>
                  <a:lnTo>
                    <a:pt x="9410" y="1154176"/>
                  </a:lnTo>
                  <a:lnTo>
                    <a:pt x="20993" y="1200327"/>
                  </a:lnTo>
                  <a:lnTo>
                    <a:pt x="36969" y="1245019"/>
                  </a:lnTo>
                  <a:lnTo>
                    <a:pt x="57213" y="1287945"/>
                  </a:lnTo>
                  <a:lnTo>
                    <a:pt x="81597" y="1328762"/>
                  </a:lnTo>
                  <a:lnTo>
                    <a:pt x="109982" y="1367180"/>
                  </a:lnTo>
                  <a:lnTo>
                    <a:pt x="142240" y="1402842"/>
                  </a:lnTo>
                  <a:lnTo>
                    <a:pt x="177850" y="1435150"/>
                  </a:lnTo>
                  <a:lnTo>
                    <a:pt x="216179" y="1463586"/>
                  </a:lnTo>
                  <a:lnTo>
                    <a:pt x="256908" y="1488008"/>
                  </a:lnTo>
                  <a:lnTo>
                    <a:pt x="299732" y="1508290"/>
                  </a:lnTo>
                  <a:lnTo>
                    <a:pt x="344322" y="1524304"/>
                  </a:lnTo>
                  <a:lnTo>
                    <a:pt x="390359" y="1535899"/>
                  </a:lnTo>
                  <a:lnTo>
                    <a:pt x="437527" y="1542961"/>
                  </a:lnTo>
                  <a:lnTo>
                    <a:pt x="485521" y="1545336"/>
                  </a:lnTo>
                  <a:lnTo>
                    <a:pt x="2599055" y="1545336"/>
                  </a:lnTo>
                  <a:lnTo>
                    <a:pt x="2647035" y="1542961"/>
                  </a:lnTo>
                  <a:lnTo>
                    <a:pt x="2694203" y="1535899"/>
                  </a:lnTo>
                  <a:lnTo>
                    <a:pt x="2740241" y="1524304"/>
                  </a:lnTo>
                  <a:lnTo>
                    <a:pt x="2784830" y="1508290"/>
                  </a:lnTo>
                  <a:lnTo>
                    <a:pt x="2827655" y="1488008"/>
                  </a:lnTo>
                  <a:lnTo>
                    <a:pt x="2868384" y="1463586"/>
                  </a:lnTo>
                  <a:lnTo>
                    <a:pt x="2906712" y="1435150"/>
                  </a:lnTo>
                  <a:lnTo>
                    <a:pt x="2942336" y="1402842"/>
                  </a:lnTo>
                  <a:lnTo>
                    <a:pt x="2974581" y="1367180"/>
                  </a:lnTo>
                  <a:lnTo>
                    <a:pt x="3002965" y="1328762"/>
                  </a:lnTo>
                  <a:lnTo>
                    <a:pt x="3027349" y="1287945"/>
                  </a:lnTo>
                  <a:lnTo>
                    <a:pt x="3047593" y="1245019"/>
                  </a:lnTo>
                  <a:lnTo>
                    <a:pt x="3063570" y="1200327"/>
                  </a:lnTo>
                  <a:lnTo>
                    <a:pt x="3075152" y="1154176"/>
                  </a:lnTo>
                  <a:lnTo>
                    <a:pt x="3082188" y="1106893"/>
                  </a:lnTo>
                  <a:lnTo>
                    <a:pt x="3084576" y="1058799"/>
                  </a:lnTo>
                  <a:lnTo>
                    <a:pt x="3084576" y="486537"/>
                  </a:lnTo>
                  <a:close/>
                </a:path>
                <a:path w="6425565" h="3703320">
                  <a:moveTo>
                    <a:pt x="6425184" y="2953385"/>
                  </a:moveTo>
                  <a:lnTo>
                    <a:pt x="6422428" y="2905760"/>
                  </a:lnTo>
                  <a:lnTo>
                    <a:pt x="6414402" y="2859760"/>
                  </a:lnTo>
                  <a:lnTo>
                    <a:pt x="6401397" y="2815666"/>
                  </a:lnTo>
                  <a:lnTo>
                    <a:pt x="6383718" y="2773807"/>
                  </a:lnTo>
                  <a:lnTo>
                    <a:pt x="6361671" y="2734475"/>
                  </a:lnTo>
                  <a:lnTo>
                    <a:pt x="6335573" y="2698000"/>
                  </a:lnTo>
                  <a:lnTo>
                    <a:pt x="6305715" y="2664663"/>
                  </a:lnTo>
                  <a:lnTo>
                    <a:pt x="6272415" y="2634767"/>
                  </a:lnTo>
                  <a:lnTo>
                    <a:pt x="6235979" y="2608643"/>
                  </a:lnTo>
                  <a:lnTo>
                    <a:pt x="6196698" y="2586583"/>
                  </a:lnTo>
                  <a:lnTo>
                    <a:pt x="6154890" y="2568879"/>
                  </a:lnTo>
                  <a:lnTo>
                    <a:pt x="6110871" y="2555862"/>
                  </a:lnTo>
                  <a:lnTo>
                    <a:pt x="6064923" y="2547836"/>
                  </a:lnTo>
                  <a:lnTo>
                    <a:pt x="6017387" y="2545080"/>
                  </a:lnTo>
                  <a:lnTo>
                    <a:pt x="3160141" y="2545080"/>
                  </a:lnTo>
                  <a:lnTo>
                    <a:pt x="3112592" y="2547836"/>
                  </a:lnTo>
                  <a:lnTo>
                    <a:pt x="3066643" y="2555862"/>
                  </a:lnTo>
                  <a:lnTo>
                    <a:pt x="3022625" y="2568879"/>
                  </a:lnTo>
                  <a:lnTo>
                    <a:pt x="2980817" y="2586583"/>
                  </a:lnTo>
                  <a:lnTo>
                    <a:pt x="2941536" y="2608643"/>
                  </a:lnTo>
                  <a:lnTo>
                    <a:pt x="2905099" y="2634767"/>
                  </a:lnTo>
                  <a:lnTo>
                    <a:pt x="2871800" y="2664650"/>
                  </a:lnTo>
                  <a:lnTo>
                    <a:pt x="2841942" y="2698000"/>
                  </a:lnTo>
                  <a:lnTo>
                    <a:pt x="2815844" y="2734475"/>
                  </a:lnTo>
                  <a:lnTo>
                    <a:pt x="2793796" y="2773807"/>
                  </a:lnTo>
                  <a:lnTo>
                    <a:pt x="2776118" y="2815666"/>
                  </a:lnTo>
                  <a:lnTo>
                    <a:pt x="2763113" y="2859760"/>
                  </a:lnTo>
                  <a:lnTo>
                    <a:pt x="2755087" y="2905760"/>
                  </a:lnTo>
                  <a:lnTo>
                    <a:pt x="2752344" y="2953385"/>
                  </a:lnTo>
                  <a:lnTo>
                    <a:pt x="2752344" y="3295015"/>
                  </a:lnTo>
                  <a:lnTo>
                    <a:pt x="2755087" y="3342640"/>
                  </a:lnTo>
                  <a:lnTo>
                    <a:pt x="2763113" y="3388639"/>
                  </a:lnTo>
                  <a:lnTo>
                    <a:pt x="2776118" y="3432721"/>
                  </a:lnTo>
                  <a:lnTo>
                    <a:pt x="2793796" y="3474580"/>
                  </a:lnTo>
                  <a:lnTo>
                    <a:pt x="2815844" y="3513912"/>
                  </a:lnTo>
                  <a:lnTo>
                    <a:pt x="2841942" y="3550399"/>
                  </a:lnTo>
                  <a:lnTo>
                    <a:pt x="2871800" y="3583736"/>
                  </a:lnTo>
                  <a:lnTo>
                    <a:pt x="2905099" y="3613632"/>
                  </a:lnTo>
                  <a:lnTo>
                    <a:pt x="2941536" y="3639756"/>
                  </a:lnTo>
                  <a:lnTo>
                    <a:pt x="2980817" y="3661829"/>
                  </a:lnTo>
                  <a:lnTo>
                    <a:pt x="3022625" y="3679520"/>
                  </a:lnTo>
                  <a:lnTo>
                    <a:pt x="3066643" y="3692537"/>
                  </a:lnTo>
                  <a:lnTo>
                    <a:pt x="3112592" y="3700576"/>
                  </a:lnTo>
                  <a:lnTo>
                    <a:pt x="3160141" y="3703320"/>
                  </a:lnTo>
                  <a:lnTo>
                    <a:pt x="6017387" y="3703320"/>
                  </a:lnTo>
                  <a:lnTo>
                    <a:pt x="6064923" y="3700576"/>
                  </a:lnTo>
                  <a:lnTo>
                    <a:pt x="6110871" y="3692537"/>
                  </a:lnTo>
                  <a:lnTo>
                    <a:pt x="6154890" y="3679520"/>
                  </a:lnTo>
                  <a:lnTo>
                    <a:pt x="6196698" y="3661829"/>
                  </a:lnTo>
                  <a:lnTo>
                    <a:pt x="6235979" y="3639756"/>
                  </a:lnTo>
                  <a:lnTo>
                    <a:pt x="6272415" y="3613632"/>
                  </a:lnTo>
                  <a:lnTo>
                    <a:pt x="6305715" y="3583736"/>
                  </a:lnTo>
                  <a:lnTo>
                    <a:pt x="6335573" y="3550399"/>
                  </a:lnTo>
                  <a:lnTo>
                    <a:pt x="6361671" y="3513912"/>
                  </a:lnTo>
                  <a:lnTo>
                    <a:pt x="6383718" y="3474580"/>
                  </a:lnTo>
                  <a:lnTo>
                    <a:pt x="6401397" y="3432721"/>
                  </a:lnTo>
                  <a:lnTo>
                    <a:pt x="6414402" y="3388639"/>
                  </a:lnTo>
                  <a:lnTo>
                    <a:pt x="6422428" y="3342640"/>
                  </a:lnTo>
                  <a:lnTo>
                    <a:pt x="6425184" y="3295015"/>
                  </a:lnTo>
                  <a:lnTo>
                    <a:pt x="6425184" y="29533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862833" y="541146"/>
            <a:ext cx="12564745" cy="10572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750" spc="335" dirty="0"/>
              <a:t>ЦЕЛЬ</a:t>
            </a:r>
            <a:r>
              <a:rPr sz="6750" spc="-65" dirty="0"/>
              <a:t> </a:t>
            </a:r>
            <a:r>
              <a:rPr sz="6750" spc="310" dirty="0"/>
              <a:t>И</a:t>
            </a:r>
            <a:r>
              <a:rPr sz="6750" spc="-40" dirty="0"/>
              <a:t> </a:t>
            </a:r>
            <a:r>
              <a:rPr sz="6750" spc="440" dirty="0"/>
              <a:t>ЗАДАЧИ</a:t>
            </a:r>
            <a:r>
              <a:rPr sz="6750" spc="-10" dirty="0"/>
              <a:t> </a:t>
            </a:r>
            <a:r>
              <a:rPr sz="6750" spc="360" dirty="0"/>
              <a:t>ПРОЕКТА</a:t>
            </a:r>
            <a:endParaRPr sz="6750"/>
          </a:p>
        </p:txBody>
      </p:sp>
      <p:sp>
        <p:nvSpPr>
          <p:cNvPr id="10" name="object 10"/>
          <p:cNvSpPr txBox="1"/>
          <p:nvPr/>
        </p:nvSpPr>
        <p:spPr>
          <a:xfrm>
            <a:off x="1585722" y="2088175"/>
            <a:ext cx="15109190" cy="3209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905" algn="ctr">
              <a:lnSpc>
                <a:spcPct val="112200"/>
              </a:lnSpc>
              <a:spcBef>
                <a:spcPts val="100"/>
              </a:spcBef>
            </a:pPr>
            <a:r>
              <a:rPr sz="3050" b="1" spc="80" dirty="0">
                <a:solidFill>
                  <a:srgbClr val="181818"/>
                </a:solidFill>
                <a:latin typeface="Tahoma"/>
                <a:cs typeface="Tahoma"/>
              </a:rPr>
              <a:t>Цель:</a:t>
            </a:r>
            <a:r>
              <a:rPr sz="3050" b="1" spc="85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3050" spc="65" dirty="0">
                <a:solidFill>
                  <a:srgbClr val="181818"/>
                </a:solidFill>
                <a:latin typeface="Verdana"/>
                <a:cs typeface="Verdana"/>
              </a:rPr>
              <a:t>создать</a:t>
            </a:r>
            <a:r>
              <a:rPr sz="3050" spc="-9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3050" spc="120" dirty="0">
                <a:solidFill>
                  <a:srgbClr val="181818"/>
                </a:solidFill>
                <a:latin typeface="Verdana"/>
                <a:cs typeface="Verdana"/>
              </a:rPr>
              <a:t>видеоигру</a:t>
            </a:r>
            <a:r>
              <a:rPr sz="3050" spc="1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3050" spc="-75" dirty="0">
                <a:solidFill>
                  <a:srgbClr val="181818"/>
                </a:solidFill>
                <a:latin typeface="Verdana"/>
                <a:cs typeface="Verdana"/>
              </a:rPr>
              <a:t>«БелЧС»,</a:t>
            </a:r>
            <a:r>
              <a:rPr sz="3050" spc="-3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3050" spc="70" dirty="0">
                <a:solidFill>
                  <a:srgbClr val="181818"/>
                </a:solidFill>
                <a:latin typeface="Verdana"/>
                <a:cs typeface="Verdana"/>
              </a:rPr>
              <a:t>обучающую</a:t>
            </a:r>
            <a:r>
              <a:rPr sz="3050" spc="-8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3050" spc="95" dirty="0">
                <a:solidFill>
                  <a:srgbClr val="181818"/>
                </a:solidFill>
                <a:latin typeface="Verdana"/>
                <a:cs typeface="Verdana"/>
              </a:rPr>
              <a:t>детей</a:t>
            </a:r>
            <a:r>
              <a:rPr sz="3050" spc="-6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3050" spc="120" dirty="0">
                <a:solidFill>
                  <a:srgbClr val="181818"/>
                </a:solidFill>
                <a:latin typeface="Verdana"/>
                <a:cs typeface="Verdana"/>
              </a:rPr>
              <a:t>теоретическим</a:t>
            </a:r>
            <a:r>
              <a:rPr sz="3050" spc="1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3050" spc="85" dirty="0">
                <a:solidFill>
                  <a:srgbClr val="181818"/>
                </a:solidFill>
                <a:latin typeface="Verdana"/>
                <a:cs typeface="Verdana"/>
              </a:rPr>
              <a:t>и </a:t>
            </a:r>
            <a:r>
              <a:rPr sz="3050" spc="120" dirty="0">
                <a:solidFill>
                  <a:srgbClr val="181818"/>
                </a:solidFill>
                <a:latin typeface="Verdana"/>
                <a:cs typeface="Verdana"/>
              </a:rPr>
              <a:t>практическим</a:t>
            </a:r>
            <a:r>
              <a:rPr sz="3050" spc="5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3050" spc="145" dirty="0">
                <a:solidFill>
                  <a:srgbClr val="181818"/>
                </a:solidFill>
                <a:latin typeface="Verdana"/>
                <a:cs typeface="Verdana"/>
              </a:rPr>
              <a:t>знаниям</a:t>
            </a:r>
            <a:r>
              <a:rPr sz="3050" spc="-1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3050" spc="70" dirty="0">
                <a:solidFill>
                  <a:srgbClr val="181818"/>
                </a:solidFill>
                <a:latin typeface="Verdana"/>
                <a:cs typeface="Verdana"/>
              </a:rPr>
              <a:t>о</a:t>
            </a:r>
            <a:r>
              <a:rPr sz="3050" spc="-6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3050" spc="85" dirty="0">
                <a:solidFill>
                  <a:srgbClr val="181818"/>
                </a:solidFill>
                <a:latin typeface="Verdana"/>
                <a:cs typeface="Verdana"/>
              </a:rPr>
              <a:t>безопасности,</a:t>
            </a:r>
            <a:r>
              <a:rPr sz="3050" spc="-2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3050" dirty="0" err="1">
                <a:solidFill>
                  <a:srgbClr val="181818"/>
                </a:solidFill>
                <a:latin typeface="Verdana"/>
                <a:cs typeface="Verdana"/>
              </a:rPr>
              <a:t>охватить</a:t>
            </a:r>
            <a:r>
              <a:rPr sz="3050" spc="4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3050" spc="-265" dirty="0" smtClean="0">
                <a:solidFill>
                  <a:srgbClr val="181818"/>
                </a:solidFill>
                <a:latin typeface="Verdana"/>
                <a:cs typeface="Verdana"/>
              </a:rPr>
              <a:t>30%</a:t>
            </a:r>
            <a:r>
              <a:rPr lang="ru-RU" sz="3050" spc="-9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3050" spc="80" dirty="0" err="1" smtClean="0">
                <a:solidFill>
                  <a:srgbClr val="181818"/>
                </a:solidFill>
                <a:latin typeface="Verdana"/>
                <a:cs typeface="Verdana"/>
              </a:rPr>
              <a:t>обучающихся</a:t>
            </a:r>
            <a:r>
              <a:rPr sz="3050" spc="-25" dirty="0" smtClean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3050" spc="-445" dirty="0" smtClean="0">
                <a:solidFill>
                  <a:srgbClr val="181818"/>
                </a:solidFill>
                <a:latin typeface="Verdana"/>
                <a:cs typeface="Verdana"/>
              </a:rPr>
              <a:t>1-</a:t>
            </a:r>
            <a:r>
              <a:rPr sz="3050" spc="5" dirty="0" smtClean="0">
                <a:solidFill>
                  <a:srgbClr val="181818"/>
                </a:solidFill>
                <a:latin typeface="Verdana"/>
                <a:cs typeface="Verdana"/>
              </a:rPr>
              <a:t>4 </a:t>
            </a:r>
            <a:r>
              <a:rPr sz="3050" spc="85" dirty="0">
                <a:solidFill>
                  <a:srgbClr val="181818"/>
                </a:solidFill>
                <a:latin typeface="Verdana"/>
                <a:cs typeface="Verdana"/>
              </a:rPr>
              <a:t>классов</a:t>
            </a:r>
            <a:r>
              <a:rPr sz="3050" spc="-8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3050" spc="130" dirty="0">
                <a:solidFill>
                  <a:srgbClr val="181818"/>
                </a:solidFill>
                <a:latin typeface="Verdana"/>
                <a:cs typeface="Verdana"/>
              </a:rPr>
              <a:t>Белгородской</a:t>
            </a:r>
            <a:r>
              <a:rPr sz="3050" spc="-3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3050" spc="45" dirty="0">
                <a:solidFill>
                  <a:srgbClr val="181818"/>
                </a:solidFill>
                <a:latin typeface="Verdana"/>
                <a:cs typeface="Verdana"/>
              </a:rPr>
              <a:t>области,</a:t>
            </a:r>
            <a:r>
              <a:rPr sz="3050" spc="-4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3050" spc="80" dirty="0">
                <a:solidFill>
                  <a:srgbClr val="181818"/>
                </a:solidFill>
                <a:latin typeface="Verdana"/>
                <a:cs typeface="Verdana"/>
              </a:rPr>
              <a:t>опубликовать</a:t>
            </a:r>
            <a:r>
              <a:rPr sz="3050" spc="1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3050" spc="100" dirty="0">
                <a:solidFill>
                  <a:srgbClr val="181818"/>
                </a:solidFill>
                <a:latin typeface="Verdana"/>
                <a:cs typeface="Verdana"/>
              </a:rPr>
              <a:t>все</a:t>
            </a:r>
            <a:r>
              <a:rPr sz="3050" spc="-7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3050" spc="135" dirty="0">
                <a:solidFill>
                  <a:srgbClr val="181818"/>
                </a:solidFill>
                <a:latin typeface="Verdana"/>
                <a:cs typeface="Verdana"/>
              </a:rPr>
              <a:t>модули</a:t>
            </a:r>
            <a:r>
              <a:rPr sz="3050" spc="-5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3050" spc="110" dirty="0">
                <a:solidFill>
                  <a:srgbClr val="181818"/>
                </a:solidFill>
                <a:latin typeface="Verdana"/>
                <a:cs typeface="Verdana"/>
              </a:rPr>
              <a:t>игры</a:t>
            </a:r>
            <a:r>
              <a:rPr sz="3050" spc="-2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3050" spc="85" dirty="0">
                <a:solidFill>
                  <a:srgbClr val="181818"/>
                </a:solidFill>
                <a:latin typeface="Verdana"/>
                <a:cs typeface="Verdana"/>
              </a:rPr>
              <a:t>до </a:t>
            </a:r>
            <a:r>
              <a:rPr sz="3050" spc="130" dirty="0">
                <a:solidFill>
                  <a:srgbClr val="181818"/>
                </a:solidFill>
                <a:latin typeface="Verdana"/>
                <a:cs typeface="Verdana"/>
              </a:rPr>
              <a:t>июня</a:t>
            </a:r>
            <a:r>
              <a:rPr sz="3050" spc="-14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3050" spc="-65" dirty="0">
                <a:solidFill>
                  <a:srgbClr val="181818"/>
                </a:solidFill>
                <a:latin typeface="Verdana"/>
                <a:cs typeface="Verdana"/>
              </a:rPr>
              <a:t>2025</a:t>
            </a:r>
            <a:r>
              <a:rPr sz="3050" spc="-14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3050" spc="50" dirty="0">
                <a:solidFill>
                  <a:srgbClr val="181818"/>
                </a:solidFill>
                <a:latin typeface="Verdana"/>
                <a:cs typeface="Verdana"/>
              </a:rPr>
              <a:t>года</a:t>
            </a:r>
            <a:endParaRPr sz="3050" dirty="0">
              <a:latin typeface="Verdana"/>
              <a:cs typeface="Verdana"/>
            </a:endParaRPr>
          </a:p>
          <a:p>
            <a:pPr marL="6985" algn="ctr">
              <a:lnSpc>
                <a:spcPct val="100000"/>
              </a:lnSpc>
              <a:spcBef>
                <a:spcPts val="3490"/>
              </a:spcBef>
            </a:pPr>
            <a:r>
              <a:rPr sz="4300" b="1" spc="-10" dirty="0">
                <a:solidFill>
                  <a:srgbClr val="181818"/>
                </a:solidFill>
                <a:latin typeface="Tahoma"/>
                <a:cs typeface="Tahoma"/>
              </a:rPr>
              <a:t>Задачи:</a:t>
            </a:r>
            <a:endParaRPr sz="4300" dirty="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4572" y="5900465"/>
            <a:ext cx="4782185" cy="12846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12300"/>
              </a:lnSpc>
              <a:spcBef>
                <a:spcPts val="105"/>
              </a:spcBef>
            </a:pPr>
            <a:r>
              <a:rPr sz="2450" spc="80" dirty="0">
                <a:solidFill>
                  <a:srgbClr val="181818"/>
                </a:solidFill>
                <a:latin typeface="Verdana"/>
                <a:cs typeface="Verdana"/>
              </a:rPr>
              <a:t>Разработать</a:t>
            </a:r>
            <a:r>
              <a:rPr sz="2450" spc="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450" spc="80" dirty="0">
                <a:solidFill>
                  <a:srgbClr val="181818"/>
                </a:solidFill>
                <a:latin typeface="Verdana"/>
                <a:cs typeface="Verdana"/>
              </a:rPr>
              <a:t>дизайн-</a:t>
            </a:r>
            <a:r>
              <a:rPr sz="2450" spc="85" dirty="0">
                <a:solidFill>
                  <a:srgbClr val="181818"/>
                </a:solidFill>
                <a:latin typeface="Verdana"/>
                <a:cs typeface="Verdana"/>
              </a:rPr>
              <a:t>проект </a:t>
            </a:r>
            <a:r>
              <a:rPr sz="2450" spc="100" dirty="0">
                <a:solidFill>
                  <a:srgbClr val="181818"/>
                </a:solidFill>
                <a:latin typeface="Verdana"/>
                <a:cs typeface="Verdana"/>
              </a:rPr>
              <a:t>игры</a:t>
            </a:r>
            <a:r>
              <a:rPr sz="2450" spc="-11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450" spc="-55" dirty="0">
                <a:solidFill>
                  <a:srgbClr val="181818"/>
                </a:solidFill>
                <a:latin typeface="Verdana"/>
                <a:cs typeface="Verdana"/>
              </a:rPr>
              <a:t>«БелЧС»,</a:t>
            </a:r>
            <a:r>
              <a:rPr sz="2450" spc="-12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450" spc="90" dirty="0">
                <a:solidFill>
                  <a:srgbClr val="181818"/>
                </a:solidFill>
                <a:latin typeface="Verdana"/>
                <a:cs typeface="Verdana"/>
              </a:rPr>
              <a:t>прописать </a:t>
            </a:r>
            <a:r>
              <a:rPr sz="2450" spc="130" dirty="0">
                <a:solidFill>
                  <a:srgbClr val="181818"/>
                </a:solidFill>
                <a:latin typeface="Verdana"/>
                <a:cs typeface="Verdana"/>
              </a:rPr>
              <a:t>сценарии</a:t>
            </a:r>
            <a:r>
              <a:rPr sz="2450" spc="-4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450" spc="110" dirty="0">
                <a:solidFill>
                  <a:srgbClr val="181818"/>
                </a:solidFill>
                <a:latin typeface="Verdana"/>
                <a:cs typeface="Verdana"/>
              </a:rPr>
              <a:t>по</a:t>
            </a:r>
            <a:r>
              <a:rPr sz="2450" spc="-7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450" dirty="0">
                <a:solidFill>
                  <a:srgbClr val="181818"/>
                </a:solidFill>
                <a:latin typeface="Verdana"/>
                <a:cs typeface="Verdana"/>
              </a:rPr>
              <a:t>4</a:t>
            </a:r>
            <a:r>
              <a:rPr sz="2450" spc="-6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450" spc="114" dirty="0">
                <a:solidFill>
                  <a:srgbClr val="181818"/>
                </a:solidFill>
                <a:latin typeface="Verdana"/>
                <a:cs typeface="Verdana"/>
              </a:rPr>
              <a:t>модулям</a:t>
            </a:r>
            <a:endParaRPr sz="245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597900" y="5773713"/>
            <a:ext cx="4853305" cy="170624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5715" algn="ctr">
              <a:lnSpc>
                <a:spcPct val="100000"/>
              </a:lnSpc>
              <a:spcBef>
                <a:spcPts val="475"/>
              </a:spcBef>
            </a:pPr>
            <a:r>
              <a:rPr sz="2450" spc="114" dirty="0">
                <a:solidFill>
                  <a:srgbClr val="181818"/>
                </a:solidFill>
                <a:latin typeface="Verdana"/>
                <a:cs typeface="Verdana"/>
              </a:rPr>
              <a:t>Внедрить</a:t>
            </a:r>
            <a:r>
              <a:rPr sz="2450" spc="-4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450" spc="100" dirty="0">
                <a:solidFill>
                  <a:srgbClr val="181818"/>
                </a:solidFill>
                <a:latin typeface="Verdana"/>
                <a:cs typeface="Verdana"/>
              </a:rPr>
              <a:t>видеоигру</a:t>
            </a:r>
            <a:endParaRPr sz="2450">
              <a:latin typeface="Verdana"/>
              <a:cs typeface="Verdana"/>
            </a:endParaRPr>
          </a:p>
          <a:p>
            <a:pPr marL="12700" marR="5080" algn="ctr">
              <a:lnSpc>
                <a:spcPct val="112200"/>
              </a:lnSpc>
              <a:spcBef>
                <a:spcPts val="15"/>
              </a:spcBef>
            </a:pPr>
            <a:r>
              <a:rPr sz="2450" spc="-10" dirty="0">
                <a:solidFill>
                  <a:srgbClr val="181818"/>
                </a:solidFill>
                <a:latin typeface="Verdana"/>
                <a:cs typeface="Verdana"/>
              </a:rPr>
              <a:t>«БелЧС»</a:t>
            </a:r>
            <a:r>
              <a:rPr sz="2450" spc="-15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450" dirty="0">
                <a:solidFill>
                  <a:srgbClr val="181818"/>
                </a:solidFill>
                <a:latin typeface="Verdana"/>
                <a:cs typeface="Verdana"/>
              </a:rPr>
              <a:t>в</a:t>
            </a:r>
            <a:r>
              <a:rPr sz="2450" spc="-114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450" spc="75" dirty="0">
                <a:solidFill>
                  <a:srgbClr val="181818"/>
                </a:solidFill>
                <a:latin typeface="Verdana"/>
                <a:cs typeface="Verdana"/>
              </a:rPr>
              <a:t>образовательный </a:t>
            </a:r>
            <a:r>
              <a:rPr sz="2450" spc="135" dirty="0">
                <a:solidFill>
                  <a:srgbClr val="181818"/>
                </a:solidFill>
                <a:latin typeface="Verdana"/>
                <a:cs typeface="Verdana"/>
              </a:rPr>
              <a:t>процесс</a:t>
            </a:r>
            <a:r>
              <a:rPr sz="2450" spc="-4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450" spc="105" dirty="0">
                <a:solidFill>
                  <a:srgbClr val="181818"/>
                </a:solidFill>
                <a:latin typeface="Verdana"/>
                <a:cs typeface="Verdana"/>
              </a:rPr>
              <a:t>Белгородской </a:t>
            </a:r>
            <a:r>
              <a:rPr sz="2450" spc="70" dirty="0">
                <a:solidFill>
                  <a:srgbClr val="181818"/>
                </a:solidFill>
                <a:latin typeface="Verdana"/>
                <a:cs typeface="Verdana"/>
              </a:rPr>
              <a:t>области</a:t>
            </a:r>
            <a:endParaRPr sz="245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96103" y="8271662"/>
            <a:ext cx="4493260" cy="12852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635" algn="ctr">
              <a:lnSpc>
                <a:spcPct val="112300"/>
              </a:lnSpc>
              <a:spcBef>
                <a:spcPts val="110"/>
              </a:spcBef>
            </a:pPr>
            <a:r>
              <a:rPr sz="2450" spc="110" dirty="0">
                <a:solidFill>
                  <a:srgbClr val="181818"/>
                </a:solidFill>
                <a:latin typeface="Verdana"/>
                <a:cs typeface="Verdana"/>
              </a:rPr>
              <a:t>Привлечь</a:t>
            </a:r>
            <a:r>
              <a:rPr sz="2450" spc="-9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450" dirty="0">
                <a:solidFill>
                  <a:srgbClr val="181818"/>
                </a:solidFill>
                <a:latin typeface="Verdana"/>
                <a:cs typeface="Verdana"/>
              </a:rPr>
              <a:t>к</a:t>
            </a:r>
            <a:r>
              <a:rPr sz="2450" spc="-10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450" spc="50" dirty="0">
                <a:solidFill>
                  <a:srgbClr val="181818"/>
                </a:solidFill>
                <a:latin typeface="Verdana"/>
                <a:cs typeface="Verdana"/>
              </a:rPr>
              <a:t>участию</a:t>
            </a:r>
            <a:r>
              <a:rPr sz="2450" spc="-6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450" spc="-50" dirty="0">
                <a:solidFill>
                  <a:srgbClr val="181818"/>
                </a:solidFill>
                <a:latin typeface="Verdana"/>
                <a:cs typeface="Verdana"/>
              </a:rPr>
              <a:t>в </a:t>
            </a:r>
            <a:r>
              <a:rPr sz="2450" spc="95" dirty="0">
                <a:solidFill>
                  <a:srgbClr val="181818"/>
                </a:solidFill>
                <a:latin typeface="Verdana"/>
                <a:cs typeface="Verdana"/>
              </a:rPr>
              <a:t>проекте</a:t>
            </a:r>
            <a:r>
              <a:rPr sz="2450" spc="-7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450" spc="100" dirty="0">
                <a:solidFill>
                  <a:srgbClr val="181818"/>
                </a:solidFill>
                <a:latin typeface="Verdana"/>
                <a:cs typeface="Verdana"/>
              </a:rPr>
              <a:t>специалистов</a:t>
            </a:r>
            <a:r>
              <a:rPr sz="2450" spc="-5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450" spc="-50" dirty="0">
                <a:solidFill>
                  <a:srgbClr val="181818"/>
                </a:solidFill>
                <a:latin typeface="Verdana"/>
                <a:cs typeface="Verdana"/>
              </a:rPr>
              <a:t>в </a:t>
            </a:r>
            <a:r>
              <a:rPr sz="2450" spc="80" dirty="0">
                <a:solidFill>
                  <a:srgbClr val="181818"/>
                </a:solidFill>
                <a:latin typeface="Verdana"/>
                <a:cs typeface="Verdana"/>
              </a:rPr>
              <a:t>сфере</a:t>
            </a:r>
            <a:r>
              <a:rPr sz="2450" spc="-6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450" spc="90" dirty="0">
                <a:solidFill>
                  <a:srgbClr val="181818"/>
                </a:solidFill>
                <a:latin typeface="Verdana"/>
                <a:cs typeface="Verdana"/>
              </a:rPr>
              <a:t>создания</a:t>
            </a:r>
            <a:r>
              <a:rPr sz="2450" spc="-7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450" spc="114" dirty="0">
                <a:solidFill>
                  <a:srgbClr val="181818"/>
                </a:solidFill>
                <a:latin typeface="Verdana"/>
                <a:cs typeface="Verdana"/>
              </a:rPr>
              <a:t>видеоигр</a:t>
            </a:r>
            <a:endParaRPr sz="245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102845" y="8271662"/>
            <a:ext cx="5608955" cy="12852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-1905" algn="ctr">
              <a:lnSpc>
                <a:spcPct val="112300"/>
              </a:lnSpc>
              <a:spcBef>
                <a:spcPts val="110"/>
              </a:spcBef>
            </a:pPr>
            <a:r>
              <a:rPr sz="2450" spc="125" dirty="0">
                <a:solidFill>
                  <a:srgbClr val="181818"/>
                </a:solidFill>
                <a:latin typeface="Verdana"/>
                <a:cs typeface="Verdana"/>
              </a:rPr>
              <a:t>Расширить</a:t>
            </a:r>
            <a:r>
              <a:rPr sz="2450" spc="-5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450" spc="105" dirty="0">
                <a:solidFill>
                  <a:srgbClr val="181818"/>
                </a:solidFill>
                <a:latin typeface="Verdana"/>
                <a:cs typeface="Verdana"/>
              </a:rPr>
              <a:t>границы</a:t>
            </a:r>
            <a:r>
              <a:rPr sz="2450" spc="-8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450" spc="70" dirty="0">
                <a:solidFill>
                  <a:srgbClr val="181818"/>
                </a:solidFill>
                <a:latin typeface="Verdana"/>
                <a:cs typeface="Verdana"/>
              </a:rPr>
              <a:t>проекта </a:t>
            </a:r>
            <a:r>
              <a:rPr sz="2450" spc="60" dirty="0">
                <a:solidFill>
                  <a:srgbClr val="181818"/>
                </a:solidFill>
                <a:latin typeface="Verdana"/>
                <a:cs typeface="Verdana"/>
              </a:rPr>
              <a:t>(создание</a:t>
            </a:r>
            <a:r>
              <a:rPr sz="2450" spc="-9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450" spc="105" dirty="0">
                <a:solidFill>
                  <a:srgbClr val="181818"/>
                </a:solidFill>
                <a:latin typeface="Verdana"/>
                <a:cs typeface="Verdana"/>
              </a:rPr>
              <a:t>игры</a:t>
            </a:r>
            <a:r>
              <a:rPr sz="2450" spc="-10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450" spc="60" dirty="0">
                <a:solidFill>
                  <a:srgbClr val="181818"/>
                </a:solidFill>
                <a:latin typeface="Verdana"/>
                <a:cs typeface="Verdana"/>
              </a:rPr>
              <a:t>для</a:t>
            </a:r>
            <a:r>
              <a:rPr sz="2450" spc="-10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450" spc="-95" dirty="0">
                <a:solidFill>
                  <a:srgbClr val="181818"/>
                </a:solidFill>
                <a:latin typeface="Verdana"/>
                <a:cs typeface="Verdana"/>
              </a:rPr>
              <a:t>5-</a:t>
            </a:r>
            <a:r>
              <a:rPr sz="2450" dirty="0">
                <a:solidFill>
                  <a:srgbClr val="181818"/>
                </a:solidFill>
                <a:latin typeface="Verdana"/>
                <a:cs typeface="Verdana"/>
              </a:rPr>
              <a:t>9</a:t>
            </a:r>
            <a:r>
              <a:rPr sz="2450" spc="-11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450" spc="-10" dirty="0">
                <a:solidFill>
                  <a:srgbClr val="181818"/>
                </a:solidFill>
                <a:latin typeface="Verdana"/>
                <a:cs typeface="Verdana"/>
              </a:rPr>
              <a:t>классов), </a:t>
            </a:r>
            <a:r>
              <a:rPr sz="2450" spc="95" dirty="0">
                <a:solidFill>
                  <a:srgbClr val="181818"/>
                </a:solidFill>
                <a:latin typeface="Verdana"/>
                <a:cs typeface="Verdana"/>
              </a:rPr>
              <a:t>проект</a:t>
            </a:r>
            <a:r>
              <a:rPr sz="2450" spc="3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450" dirty="0">
                <a:solidFill>
                  <a:srgbClr val="181818"/>
                </a:solidFill>
                <a:latin typeface="Verdana"/>
                <a:cs typeface="Verdana"/>
              </a:rPr>
              <a:t>«Другое</a:t>
            </a:r>
            <a:r>
              <a:rPr sz="2450" spc="3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450" spc="-10" dirty="0">
                <a:solidFill>
                  <a:srgbClr val="181818"/>
                </a:solidFill>
                <a:latin typeface="Verdana"/>
                <a:cs typeface="Verdana"/>
              </a:rPr>
              <a:t>Дело»</a:t>
            </a:r>
            <a:endParaRPr sz="2450">
              <a:latin typeface="Verdana"/>
              <a:cs typeface="Verdana"/>
            </a:endParaRPr>
          </a:p>
        </p:txBody>
      </p: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2336" y="9771888"/>
            <a:ext cx="1466088" cy="2438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24421" y="0"/>
            <a:ext cx="1564005" cy="2123440"/>
          </a:xfrm>
          <a:custGeom>
            <a:avLst/>
            <a:gdLst/>
            <a:ahLst/>
            <a:cxnLst/>
            <a:rect l="l" t="t" r="r" b="b"/>
            <a:pathLst>
              <a:path w="1564005" h="2123440">
                <a:moveTo>
                  <a:pt x="1563579" y="0"/>
                </a:moveTo>
                <a:lnTo>
                  <a:pt x="0" y="0"/>
                </a:lnTo>
                <a:lnTo>
                  <a:pt x="200" y="4760"/>
                </a:lnTo>
                <a:lnTo>
                  <a:pt x="2985" y="50229"/>
                </a:lnTo>
                <a:lnTo>
                  <a:pt x="6652" y="95722"/>
                </a:lnTo>
                <a:lnTo>
                  <a:pt x="11204" y="141227"/>
                </a:lnTo>
                <a:lnTo>
                  <a:pt x="16646" y="186732"/>
                </a:lnTo>
                <a:lnTo>
                  <a:pt x="22983" y="232225"/>
                </a:lnTo>
                <a:lnTo>
                  <a:pt x="30218" y="277695"/>
                </a:lnTo>
                <a:lnTo>
                  <a:pt x="38357" y="323130"/>
                </a:lnTo>
                <a:lnTo>
                  <a:pt x="47403" y="368518"/>
                </a:lnTo>
                <a:lnTo>
                  <a:pt x="57362" y="413847"/>
                </a:lnTo>
                <a:lnTo>
                  <a:pt x="68237" y="459106"/>
                </a:lnTo>
                <a:lnTo>
                  <a:pt x="80034" y="504282"/>
                </a:lnTo>
                <a:lnTo>
                  <a:pt x="92756" y="549364"/>
                </a:lnTo>
                <a:lnTo>
                  <a:pt x="106409" y="594341"/>
                </a:lnTo>
                <a:lnTo>
                  <a:pt x="120996" y="639199"/>
                </a:lnTo>
                <a:lnTo>
                  <a:pt x="136522" y="683928"/>
                </a:lnTo>
                <a:lnTo>
                  <a:pt x="152992" y="728516"/>
                </a:lnTo>
                <a:lnTo>
                  <a:pt x="170410" y="772951"/>
                </a:lnTo>
                <a:lnTo>
                  <a:pt x="188781" y="817220"/>
                </a:lnTo>
                <a:lnTo>
                  <a:pt x="208108" y="861314"/>
                </a:lnTo>
                <a:lnTo>
                  <a:pt x="228307" y="905016"/>
                </a:lnTo>
                <a:lnTo>
                  <a:pt x="249273" y="948120"/>
                </a:lnTo>
                <a:lnTo>
                  <a:pt x="270994" y="990619"/>
                </a:lnTo>
                <a:lnTo>
                  <a:pt x="293458" y="1032510"/>
                </a:lnTo>
                <a:lnTo>
                  <a:pt x="316653" y="1073789"/>
                </a:lnTo>
                <a:lnTo>
                  <a:pt x="340567" y="1114450"/>
                </a:lnTo>
                <a:lnTo>
                  <a:pt x="365189" y="1154490"/>
                </a:lnTo>
                <a:lnTo>
                  <a:pt x="390508" y="1193904"/>
                </a:lnTo>
                <a:lnTo>
                  <a:pt x="416510" y="1232687"/>
                </a:lnTo>
                <a:lnTo>
                  <a:pt x="443184" y="1270835"/>
                </a:lnTo>
                <a:lnTo>
                  <a:pt x="470519" y="1308343"/>
                </a:lnTo>
                <a:lnTo>
                  <a:pt x="498503" y="1345207"/>
                </a:lnTo>
                <a:lnTo>
                  <a:pt x="527124" y="1381423"/>
                </a:lnTo>
                <a:lnTo>
                  <a:pt x="556370" y="1416986"/>
                </a:lnTo>
                <a:lnTo>
                  <a:pt x="586229" y="1451891"/>
                </a:lnTo>
                <a:lnTo>
                  <a:pt x="616690" y="1486135"/>
                </a:lnTo>
                <a:lnTo>
                  <a:pt x="647740" y="1519712"/>
                </a:lnTo>
                <a:lnTo>
                  <a:pt x="679369" y="1552618"/>
                </a:lnTo>
                <a:lnTo>
                  <a:pt x="711563" y="1584849"/>
                </a:lnTo>
                <a:lnTo>
                  <a:pt x="744313" y="1616400"/>
                </a:lnTo>
                <a:lnTo>
                  <a:pt x="777604" y="1647267"/>
                </a:lnTo>
                <a:lnTo>
                  <a:pt x="811427" y="1677446"/>
                </a:lnTo>
                <a:lnTo>
                  <a:pt x="845768" y="1706931"/>
                </a:lnTo>
                <a:lnTo>
                  <a:pt x="880617" y="1735718"/>
                </a:lnTo>
                <a:lnTo>
                  <a:pt x="915961" y="1763803"/>
                </a:lnTo>
                <a:lnTo>
                  <a:pt x="951789" y="1791182"/>
                </a:lnTo>
                <a:lnTo>
                  <a:pt x="988089" y="1817849"/>
                </a:lnTo>
                <a:lnTo>
                  <a:pt x="1024849" y="1843801"/>
                </a:lnTo>
                <a:lnTo>
                  <a:pt x="1062057" y="1869033"/>
                </a:lnTo>
                <a:lnTo>
                  <a:pt x="1099701" y="1893540"/>
                </a:lnTo>
                <a:lnTo>
                  <a:pt x="1137770" y="1917319"/>
                </a:lnTo>
                <a:lnTo>
                  <a:pt x="1176253" y="1940363"/>
                </a:lnTo>
                <a:lnTo>
                  <a:pt x="1215136" y="1962671"/>
                </a:lnTo>
                <a:lnTo>
                  <a:pt x="1254408" y="1984235"/>
                </a:lnTo>
                <a:lnTo>
                  <a:pt x="1294058" y="2005053"/>
                </a:lnTo>
                <a:lnTo>
                  <a:pt x="1334074" y="2025120"/>
                </a:lnTo>
                <a:lnTo>
                  <a:pt x="1374444" y="2044430"/>
                </a:lnTo>
                <a:lnTo>
                  <a:pt x="1415156" y="2062981"/>
                </a:lnTo>
                <a:lnTo>
                  <a:pt x="1456198" y="2080766"/>
                </a:lnTo>
                <a:lnTo>
                  <a:pt x="1497559" y="2097783"/>
                </a:lnTo>
                <a:lnTo>
                  <a:pt x="1539227" y="2114026"/>
                </a:lnTo>
                <a:lnTo>
                  <a:pt x="1563579" y="2123000"/>
                </a:lnTo>
                <a:lnTo>
                  <a:pt x="1563579" y="0"/>
                </a:lnTo>
                <a:close/>
              </a:path>
            </a:pathLst>
          </a:custGeom>
          <a:solidFill>
            <a:srgbClr val="92CCEC">
              <a:alpha val="2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57191" y="9857231"/>
            <a:ext cx="944880" cy="23774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7898277"/>
            <a:ext cx="2388870" cy="2388870"/>
          </a:xfrm>
          <a:custGeom>
            <a:avLst/>
            <a:gdLst/>
            <a:ahLst/>
            <a:cxnLst/>
            <a:rect l="l" t="t" r="r" b="b"/>
            <a:pathLst>
              <a:path w="2388870" h="2388870">
                <a:moveTo>
                  <a:pt x="15410" y="0"/>
                </a:moveTo>
                <a:lnTo>
                  <a:pt x="0" y="0"/>
                </a:lnTo>
                <a:lnTo>
                  <a:pt x="0" y="2388720"/>
                </a:lnTo>
                <a:lnTo>
                  <a:pt x="2388722" y="2388720"/>
                </a:lnTo>
                <a:lnTo>
                  <a:pt x="2388597" y="2355738"/>
                </a:lnTo>
                <a:lnTo>
                  <a:pt x="2387557" y="2310351"/>
                </a:lnTo>
                <a:lnTo>
                  <a:pt x="2385646" y="2264917"/>
                </a:lnTo>
                <a:lnTo>
                  <a:pt x="2382857" y="2219447"/>
                </a:lnTo>
                <a:lnTo>
                  <a:pt x="2379188" y="2173953"/>
                </a:lnTo>
                <a:lnTo>
                  <a:pt x="2374633" y="2128448"/>
                </a:lnTo>
                <a:lnTo>
                  <a:pt x="2369188" y="2082942"/>
                </a:lnTo>
                <a:lnTo>
                  <a:pt x="2362848" y="2037447"/>
                </a:lnTo>
                <a:lnTo>
                  <a:pt x="2355610" y="1991976"/>
                </a:lnTo>
                <a:lnTo>
                  <a:pt x="2347468" y="1946541"/>
                </a:lnTo>
                <a:lnTo>
                  <a:pt x="2338418" y="1901152"/>
                </a:lnTo>
                <a:lnTo>
                  <a:pt x="2328456" y="1855821"/>
                </a:lnTo>
                <a:lnTo>
                  <a:pt x="2317576" y="1810562"/>
                </a:lnTo>
                <a:lnTo>
                  <a:pt x="2305776" y="1765385"/>
                </a:lnTo>
                <a:lnTo>
                  <a:pt x="2293050" y="1720301"/>
                </a:lnTo>
                <a:lnTo>
                  <a:pt x="2279393" y="1675324"/>
                </a:lnTo>
                <a:lnTo>
                  <a:pt x="2264802" y="1630465"/>
                </a:lnTo>
                <a:lnTo>
                  <a:pt x="2249272" y="1585735"/>
                </a:lnTo>
                <a:lnTo>
                  <a:pt x="2232798" y="1541146"/>
                </a:lnTo>
                <a:lnTo>
                  <a:pt x="2215375" y="1496710"/>
                </a:lnTo>
                <a:lnTo>
                  <a:pt x="2197001" y="1452440"/>
                </a:lnTo>
                <a:lnTo>
                  <a:pt x="2177669" y="1408346"/>
                </a:lnTo>
                <a:lnTo>
                  <a:pt x="2157474" y="1364641"/>
                </a:lnTo>
                <a:lnTo>
                  <a:pt x="2136512" y="1321535"/>
                </a:lnTo>
                <a:lnTo>
                  <a:pt x="2114796" y="1279033"/>
                </a:lnTo>
                <a:lnTo>
                  <a:pt x="2092336" y="1237140"/>
                </a:lnTo>
                <a:lnTo>
                  <a:pt x="2069145" y="1195859"/>
                </a:lnTo>
                <a:lnTo>
                  <a:pt x="2045235" y="1155196"/>
                </a:lnTo>
                <a:lnTo>
                  <a:pt x="2020616" y="1115154"/>
                </a:lnTo>
                <a:lnTo>
                  <a:pt x="1995302" y="1075739"/>
                </a:lnTo>
                <a:lnTo>
                  <a:pt x="1969303" y="1036954"/>
                </a:lnTo>
                <a:lnTo>
                  <a:pt x="1942632" y="998804"/>
                </a:lnTo>
                <a:lnTo>
                  <a:pt x="1915300" y="961294"/>
                </a:lnTo>
                <a:lnTo>
                  <a:pt x="1887319" y="924428"/>
                </a:lnTo>
                <a:lnTo>
                  <a:pt x="1858701" y="888211"/>
                </a:lnTo>
                <a:lnTo>
                  <a:pt x="1829458" y="852646"/>
                </a:lnTo>
                <a:lnTo>
                  <a:pt x="1799602" y="817740"/>
                </a:lnTo>
                <a:lnTo>
                  <a:pt x="1769144" y="783495"/>
                </a:lnTo>
                <a:lnTo>
                  <a:pt x="1738096" y="749916"/>
                </a:lnTo>
                <a:lnTo>
                  <a:pt x="1706469" y="717009"/>
                </a:lnTo>
                <a:lnTo>
                  <a:pt x="1674277" y="684777"/>
                </a:lnTo>
                <a:lnTo>
                  <a:pt x="1641530" y="653224"/>
                </a:lnTo>
                <a:lnTo>
                  <a:pt x="1608240" y="622357"/>
                </a:lnTo>
                <a:lnTo>
                  <a:pt x="1574420" y="592177"/>
                </a:lnTo>
                <a:lnTo>
                  <a:pt x="1540080" y="562692"/>
                </a:lnTo>
                <a:lnTo>
                  <a:pt x="1505233" y="533903"/>
                </a:lnTo>
                <a:lnTo>
                  <a:pt x="1469890" y="505818"/>
                </a:lnTo>
                <a:lnTo>
                  <a:pt x="1434064" y="478438"/>
                </a:lnTo>
                <a:lnTo>
                  <a:pt x="1397766" y="451770"/>
                </a:lnTo>
                <a:lnTo>
                  <a:pt x="1361007" y="425818"/>
                </a:lnTo>
                <a:lnTo>
                  <a:pt x="1323800" y="400586"/>
                </a:lnTo>
                <a:lnTo>
                  <a:pt x="1286157" y="376078"/>
                </a:lnTo>
                <a:lnTo>
                  <a:pt x="1248089" y="352299"/>
                </a:lnTo>
                <a:lnTo>
                  <a:pt x="1209608" y="329254"/>
                </a:lnTo>
                <a:lnTo>
                  <a:pt x="1170725" y="306947"/>
                </a:lnTo>
                <a:lnTo>
                  <a:pt x="1131454" y="285382"/>
                </a:lnTo>
                <a:lnTo>
                  <a:pt x="1091804" y="264564"/>
                </a:lnTo>
                <a:lnTo>
                  <a:pt x="1051789" y="244498"/>
                </a:lnTo>
                <a:lnTo>
                  <a:pt x="1011420" y="225188"/>
                </a:lnTo>
                <a:lnTo>
                  <a:pt x="970708" y="206637"/>
                </a:lnTo>
                <a:lnTo>
                  <a:pt x="929667" y="188852"/>
                </a:lnTo>
                <a:lnTo>
                  <a:pt x="888306" y="171836"/>
                </a:lnTo>
                <a:lnTo>
                  <a:pt x="846639" y="155594"/>
                </a:lnTo>
                <a:lnTo>
                  <a:pt x="804676" y="140130"/>
                </a:lnTo>
                <a:lnTo>
                  <a:pt x="762431" y="125448"/>
                </a:lnTo>
                <a:lnTo>
                  <a:pt x="719914" y="111554"/>
                </a:lnTo>
                <a:lnTo>
                  <a:pt x="677137" y="98452"/>
                </a:lnTo>
                <a:lnTo>
                  <a:pt x="634112" y="86145"/>
                </a:lnTo>
                <a:lnTo>
                  <a:pt x="590851" y="74640"/>
                </a:lnTo>
                <a:lnTo>
                  <a:pt x="547366" y="63939"/>
                </a:lnTo>
                <a:lnTo>
                  <a:pt x="503669" y="54048"/>
                </a:lnTo>
                <a:lnTo>
                  <a:pt x="459770" y="44971"/>
                </a:lnTo>
                <a:lnTo>
                  <a:pt x="415683" y="36712"/>
                </a:lnTo>
                <a:lnTo>
                  <a:pt x="371419" y="29276"/>
                </a:lnTo>
                <a:lnTo>
                  <a:pt x="326989" y="22668"/>
                </a:lnTo>
                <a:lnTo>
                  <a:pt x="282406" y="16891"/>
                </a:lnTo>
                <a:lnTo>
                  <a:pt x="237681" y="11951"/>
                </a:lnTo>
                <a:lnTo>
                  <a:pt x="192826" y="7852"/>
                </a:lnTo>
                <a:lnTo>
                  <a:pt x="147853" y="4598"/>
                </a:lnTo>
                <a:lnTo>
                  <a:pt x="102774" y="2194"/>
                </a:lnTo>
                <a:lnTo>
                  <a:pt x="57600" y="644"/>
                </a:lnTo>
                <a:lnTo>
                  <a:pt x="15410" y="0"/>
                </a:lnTo>
                <a:close/>
              </a:path>
            </a:pathLst>
          </a:custGeom>
          <a:solidFill>
            <a:srgbClr val="92CCEC">
              <a:alpha val="2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248887" y="618744"/>
            <a:ext cx="2039620" cy="548640"/>
          </a:xfrm>
          <a:custGeom>
            <a:avLst/>
            <a:gdLst/>
            <a:ahLst/>
            <a:cxnLst/>
            <a:rect l="l" t="t" r="r" b="b"/>
            <a:pathLst>
              <a:path w="2039619" h="548640">
                <a:moveTo>
                  <a:pt x="2039111" y="0"/>
                </a:moveTo>
                <a:lnTo>
                  <a:pt x="273050" y="0"/>
                </a:lnTo>
                <a:lnTo>
                  <a:pt x="223982" y="4419"/>
                </a:lnTo>
                <a:lnTo>
                  <a:pt x="177795" y="17161"/>
                </a:lnTo>
                <a:lnTo>
                  <a:pt x="135259" y="37450"/>
                </a:lnTo>
                <a:lnTo>
                  <a:pt x="97148" y="64513"/>
                </a:lnTo>
                <a:lnTo>
                  <a:pt x="64235" y="97575"/>
                </a:lnTo>
                <a:lnTo>
                  <a:pt x="37290" y="135861"/>
                </a:lnTo>
                <a:lnTo>
                  <a:pt x="17088" y="178597"/>
                </a:lnTo>
                <a:lnTo>
                  <a:pt x="4400" y="225008"/>
                </a:lnTo>
                <a:lnTo>
                  <a:pt x="0" y="274320"/>
                </a:lnTo>
                <a:lnTo>
                  <a:pt x="4400" y="323631"/>
                </a:lnTo>
                <a:lnTo>
                  <a:pt x="17088" y="370042"/>
                </a:lnTo>
                <a:lnTo>
                  <a:pt x="37290" y="412778"/>
                </a:lnTo>
                <a:lnTo>
                  <a:pt x="64235" y="451064"/>
                </a:lnTo>
                <a:lnTo>
                  <a:pt x="97148" y="484126"/>
                </a:lnTo>
                <a:lnTo>
                  <a:pt x="135259" y="511189"/>
                </a:lnTo>
                <a:lnTo>
                  <a:pt x="177795" y="531478"/>
                </a:lnTo>
                <a:lnTo>
                  <a:pt x="223982" y="544220"/>
                </a:lnTo>
                <a:lnTo>
                  <a:pt x="273050" y="548639"/>
                </a:lnTo>
                <a:lnTo>
                  <a:pt x="2039111" y="548639"/>
                </a:lnTo>
                <a:lnTo>
                  <a:pt x="2039111" y="0"/>
                </a:lnTo>
                <a:close/>
              </a:path>
            </a:pathLst>
          </a:custGeom>
          <a:solidFill>
            <a:srgbClr val="92C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2648" y="1722120"/>
            <a:ext cx="280415" cy="120395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063853" y="1601333"/>
            <a:ext cx="14018894" cy="147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400"/>
              </a:lnSpc>
              <a:spcBef>
                <a:spcPts val="100"/>
              </a:spcBef>
            </a:pPr>
            <a:r>
              <a:rPr sz="3000" b="1" spc="95" dirty="0">
                <a:solidFill>
                  <a:srgbClr val="181818"/>
                </a:solidFill>
                <a:latin typeface="Tahoma"/>
                <a:cs typeface="Tahoma"/>
              </a:rPr>
              <a:t>Интерактивный</a:t>
            </a:r>
            <a:r>
              <a:rPr sz="3000" b="1" spc="15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3000" b="1" spc="114" dirty="0">
                <a:solidFill>
                  <a:srgbClr val="181818"/>
                </a:solidFill>
                <a:latin typeface="Tahoma"/>
                <a:cs typeface="Tahoma"/>
              </a:rPr>
              <a:t>источник</a:t>
            </a:r>
            <a:r>
              <a:rPr sz="3000" b="1" spc="10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3000" b="1" spc="105" dirty="0">
                <a:solidFill>
                  <a:srgbClr val="181818"/>
                </a:solidFill>
                <a:latin typeface="Tahoma"/>
                <a:cs typeface="Tahoma"/>
              </a:rPr>
              <a:t>информации</a:t>
            </a:r>
            <a:r>
              <a:rPr sz="3000" b="1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3000" b="1" spc="175" dirty="0">
                <a:solidFill>
                  <a:srgbClr val="181818"/>
                </a:solidFill>
                <a:latin typeface="Tahoma"/>
                <a:cs typeface="Tahoma"/>
              </a:rPr>
              <a:t>и</a:t>
            </a:r>
            <a:r>
              <a:rPr sz="3000" b="1" spc="-5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3000" b="1" spc="110" dirty="0">
                <a:solidFill>
                  <a:srgbClr val="181818"/>
                </a:solidFill>
                <a:latin typeface="Tahoma"/>
                <a:cs typeface="Tahoma"/>
              </a:rPr>
              <a:t>практической</a:t>
            </a:r>
            <a:r>
              <a:rPr sz="3000" b="1" spc="45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3000" b="1" spc="85" dirty="0">
                <a:solidFill>
                  <a:srgbClr val="181818"/>
                </a:solidFill>
                <a:latin typeface="Tahoma"/>
                <a:cs typeface="Tahoma"/>
              </a:rPr>
              <a:t>отработки </a:t>
            </a:r>
            <a:r>
              <a:rPr sz="3000" b="1" spc="60" dirty="0">
                <a:solidFill>
                  <a:srgbClr val="181818"/>
                </a:solidFill>
                <a:latin typeface="Tahoma"/>
                <a:cs typeface="Tahoma"/>
              </a:rPr>
              <a:t>навыков</a:t>
            </a:r>
            <a:r>
              <a:rPr sz="3000" b="1" spc="-30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3000" b="1" spc="95" dirty="0">
                <a:solidFill>
                  <a:srgbClr val="181818"/>
                </a:solidFill>
                <a:latin typeface="Tahoma"/>
                <a:cs typeface="Tahoma"/>
              </a:rPr>
              <a:t>безопасности,</a:t>
            </a:r>
            <a:r>
              <a:rPr sz="3000" b="1" spc="15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3000" b="1" spc="90" dirty="0">
                <a:solidFill>
                  <a:srgbClr val="181818"/>
                </a:solidFill>
                <a:latin typeface="Tahoma"/>
                <a:cs typeface="Tahoma"/>
              </a:rPr>
              <a:t>уникальные</a:t>
            </a:r>
            <a:r>
              <a:rPr sz="3000" b="1" spc="5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3000" b="1" spc="125" dirty="0">
                <a:solidFill>
                  <a:srgbClr val="181818"/>
                </a:solidFill>
                <a:latin typeface="Tahoma"/>
                <a:cs typeface="Tahoma"/>
              </a:rPr>
              <a:t>герои</a:t>
            </a:r>
            <a:r>
              <a:rPr sz="3000" b="1" spc="45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3000" b="1" spc="-10" dirty="0">
                <a:solidFill>
                  <a:srgbClr val="181818"/>
                </a:solidFill>
                <a:latin typeface="Tahoma"/>
                <a:cs typeface="Tahoma"/>
              </a:rPr>
              <a:t>игры.</a:t>
            </a:r>
            <a:endParaRPr sz="3000">
              <a:latin typeface="Tahoma"/>
              <a:cs typeface="Tahoma"/>
            </a:endParaRPr>
          </a:p>
          <a:p>
            <a:pPr marL="119380">
              <a:lnSpc>
                <a:spcPct val="100000"/>
              </a:lnSpc>
              <a:spcBef>
                <a:spcPts val="190"/>
              </a:spcBef>
            </a:pPr>
            <a:r>
              <a:rPr sz="3000" b="1" spc="95" dirty="0">
                <a:solidFill>
                  <a:srgbClr val="181818"/>
                </a:solidFill>
                <a:latin typeface="Tahoma"/>
                <a:cs typeface="Tahoma"/>
              </a:rPr>
              <a:t>Аналогов</a:t>
            </a:r>
            <a:r>
              <a:rPr sz="3000" b="1" spc="-25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3000" b="1" spc="110" dirty="0">
                <a:solidFill>
                  <a:srgbClr val="181818"/>
                </a:solidFill>
                <a:latin typeface="Tahoma"/>
                <a:cs typeface="Tahoma"/>
              </a:rPr>
              <a:t>нашей</a:t>
            </a:r>
            <a:r>
              <a:rPr sz="3000" b="1" spc="-10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3000" b="1" spc="95" dirty="0">
                <a:solidFill>
                  <a:srgbClr val="181818"/>
                </a:solidFill>
                <a:latin typeface="Tahoma"/>
                <a:cs typeface="Tahoma"/>
              </a:rPr>
              <a:t>игры</a:t>
            </a:r>
            <a:r>
              <a:rPr sz="3000" b="1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3000" b="1" spc="130" dirty="0">
                <a:solidFill>
                  <a:srgbClr val="181818"/>
                </a:solidFill>
                <a:latin typeface="Tahoma"/>
                <a:cs typeface="Tahoma"/>
              </a:rPr>
              <a:t>не</a:t>
            </a:r>
            <a:r>
              <a:rPr sz="3000" b="1" spc="-20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3000" b="1" spc="65" dirty="0">
                <a:solidFill>
                  <a:srgbClr val="181818"/>
                </a:solidFill>
                <a:latin typeface="Tahoma"/>
                <a:cs typeface="Tahoma"/>
              </a:rPr>
              <a:t>существует!</a:t>
            </a:r>
            <a:endParaRPr sz="3000">
              <a:latin typeface="Tahoma"/>
              <a:cs typeface="Tahoma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01678" y="3528955"/>
            <a:ext cx="4025478" cy="275889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50240" y="6643151"/>
            <a:ext cx="5006340" cy="31146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10"/>
              </a:spcBef>
            </a:pPr>
            <a:r>
              <a:rPr sz="2100" b="1" spc="95" dirty="0">
                <a:solidFill>
                  <a:srgbClr val="181818"/>
                </a:solidFill>
                <a:latin typeface="Tahoma"/>
                <a:cs typeface="Tahoma"/>
              </a:rPr>
              <a:t>Орленок</a:t>
            </a:r>
            <a:r>
              <a:rPr sz="2100" b="1" spc="-5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100" spc="-285" dirty="0">
                <a:solidFill>
                  <a:srgbClr val="181818"/>
                </a:solidFill>
                <a:latin typeface="Verdana"/>
                <a:cs typeface="Verdana"/>
              </a:rPr>
              <a:t>–</a:t>
            </a:r>
            <a:r>
              <a:rPr sz="2100" spc="-17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00" spc="55" dirty="0">
                <a:solidFill>
                  <a:srgbClr val="181818"/>
                </a:solidFill>
                <a:latin typeface="Verdana"/>
                <a:cs typeface="Verdana"/>
              </a:rPr>
              <a:t>спокойный</a:t>
            </a:r>
            <a:r>
              <a:rPr sz="2100" spc="-14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00" spc="-10" dirty="0">
                <a:solidFill>
                  <a:srgbClr val="181818"/>
                </a:solidFill>
                <a:latin typeface="Verdana"/>
                <a:cs typeface="Verdana"/>
              </a:rPr>
              <a:t>малый.</a:t>
            </a:r>
            <a:r>
              <a:rPr sz="2100" spc="-16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00" spc="90" dirty="0">
                <a:solidFill>
                  <a:srgbClr val="181818"/>
                </a:solidFill>
                <a:latin typeface="Verdana"/>
                <a:cs typeface="Verdana"/>
              </a:rPr>
              <a:t>Он </a:t>
            </a:r>
            <a:r>
              <a:rPr sz="2100" dirty="0">
                <a:solidFill>
                  <a:srgbClr val="181818"/>
                </a:solidFill>
                <a:latin typeface="Verdana"/>
                <a:cs typeface="Verdana"/>
              </a:rPr>
              <a:t>всегда</a:t>
            </a:r>
            <a:r>
              <a:rPr sz="2100" spc="6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181818"/>
                </a:solidFill>
                <a:latin typeface="Verdana"/>
                <a:cs typeface="Verdana"/>
              </a:rPr>
              <a:t>трезво</a:t>
            </a:r>
            <a:r>
              <a:rPr sz="2100" spc="8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181818"/>
                </a:solidFill>
                <a:latin typeface="Verdana"/>
                <a:cs typeface="Verdana"/>
              </a:rPr>
              <a:t>оценивает</a:t>
            </a:r>
            <a:r>
              <a:rPr sz="2100" spc="12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00" spc="-10" dirty="0">
                <a:solidFill>
                  <a:srgbClr val="181818"/>
                </a:solidFill>
                <a:latin typeface="Verdana"/>
                <a:cs typeface="Verdana"/>
              </a:rPr>
              <a:t>ситуацию </a:t>
            </a:r>
            <a:r>
              <a:rPr sz="2100" spc="90" dirty="0">
                <a:solidFill>
                  <a:srgbClr val="181818"/>
                </a:solidFill>
                <a:latin typeface="Verdana"/>
                <a:cs typeface="Verdana"/>
              </a:rPr>
              <a:t>и</a:t>
            </a:r>
            <a:r>
              <a:rPr sz="2100" spc="-16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00" spc="55" dirty="0">
                <a:solidFill>
                  <a:srgbClr val="181818"/>
                </a:solidFill>
                <a:latin typeface="Verdana"/>
                <a:cs typeface="Verdana"/>
              </a:rPr>
              <a:t>не</a:t>
            </a:r>
            <a:r>
              <a:rPr sz="2100" spc="-16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181818"/>
                </a:solidFill>
                <a:latin typeface="Verdana"/>
                <a:cs typeface="Verdana"/>
              </a:rPr>
              <a:t>даёт</a:t>
            </a:r>
            <a:r>
              <a:rPr sz="2100" spc="-14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00" spc="60" dirty="0">
                <a:solidFill>
                  <a:srgbClr val="181818"/>
                </a:solidFill>
                <a:latin typeface="Verdana"/>
                <a:cs typeface="Verdana"/>
              </a:rPr>
              <a:t>себе</a:t>
            </a:r>
            <a:r>
              <a:rPr sz="2100" spc="-16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00" spc="75" dirty="0">
                <a:solidFill>
                  <a:srgbClr val="181818"/>
                </a:solidFill>
                <a:latin typeface="Verdana"/>
                <a:cs typeface="Verdana"/>
              </a:rPr>
              <a:t>или</a:t>
            </a:r>
            <a:r>
              <a:rPr sz="2100" spc="-16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181818"/>
                </a:solidFill>
                <a:latin typeface="Verdana"/>
                <a:cs typeface="Verdana"/>
              </a:rPr>
              <a:t>кому-</a:t>
            </a:r>
            <a:r>
              <a:rPr sz="2100" spc="-25" dirty="0">
                <a:solidFill>
                  <a:srgbClr val="181818"/>
                </a:solidFill>
                <a:latin typeface="Verdana"/>
                <a:cs typeface="Verdana"/>
              </a:rPr>
              <a:t>то</a:t>
            </a:r>
            <a:r>
              <a:rPr sz="2100" spc="52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181818"/>
                </a:solidFill>
                <a:latin typeface="Verdana"/>
                <a:cs typeface="Verdana"/>
              </a:rPr>
              <a:t>другому</a:t>
            </a:r>
            <a:r>
              <a:rPr sz="2100" spc="9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181818"/>
                </a:solidFill>
                <a:latin typeface="Verdana"/>
                <a:cs typeface="Verdana"/>
              </a:rPr>
              <a:t>погрузиться</a:t>
            </a:r>
            <a:r>
              <a:rPr sz="2100" spc="5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181818"/>
                </a:solidFill>
                <a:latin typeface="Verdana"/>
                <a:cs typeface="Verdana"/>
              </a:rPr>
              <a:t>в</a:t>
            </a:r>
            <a:r>
              <a:rPr sz="2100" spc="4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00" spc="-10" dirty="0">
                <a:solidFill>
                  <a:srgbClr val="181818"/>
                </a:solidFill>
                <a:latin typeface="Verdana"/>
                <a:cs typeface="Verdana"/>
              </a:rPr>
              <a:t>панику.</a:t>
            </a:r>
            <a:endParaRPr sz="21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2100" dirty="0">
                <a:solidFill>
                  <a:srgbClr val="181818"/>
                </a:solidFill>
                <a:latin typeface="Verdana"/>
                <a:cs typeface="Verdana"/>
              </a:rPr>
              <a:t>Его</a:t>
            </a:r>
            <a:r>
              <a:rPr sz="2100" spc="-10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00" spc="65" dirty="0">
                <a:solidFill>
                  <a:srgbClr val="181818"/>
                </a:solidFill>
                <a:latin typeface="Verdana"/>
                <a:cs typeface="Verdana"/>
              </a:rPr>
              <a:t>орлиный</a:t>
            </a:r>
            <a:r>
              <a:rPr sz="2100" spc="-10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181818"/>
                </a:solidFill>
                <a:latin typeface="Verdana"/>
                <a:cs typeface="Verdana"/>
              </a:rPr>
              <a:t>глаз</a:t>
            </a:r>
            <a:r>
              <a:rPr sz="2100" spc="-12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00" spc="-10" dirty="0">
                <a:solidFill>
                  <a:srgbClr val="181818"/>
                </a:solidFill>
                <a:latin typeface="Verdana"/>
                <a:cs typeface="Verdana"/>
              </a:rPr>
              <a:t>подмечает</a:t>
            </a:r>
            <a:endParaRPr sz="2100" dirty="0">
              <a:latin typeface="Verdana"/>
              <a:cs typeface="Verdana"/>
            </a:endParaRPr>
          </a:p>
          <a:p>
            <a:pPr marL="12700" marR="638810">
              <a:lnSpc>
                <a:spcPct val="107000"/>
              </a:lnSpc>
              <a:spcBef>
                <a:spcPts val="15"/>
              </a:spcBef>
            </a:pPr>
            <a:r>
              <a:rPr sz="2100" dirty="0">
                <a:solidFill>
                  <a:srgbClr val="181818"/>
                </a:solidFill>
                <a:latin typeface="Verdana"/>
                <a:cs typeface="Verdana"/>
              </a:rPr>
              <a:t>абсолютно</a:t>
            </a:r>
            <a:r>
              <a:rPr sz="2100" spc="-3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181818"/>
                </a:solidFill>
                <a:latin typeface="Verdana"/>
                <a:cs typeface="Verdana"/>
              </a:rPr>
              <a:t>всё</a:t>
            </a:r>
            <a:r>
              <a:rPr sz="2100" spc="-5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181818"/>
                </a:solidFill>
                <a:latin typeface="Verdana"/>
                <a:cs typeface="Verdana"/>
              </a:rPr>
              <a:t>на</a:t>
            </a:r>
            <a:r>
              <a:rPr sz="2100" spc="-3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00" spc="75" dirty="0">
                <a:solidFill>
                  <a:srgbClr val="181818"/>
                </a:solidFill>
                <a:latin typeface="Verdana"/>
                <a:cs typeface="Verdana"/>
              </a:rPr>
              <a:t>своём</a:t>
            </a:r>
            <a:r>
              <a:rPr sz="2100" spc="-7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00" spc="-10" dirty="0">
                <a:solidFill>
                  <a:srgbClr val="181818"/>
                </a:solidFill>
                <a:latin typeface="Verdana"/>
                <a:cs typeface="Verdana"/>
              </a:rPr>
              <a:t>пути. </a:t>
            </a:r>
            <a:r>
              <a:rPr sz="2100" spc="100" dirty="0">
                <a:solidFill>
                  <a:srgbClr val="181818"/>
                </a:solidFill>
                <a:latin typeface="Verdana"/>
                <a:cs typeface="Verdana"/>
              </a:rPr>
              <a:t>Он</a:t>
            </a:r>
            <a:r>
              <a:rPr sz="2100" spc="-14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181818"/>
                </a:solidFill>
                <a:latin typeface="Verdana"/>
                <a:cs typeface="Verdana"/>
              </a:rPr>
              <a:t>очень</a:t>
            </a:r>
            <a:r>
              <a:rPr sz="2100" spc="-10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00" spc="-20" dirty="0">
                <a:solidFill>
                  <a:srgbClr val="181818"/>
                </a:solidFill>
                <a:latin typeface="Verdana"/>
                <a:cs typeface="Verdana"/>
              </a:rPr>
              <a:t>отзывчив,</a:t>
            </a:r>
            <a:r>
              <a:rPr sz="2100" spc="-12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00" spc="45" dirty="0">
                <a:solidFill>
                  <a:srgbClr val="181818"/>
                </a:solidFill>
                <a:latin typeface="Verdana"/>
                <a:cs typeface="Verdana"/>
              </a:rPr>
              <a:t>поэтому</a:t>
            </a:r>
            <a:r>
              <a:rPr sz="2100" spc="-114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00" spc="5" dirty="0">
                <a:solidFill>
                  <a:srgbClr val="181818"/>
                </a:solidFill>
                <a:latin typeface="Verdana"/>
                <a:cs typeface="Verdana"/>
              </a:rPr>
              <a:t>с </a:t>
            </a:r>
            <a:r>
              <a:rPr sz="2100" spc="45" dirty="0">
                <a:solidFill>
                  <a:srgbClr val="181818"/>
                </a:solidFill>
                <a:latin typeface="Verdana"/>
                <a:cs typeface="Verdana"/>
              </a:rPr>
              <a:t>удовольствием</a:t>
            </a:r>
            <a:r>
              <a:rPr sz="2100" spc="-13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181818"/>
                </a:solidFill>
                <a:latin typeface="Verdana"/>
                <a:cs typeface="Verdana"/>
              </a:rPr>
              <a:t>готов</a:t>
            </a:r>
            <a:r>
              <a:rPr sz="2100" spc="-9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00" spc="-10" dirty="0">
                <a:solidFill>
                  <a:srgbClr val="181818"/>
                </a:solidFill>
                <a:latin typeface="Verdana"/>
                <a:cs typeface="Verdana"/>
              </a:rPr>
              <a:t>делиться </a:t>
            </a:r>
            <a:r>
              <a:rPr sz="2100" spc="90" dirty="0" err="1">
                <a:solidFill>
                  <a:srgbClr val="181818"/>
                </a:solidFill>
                <a:latin typeface="Verdana"/>
                <a:cs typeface="Verdana"/>
              </a:rPr>
              <a:t>своими</a:t>
            </a:r>
            <a:r>
              <a:rPr sz="2100" spc="-18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00" spc="50" dirty="0" err="1" smtClean="0">
                <a:solidFill>
                  <a:srgbClr val="181818"/>
                </a:solidFill>
                <a:latin typeface="Verdana"/>
                <a:cs typeface="Verdana"/>
              </a:rPr>
              <a:t>знаниями</a:t>
            </a:r>
            <a:r>
              <a:rPr lang="ru-RU" sz="2100" spc="50" dirty="0" smtClean="0">
                <a:solidFill>
                  <a:srgbClr val="181818"/>
                </a:solidFill>
                <a:latin typeface="Verdana"/>
                <a:cs typeface="Verdana"/>
              </a:rPr>
              <a:t>.</a:t>
            </a:r>
            <a:endParaRPr sz="2100" dirty="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573011" y="3473196"/>
            <a:ext cx="5511165" cy="6233160"/>
          </a:xfrm>
          <a:custGeom>
            <a:avLst/>
            <a:gdLst/>
            <a:ahLst/>
            <a:cxnLst/>
            <a:rect l="l" t="t" r="r" b="b"/>
            <a:pathLst>
              <a:path w="5511165" h="6233159">
                <a:moveTo>
                  <a:pt x="254889" y="0"/>
                </a:moveTo>
                <a:lnTo>
                  <a:pt x="5255895" y="0"/>
                </a:lnTo>
                <a:lnTo>
                  <a:pt x="5301697" y="4108"/>
                </a:lnTo>
                <a:lnTo>
                  <a:pt x="5344811" y="15954"/>
                </a:lnTo>
                <a:lnTo>
                  <a:pt x="5384517" y="34816"/>
                </a:lnTo>
                <a:lnTo>
                  <a:pt x="5420093" y="59976"/>
                </a:lnTo>
                <a:lnTo>
                  <a:pt x="5450819" y="90711"/>
                </a:lnTo>
                <a:lnTo>
                  <a:pt x="5475971" y="126303"/>
                </a:lnTo>
                <a:lnTo>
                  <a:pt x="5494831" y="166032"/>
                </a:lnTo>
                <a:lnTo>
                  <a:pt x="5506675" y="209176"/>
                </a:lnTo>
                <a:lnTo>
                  <a:pt x="5510784" y="255015"/>
                </a:lnTo>
                <a:lnTo>
                  <a:pt x="5510784" y="5978194"/>
                </a:lnTo>
                <a:lnTo>
                  <a:pt x="5505848" y="6028171"/>
                </a:lnTo>
                <a:lnTo>
                  <a:pt x="5491400" y="6075768"/>
                </a:lnTo>
                <a:lnTo>
                  <a:pt x="5467975" y="6119651"/>
                </a:lnTo>
                <a:lnTo>
                  <a:pt x="5436108" y="6158483"/>
                </a:lnTo>
                <a:lnTo>
                  <a:pt x="5397305" y="6190324"/>
                </a:lnTo>
                <a:lnTo>
                  <a:pt x="5353431" y="6213752"/>
                </a:lnTo>
                <a:lnTo>
                  <a:pt x="5305841" y="6228215"/>
                </a:lnTo>
                <a:lnTo>
                  <a:pt x="5255895" y="6233159"/>
                </a:lnTo>
                <a:lnTo>
                  <a:pt x="254889" y="6233159"/>
                </a:lnTo>
                <a:lnTo>
                  <a:pt x="204942" y="6228215"/>
                </a:lnTo>
                <a:lnTo>
                  <a:pt x="157352" y="6213752"/>
                </a:lnTo>
                <a:lnTo>
                  <a:pt x="113478" y="6190324"/>
                </a:lnTo>
                <a:lnTo>
                  <a:pt x="74676" y="6158483"/>
                </a:lnTo>
                <a:lnTo>
                  <a:pt x="42808" y="6119651"/>
                </a:lnTo>
                <a:lnTo>
                  <a:pt x="19383" y="6075768"/>
                </a:lnTo>
                <a:lnTo>
                  <a:pt x="4935" y="6028171"/>
                </a:lnTo>
                <a:lnTo>
                  <a:pt x="0" y="5978194"/>
                </a:lnTo>
                <a:lnTo>
                  <a:pt x="0" y="255015"/>
                </a:lnTo>
                <a:lnTo>
                  <a:pt x="4935" y="204995"/>
                </a:lnTo>
                <a:lnTo>
                  <a:pt x="19383" y="157368"/>
                </a:lnTo>
                <a:lnTo>
                  <a:pt x="42808" y="113480"/>
                </a:lnTo>
                <a:lnTo>
                  <a:pt x="74676" y="74675"/>
                </a:lnTo>
                <a:lnTo>
                  <a:pt x="113478" y="42862"/>
                </a:lnTo>
                <a:lnTo>
                  <a:pt x="157353" y="19430"/>
                </a:lnTo>
                <a:lnTo>
                  <a:pt x="204942" y="4952"/>
                </a:lnTo>
                <a:lnTo>
                  <a:pt x="254889" y="0"/>
                </a:lnTo>
                <a:close/>
              </a:path>
            </a:pathLst>
          </a:custGeom>
          <a:ln w="39624">
            <a:solidFill>
              <a:srgbClr val="3462A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762368" y="3603194"/>
            <a:ext cx="5086350" cy="60680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8500"/>
              </a:lnSpc>
              <a:spcBef>
                <a:spcPts val="80"/>
              </a:spcBef>
            </a:pPr>
            <a:r>
              <a:rPr sz="2150" b="1" spc="70" dirty="0">
                <a:solidFill>
                  <a:srgbClr val="181818"/>
                </a:solidFill>
                <a:latin typeface="Tahoma"/>
                <a:cs typeface="Tahoma"/>
              </a:rPr>
              <a:t>Львёнок</a:t>
            </a:r>
            <a:r>
              <a:rPr sz="2150" b="1" spc="-25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150" b="1" spc="125" dirty="0">
                <a:solidFill>
                  <a:srgbClr val="181818"/>
                </a:solidFill>
                <a:latin typeface="Tahoma"/>
                <a:cs typeface="Tahoma"/>
              </a:rPr>
              <a:t>и</a:t>
            </a:r>
            <a:r>
              <a:rPr sz="2150" b="1" spc="-25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150" b="1" spc="85" dirty="0">
                <a:solidFill>
                  <a:srgbClr val="181818"/>
                </a:solidFill>
                <a:latin typeface="Tahoma"/>
                <a:cs typeface="Tahoma"/>
              </a:rPr>
              <a:t>орлёнок</a:t>
            </a:r>
            <a:r>
              <a:rPr sz="2150" b="1" spc="-45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150" spc="-290" dirty="0">
                <a:solidFill>
                  <a:srgbClr val="181818"/>
                </a:solidFill>
                <a:latin typeface="Verdana"/>
                <a:cs typeface="Verdana"/>
              </a:rPr>
              <a:t>–</a:t>
            </a:r>
            <a:r>
              <a:rPr sz="2150" spc="-20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50" spc="55" dirty="0">
                <a:solidFill>
                  <a:srgbClr val="181818"/>
                </a:solidFill>
                <a:latin typeface="Verdana"/>
                <a:cs typeface="Verdana"/>
              </a:rPr>
              <a:t>яркие</a:t>
            </a:r>
            <a:r>
              <a:rPr sz="2150" spc="-22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50" spc="60" dirty="0">
                <a:solidFill>
                  <a:srgbClr val="181818"/>
                </a:solidFill>
                <a:latin typeface="Verdana"/>
                <a:cs typeface="Verdana"/>
              </a:rPr>
              <a:t>и </a:t>
            </a:r>
            <a:r>
              <a:rPr sz="2150" spc="55" dirty="0">
                <a:solidFill>
                  <a:srgbClr val="181818"/>
                </a:solidFill>
                <a:latin typeface="Verdana"/>
                <a:cs typeface="Verdana"/>
              </a:rPr>
              <a:t>запоминающиеся</a:t>
            </a:r>
            <a:r>
              <a:rPr sz="2150" spc="-19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50" spc="-30" dirty="0">
                <a:solidFill>
                  <a:srgbClr val="181818"/>
                </a:solidFill>
                <a:latin typeface="Verdana"/>
                <a:cs typeface="Verdana"/>
              </a:rPr>
              <a:t>маскоты.</a:t>
            </a:r>
            <a:r>
              <a:rPr sz="2150" spc="-15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50" spc="90" dirty="0">
                <a:solidFill>
                  <a:srgbClr val="181818"/>
                </a:solidFill>
                <a:latin typeface="Verdana"/>
                <a:cs typeface="Verdana"/>
              </a:rPr>
              <a:t>Они </a:t>
            </a:r>
            <a:r>
              <a:rPr sz="2150" dirty="0">
                <a:solidFill>
                  <a:srgbClr val="181818"/>
                </a:solidFill>
                <a:latin typeface="Verdana"/>
                <a:cs typeface="Verdana"/>
              </a:rPr>
              <a:t>добрые,</a:t>
            </a:r>
            <a:r>
              <a:rPr sz="2150" spc="-14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50" dirty="0">
                <a:solidFill>
                  <a:srgbClr val="181818"/>
                </a:solidFill>
                <a:latin typeface="Verdana"/>
                <a:cs typeface="Verdana"/>
              </a:rPr>
              <a:t>отзывчивые</a:t>
            </a:r>
            <a:r>
              <a:rPr sz="2150" spc="-16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50" spc="110" dirty="0">
                <a:solidFill>
                  <a:srgbClr val="181818"/>
                </a:solidFill>
                <a:latin typeface="Verdana"/>
                <a:cs typeface="Verdana"/>
              </a:rPr>
              <a:t>и</a:t>
            </a:r>
            <a:r>
              <a:rPr sz="2150" spc="-11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50" spc="-10" dirty="0">
                <a:solidFill>
                  <a:srgbClr val="181818"/>
                </a:solidFill>
                <a:latin typeface="Verdana"/>
                <a:cs typeface="Verdana"/>
              </a:rPr>
              <a:t>весёлые. </a:t>
            </a:r>
            <a:r>
              <a:rPr sz="2150" dirty="0">
                <a:solidFill>
                  <a:srgbClr val="181818"/>
                </a:solidFill>
                <a:latin typeface="Verdana"/>
                <a:cs typeface="Verdana"/>
              </a:rPr>
              <a:t>Обладают</a:t>
            </a:r>
            <a:r>
              <a:rPr sz="2150" spc="-10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50" spc="65" dirty="0">
                <a:solidFill>
                  <a:srgbClr val="181818"/>
                </a:solidFill>
                <a:latin typeface="Verdana"/>
                <a:cs typeface="Verdana"/>
              </a:rPr>
              <a:t>острым</a:t>
            </a:r>
            <a:r>
              <a:rPr sz="2150" spc="-15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50" dirty="0">
                <a:solidFill>
                  <a:srgbClr val="181818"/>
                </a:solidFill>
                <a:latin typeface="Verdana"/>
                <a:cs typeface="Verdana"/>
              </a:rPr>
              <a:t>умом,</a:t>
            </a:r>
            <a:r>
              <a:rPr sz="2150" spc="-12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50" spc="-10" dirty="0">
                <a:solidFill>
                  <a:srgbClr val="181818"/>
                </a:solidFill>
                <a:latin typeface="Verdana"/>
                <a:cs typeface="Verdana"/>
              </a:rPr>
              <a:t>который </a:t>
            </a:r>
            <a:r>
              <a:rPr sz="2150" spc="45" dirty="0">
                <a:solidFill>
                  <a:srgbClr val="181818"/>
                </a:solidFill>
                <a:latin typeface="Verdana"/>
                <a:cs typeface="Verdana"/>
              </a:rPr>
              <a:t>помогает</a:t>
            </a:r>
            <a:r>
              <a:rPr sz="2150" spc="-17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50" spc="155" dirty="0">
                <a:solidFill>
                  <a:srgbClr val="181818"/>
                </a:solidFill>
                <a:latin typeface="Verdana"/>
                <a:cs typeface="Verdana"/>
              </a:rPr>
              <a:t>им</a:t>
            </a:r>
            <a:r>
              <a:rPr sz="2150" spc="-18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50" dirty="0">
                <a:solidFill>
                  <a:srgbClr val="181818"/>
                </a:solidFill>
                <a:latin typeface="Verdana"/>
                <a:cs typeface="Verdana"/>
              </a:rPr>
              <a:t>в</a:t>
            </a:r>
            <a:r>
              <a:rPr sz="2150" spc="-17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50" dirty="0">
                <a:solidFill>
                  <a:srgbClr val="181818"/>
                </a:solidFill>
                <a:latin typeface="Verdana"/>
                <a:cs typeface="Verdana"/>
              </a:rPr>
              <a:t>самых</a:t>
            </a:r>
            <a:r>
              <a:rPr sz="2150" spc="-16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50" spc="-10" dirty="0">
                <a:solidFill>
                  <a:srgbClr val="181818"/>
                </a:solidFill>
                <a:latin typeface="Verdana"/>
                <a:cs typeface="Verdana"/>
              </a:rPr>
              <a:t>различных </a:t>
            </a:r>
            <a:r>
              <a:rPr sz="2150" dirty="0">
                <a:solidFill>
                  <a:srgbClr val="181818"/>
                </a:solidFill>
                <a:latin typeface="Verdana"/>
                <a:cs typeface="Verdana"/>
              </a:rPr>
              <a:t>жизненных</a:t>
            </a:r>
            <a:r>
              <a:rPr sz="2150" spc="-25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50" dirty="0">
                <a:solidFill>
                  <a:srgbClr val="181818"/>
                </a:solidFill>
                <a:latin typeface="Verdana"/>
                <a:cs typeface="Verdana"/>
              </a:rPr>
              <a:t>ситуациях.</a:t>
            </a:r>
            <a:r>
              <a:rPr sz="2150" spc="40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50" spc="110" dirty="0">
                <a:solidFill>
                  <a:srgbClr val="181818"/>
                </a:solidFill>
                <a:latin typeface="Verdana"/>
                <a:cs typeface="Verdana"/>
              </a:rPr>
              <a:t>Они</a:t>
            </a:r>
            <a:r>
              <a:rPr sz="2150" spc="-23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50" spc="-10" dirty="0">
                <a:solidFill>
                  <a:srgbClr val="181818"/>
                </a:solidFill>
                <a:latin typeface="Verdana"/>
                <a:cs typeface="Verdana"/>
              </a:rPr>
              <a:t>всегда </a:t>
            </a:r>
            <a:r>
              <a:rPr sz="2150" dirty="0">
                <a:solidFill>
                  <a:srgbClr val="181818"/>
                </a:solidFill>
                <a:latin typeface="Verdana"/>
                <a:cs typeface="Verdana"/>
              </a:rPr>
              <a:t>на</a:t>
            </a:r>
            <a:r>
              <a:rPr sz="2150" spc="-18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50" spc="70" dirty="0">
                <a:solidFill>
                  <a:srgbClr val="181818"/>
                </a:solidFill>
                <a:latin typeface="Verdana"/>
                <a:cs typeface="Verdana"/>
              </a:rPr>
              <a:t>одной</a:t>
            </a:r>
            <a:r>
              <a:rPr sz="2150" spc="-18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50" spc="40" dirty="0">
                <a:solidFill>
                  <a:srgbClr val="181818"/>
                </a:solidFill>
                <a:latin typeface="Verdana"/>
                <a:cs typeface="Verdana"/>
              </a:rPr>
              <a:t>волне</a:t>
            </a:r>
            <a:r>
              <a:rPr sz="2150" spc="-16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50" spc="110" dirty="0">
                <a:solidFill>
                  <a:srgbClr val="181818"/>
                </a:solidFill>
                <a:latin typeface="Verdana"/>
                <a:cs typeface="Verdana"/>
              </a:rPr>
              <a:t>и</a:t>
            </a:r>
            <a:r>
              <a:rPr sz="2150" spc="-17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50" dirty="0">
                <a:solidFill>
                  <a:srgbClr val="181818"/>
                </a:solidFill>
                <a:latin typeface="Verdana"/>
                <a:cs typeface="Verdana"/>
              </a:rPr>
              <a:t>в</a:t>
            </a:r>
            <a:r>
              <a:rPr sz="2150" spc="-16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50" dirty="0">
                <a:solidFill>
                  <a:srgbClr val="181818"/>
                </a:solidFill>
                <a:latin typeface="Verdana"/>
                <a:cs typeface="Verdana"/>
              </a:rPr>
              <a:t>тренде.</a:t>
            </a:r>
            <a:r>
              <a:rPr sz="2150" spc="-229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50" spc="160" dirty="0">
                <a:solidFill>
                  <a:srgbClr val="181818"/>
                </a:solidFill>
                <a:latin typeface="Verdana"/>
                <a:cs typeface="Verdana"/>
              </a:rPr>
              <a:t>Им </a:t>
            </a:r>
            <a:r>
              <a:rPr sz="2150" spc="55" dirty="0">
                <a:solidFill>
                  <a:srgbClr val="181818"/>
                </a:solidFill>
                <a:latin typeface="Verdana"/>
                <a:cs typeface="Verdana"/>
              </a:rPr>
              <a:t>прекрасно</a:t>
            </a:r>
            <a:r>
              <a:rPr sz="2150" spc="-16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50" dirty="0">
                <a:solidFill>
                  <a:srgbClr val="181818"/>
                </a:solidFill>
                <a:latin typeface="Verdana"/>
                <a:cs typeface="Verdana"/>
              </a:rPr>
              <a:t>известно</a:t>
            </a:r>
            <a:r>
              <a:rPr sz="2150" spc="-14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50" spc="50" dirty="0">
                <a:solidFill>
                  <a:srgbClr val="181818"/>
                </a:solidFill>
                <a:latin typeface="Verdana"/>
                <a:cs typeface="Verdana"/>
              </a:rPr>
              <a:t>всё</a:t>
            </a:r>
            <a:r>
              <a:rPr sz="2150" spc="-13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50" spc="65" dirty="0">
                <a:solidFill>
                  <a:srgbClr val="181818"/>
                </a:solidFill>
                <a:latin typeface="Verdana"/>
                <a:cs typeface="Verdana"/>
              </a:rPr>
              <a:t>о</a:t>
            </a:r>
            <a:r>
              <a:rPr sz="2150" spc="-8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50" spc="50" dirty="0">
                <a:solidFill>
                  <a:srgbClr val="181818"/>
                </a:solidFill>
                <a:latin typeface="Verdana"/>
                <a:cs typeface="Verdana"/>
              </a:rPr>
              <a:t>нашей </a:t>
            </a:r>
            <a:r>
              <a:rPr sz="2150" spc="70" dirty="0">
                <a:solidFill>
                  <a:srgbClr val="181818"/>
                </a:solidFill>
                <a:latin typeface="Verdana"/>
                <a:cs typeface="Verdana"/>
              </a:rPr>
              <a:t>земле</a:t>
            </a:r>
            <a:r>
              <a:rPr sz="2150" spc="-15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50" spc="110" dirty="0">
                <a:solidFill>
                  <a:srgbClr val="181818"/>
                </a:solidFill>
                <a:latin typeface="Verdana"/>
                <a:cs typeface="Verdana"/>
              </a:rPr>
              <a:t>и</a:t>
            </a:r>
            <a:r>
              <a:rPr sz="2150" spc="-10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50" dirty="0">
                <a:solidFill>
                  <a:srgbClr val="181818"/>
                </a:solidFill>
                <a:latin typeface="Verdana"/>
                <a:cs typeface="Verdana"/>
              </a:rPr>
              <a:t>конечно</a:t>
            </a:r>
            <a:r>
              <a:rPr sz="2150" spc="-16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50" spc="50" dirty="0">
                <a:solidFill>
                  <a:srgbClr val="181818"/>
                </a:solidFill>
                <a:latin typeface="Verdana"/>
                <a:cs typeface="Verdana"/>
              </a:rPr>
              <a:t>же</a:t>
            </a:r>
            <a:r>
              <a:rPr sz="2150" spc="-12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50" spc="15" dirty="0">
                <a:solidFill>
                  <a:srgbClr val="181818"/>
                </a:solidFill>
                <a:latin typeface="Verdana"/>
                <a:cs typeface="Verdana"/>
              </a:rPr>
              <a:t>о </a:t>
            </a:r>
            <a:r>
              <a:rPr sz="2150" dirty="0">
                <a:solidFill>
                  <a:srgbClr val="181818"/>
                </a:solidFill>
                <a:latin typeface="Verdana"/>
                <a:cs typeface="Verdana"/>
              </a:rPr>
              <a:t>безопасности.</a:t>
            </a:r>
            <a:r>
              <a:rPr sz="2150" spc="-9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50" spc="90" dirty="0">
                <a:solidFill>
                  <a:srgbClr val="181818"/>
                </a:solidFill>
                <a:latin typeface="Verdana"/>
                <a:cs typeface="Verdana"/>
              </a:rPr>
              <a:t>Именно</a:t>
            </a:r>
            <a:r>
              <a:rPr sz="2150" spc="-6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50" spc="35" dirty="0">
                <a:solidFill>
                  <a:srgbClr val="181818"/>
                </a:solidFill>
                <a:latin typeface="Verdana"/>
                <a:cs typeface="Verdana"/>
              </a:rPr>
              <a:t>поэтому </a:t>
            </a:r>
            <a:r>
              <a:rPr sz="2150" spc="80" dirty="0">
                <a:solidFill>
                  <a:srgbClr val="181818"/>
                </a:solidFill>
                <a:latin typeface="Verdana"/>
                <a:cs typeface="Verdana"/>
              </a:rPr>
              <a:t>они</a:t>
            </a:r>
            <a:r>
              <a:rPr sz="2150" spc="-14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50" spc="-45" dirty="0">
                <a:solidFill>
                  <a:srgbClr val="181818"/>
                </a:solidFill>
                <a:latin typeface="Verdana"/>
                <a:cs typeface="Verdana"/>
              </a:rPr>
              <a:t>как</a:t>
            </a:r>
            <a:r>
              <a:rPr sz="2150" spc="-13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50" dirty="0">
                <a:solidFill>
                  <a:srgbClr val="181818"/>
                </a:solidFill>
                <a:latin typeface="Verdana"/>
                <a:cs typeface="Verdana"/>
              </a:rPr>
              <a:t>никто</a:t>
            </a:r>
            <a:r>
              <a:rPr sz="2150" spc="-14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50" spc="50" dirty="0">
                <a:solidFill>
                  <a:srgbClr val="181818"/>
                </a:solidFill>
                <a:latin typeface="Verdana"/>
                <a:cs typeface="Verdana"/>
              </a:rPr>
              <a:t>другой</a:t>
            </a:r>
            <a:r>
              <a:rPr sz="2150" spc="-18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50" spc="-10" dirty="0">
                <a:solidFill>
                  <a:srgbClr val="181818"/>
                </a:solidFill>
                <a:latin typeface="Verdana"/>
                <a:cs typeface="Verdana"/>
              </a:rPr>
              <a:t>смогут </a:t>
            </a:r>
            <a:r>
              <a:rPr sz="2150" dirty="0">
                <a:solidFill>
                  <a:srgbClr val="181818"/>
                </a:solidFill>
                <a:latin typeface="Verdana"/>
                <a:cs typeface="Verdana"/>
              </a:rPr>
              <a:t>обучить</a:t>
            </a:r>
            <a:r>
              <a:rPr sz="2150" spc="-12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50" dirty="0">
                <a:solidFill>
                  <a:srgbClr val="181818"/>
                </a:solidFill>
                <a:latin typeface="Verdana"/>
                <a:cs typeface="Verdana"/>
              </a:rPr>
              <a:t>нашу</a:t>
            </a:r>
            <a:r>
              <a:rPr sz="2150" spc="-13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50" spc="65" dirty="0">
                <a:solidFill>
                  <a:srgbClr val="181818"/>
                </a:solidFill>
                <a:latin typeface="Verdana"/>
                <a:cs typeface="Verdana"/>
              </a:rPr>
              <a:t>молодежь</a:t>
            </a:r>
            <a:r>
              <a:rPr sz="2150" spc="-14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50" dirty="0">
                <a:solidFill>
                  <a:srgbClr val="181818"/>
                </a:solidFill>
                <a:latin typeface="Verdana"/>
                <a:cs typeface="Verdana"/>
              </a:rPr>
              <a:t>этой</a:t>
            </a:r>
            <a:r>
              <a:rPr sz="2150" spc="-13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50" spc="-10" dirty="0">
                <a:solidFill>
                  <a:srgbClr val="181818"/>
                </a:solidFill>
                <a:latin typeface="Verdana"/>
                <a:cs typeface="Verdana"/>
              </a:rPr>
              <a:t>теме. </a:t>
            </a:r>
            <a:r>
              <a:rPr sz="2150" spc="70" dirty="0">
                <a:solidFill>
                  <a:srgbClr val="181818"/>
                </a:solidFill>
                <a:latin typeface="Verdana"/>
                <a:cs typeface="Verdana"/>
              </a:rPr>
              <a:t>Вместе</a:t>
            </a:r>
            <a:r>
              <a:rPr sz="2150" spc="-21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50" spc="55" dirty="0">
                <a:solidFill>
                  <a:srgbClr val="181818"/>
                </a:solidFill>
                <a:latin typeface="Verdana"/>
                <a:cs typeface="Verdana"/>
              </a:rPr>
              <a:t>с</a:t>
            </a:r>
            <a:r>
              <a:rPr sz="2150" spc="-18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50" spc="125" dirty="0">
                <a:solidFill>
                  <a:srgbClr val="181818"/>
                </a:solidFill>
                <a:latin typeface="Verdana"/>
                <a:cs typeface="Verdana"/>
              </a:rPr>
              <a:t>ними</a:t>
            </a:r>
            <a:r>
              <a:rPr sz="2150" spc="-20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50" spc="50" dirty="0">
                <a:solidFill>
                  <a:srgbClr val="181818"/>
                </a:solidFill>
                <a:latin typeface="Verdana"/>
                <a:cs typeface="Verdana"/>
              </a:rPr>
              <a:t>жизнь</a:t>
            </a:r>
            <a:r>
              <a:rPr sz="2150" spc="-204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50" spc="-10" dirty="0">
                <a:solidFill>
                  <a:srgbClr val="181818"/>
                </a:solidFill>
                <a:latin typeface="Verdana"/>
                <a:cs typeface="Verdana"/>
              </a:rPr>
              <a:t>станет </a:t>
            </a:r>
            <a:r>
              <a:rPr sz="2150" spc="45" dirty="0">
                <a:solidFill>
                  <a:srgbClr val="181818"/>
                </a:solidFill>
                <a:latin typeface="Verdana"/>
                <a:cs typeface="Verdana"/>
              </a:rPr>
              <a:t>гораздо</a:t>
            </a:r>
            <a:r>
              <a:rPr sz="2150" spc="-19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50" spc="45" dirty="0">
                <a:solidFill>
                  <a:srgbClr val="181818"/>
                </a:solidFill>
                <a:latin typeface="Verdana"/>
                <a:cs typeface="Verdana"/>
              </a:rPr>
              <a:t>безопаснее</a:t>
            </a:r>
            <a:r>
              <a:rPr sz="2150" spc="-20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50" spc="110" dirty="0">
                <a:solidFill>
                  <a:srgbClr val="181818"/>
                </a:solidFill>
                <a:latin typeface="Verdana"/>
                <a:cs typeface="Verdana"/>
              </a:rPr>
              <a:t>и</a:t>
            </a:r>
            <a:r>
              <a:rPr sz="2150" spc="-16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50" spc="-40" dirty="0">
                <a:solidFill>
                  <a:srgbClr val="181818"/>
                </a:solidFill>
                <a:latin typeface="Verdana"/>
                <a:cs typeface="Verdana"/>
              </a:rPr>
              <a:t>легче.</a:t>
            </a:r>
            <a:r>
              <a:rPr sz="2150" spc="-21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50" spc="90" dirty="0">
                <a:solidFill>
                  <a:srgbClr val="181818"/>
                </a:solidFill>
                <a:latin typeface="Verdana"/>
                <a:cs typeface="Verdana"/>
              </a:rPr>
              <a:t>Они </a:t>
            </a:r>
            <a:r>
              <a:rPr sz="2150" spc="65" dirty="0">
                <a:solidFill>
                  <a:srgbClr val="181818"/>
                </a:solidFill>
                <a:latin typeface="Verdana"/>
                <a:cs typeface="Verdana"/>
              </a:rPr>
              <a:t>не</a:t>
            </a:r>
            <a:r>
              <a:rPr sz="2150" spc="-18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50" spc="60" dirty="0">
                <a:solidFill>
                  <a:srgbClr val="181818"/>
                </a:solidFill>
                <a:latin typeface="Verdana"/>
                <a:cs typeface="Verdana"/>
              </a:rPr>
              <a:t>просто</a:t>
            </a:r>
            <a:r>
              <a:rPr sz="2150" spc="-229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50" spc="50" dirty="0">
                <a:solidFill>
                  <a:srgbClr val="181818"/>
                </a:solidFill>
                <a:latin typeface="Verdana"/>
                <a:cs typeface="Verdana"/>
              </a:rPr>
              <a:t>нарисованные</a:t>
            </a:r>
            <a:r>
              <a:rPr sz="2150" spc="-24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50" spc="-10" dirty="0">
                <a:solidFill>
                  <a:srgbClr val="181818"/>
                </a:solidFill>
                <a:latin typeface="Verdana"/>
                <a:cs typeface="Verdana"/>
              </a:rPr>
              <a:t>картинки </a:t>
            </a:r>
            <a:r>
              <a:rPr sz="2150" spc="-290" dirty="0">
                <a:solidFill>
                  <a:srgbClr val="181818"/>
                </a:solidFill>
                <a:latin typeface="Verdana"/>
                <a:cs typeface="Verdana"/>
              </a:rPr>
              <a:t>–</a:t>
            </a:r>
            <a:r>
              <a:rPr sz="2150" spc="-17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50" spc="80" dirty="0">
                <a:solidFill>
                  <a:srgbClr val="181818"/>
                </a:solidFill>
                <a:latin typeface="Verdana"/>
                <a:cs typeface="Verdana"/>
              </a:rPr>
              <a:t>они</a:t>
            </a:r>
            <a:r>
              <a:rPr sz="2150" spc="-17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50" dirty="0">
                <a:solidFill>
                  <a:srgbClr val="181818"/>
                </a:solidFill>
                <a:latin typeface="Verdana"/>
                <a:cs typeface="Verdana"/>
              </a:rPr>
              <a:t>друзья</a:t>
            </a:r>
            <a:r>
              <a:rPr sz="2150" spc="-21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50" spc="110" dirty="0">
                <a:solidFill>
                  <a:srgbClr val="181818"/>
                </a:solidFill>
                <a:latin typeface="Verdana"/>
                <a:cs typeface="Verdana"/>
              </a:rPr>
              <a:t>и</a:t>
            </a:r>
            <a:r>
              <a:rPr sz="2150" spc="-14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50" spc="85" dirty="0">
                <a:solidFill>
                  <a:srgbClr val="181818"/>
                </a:solidFill>
                <a:latin typeface="Verdana"/>
                <a:cs typeface="Verdana"/>
              </a:rPr>
              <a:t>помощники</a:t>
            </a:r>
            <a:r>
              <a:rPr sz="2150" spc="-204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50" spc="-25" dirty="0">
                <a:solidFill>
                  <a:srgbClr val="181818"/>
                </a:solidFill>
                <a:latin typeface="Verdana"/>
                <a:cs typeface="Verdana"/>
              </a:rPr>
              <a:t>для </a:t>
            </a:r>
            <a:r>
              <a:rPr sz="2150" dirty="0">
                <a:solidFill>
                  <a:srgbClr val="181818"/>
                </a:solidFill>
                <a:latin typeface="Verdana"/>
                <a:cs typeface="Verdana"/>
              </a:rPr>
              <a:t>каждого</a:t>
            </a:r>
            <a:r>
              <a:rPr sz="2150" spc="-3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50" dirty="0">
                <a:solidFill>
                  <a:srgbClr val="181818"/>
                </a:solidFill>
                <a:latin typeface="Verdana"/>
                <a:cs typeface="Verdana"/>
              </a:rPr>
              <a:t>человека</a:t>
            </a:r>
            <a:r>
              <a:rPr sz="2150" spc="-7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50" spc="-10" dirty="0">
                <a:solidFill>
                  <a:srgbClr val="181818"/>
                </a:solidFill>
                <a:latin typeface="Verdana"/>
                <a:cs typeface="Verdana"/>
              </a:rPr>
              <a:t>белгородчины!</a:t>
            </a:r>
            <a:endParaRPr sz="215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984606" y="6643151"/>
            <a:ext cx="4606290" cy="31146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7200"/>
              </a:lnSpc>
              <a:spcBef>
                <a:spcPts val="110"/>
              </a:spcBef>
            </a:pPr>
            <a:r>
              <a:rPr sz="2100" b="1" spc="70" dirty="0">
                <a:solidFill>
                  <a:srgbClr val="181818"/>
                </a:solidFill>
                <a:latin typeface="Tahoma"/>
                <a:cs typeface="Tahoma"/>
              </a:rPr>
              <a:t>Львёнок</a:t>
            </a:r>
            <a:r>
              <a:rPr sz="2100" b="1" spc="50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100" spc="-285" dirty="0">
                <a:solidFill>
                  <a:srgbClr val="181818"/>
                </a:solidFill>
                <a:latin typeface="Verdana"/>
                <a:cs typeface="Verdana"/>
              </a:rPr>
              <a:t>–</a:t>
            </a:r>
            <a:r>
              <a:rPr sz="2100" spc="-12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181818"/>
                </a:solidFill>
                <a:latin typeface="Verdana"/>
                <a:cs typeface="Verdana"/>
              </a:rPr>
              <a:t>всегда</a:t>
            </a:r>
            <a:r>
              <a:rPr sz="2100" spc="-11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181818"/>
                </a:solidFill>
                <a:latin typeface="Verdana"/>
                <a:cs typeface="Verdana"/>
              </a:rPr>
              <a:t>активный</a:t>
            </a:r>
            <a:r>
              <a:rPr sz="2100" spc="-8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00" spc="90" dirty="0">
                <a:solidFill>
                  <a:srgbClr val="181818"/>
                </a:solidFill>
                <a:latin typeface="Verdana"/>
                <a:cs typeface="Verdana"/>
              </a:rPr>
              <a:t>и</a:t>
            </a:r>
            <a:r>
              <a:rPr sz="2100" spc="-11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00" spc="30" dirty="0">
                <a:solidFill>
                  <a:srgbClr val="181818"/>
                </a:solidFill>
                <a:latin typeface="Verdana"/>
                <a:cs typeface="Verdana"/>
              </a:rPr>
              <a:t>не </a:t>
            </a:r>
            <a:r>
              <a:rPr sz="2100" spc="50" dirty="0">
                <a:solidFill>
                  <a:srgbClr val="181818"/>
                </a:solidFill>
                <a:latin typeface="Verdana"/>
                <a:cs typeface="Verdana"/>
              </a:rPr>
              <a:t>сидит</a:t>
            </a:r>
            <a:r>
              <a:rPr sz="2100" spc="-19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00" spc="50" dirty="0">
                <a:solidFill>
                  <a:srgbClr val="181818"/>
                </a:solidFill>
                <a:latin typeface="Verdana"/>
                <a:cs typeface="Verdana"/>
              </a:rPr>
              <a:t>без</a:t>
            </a:r>
            <a:r>
              <a:rPr sz="2100" spc="-13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00" spc="-50" dirty="0">
                <a:solidFill>
                  <a:srgbClr val="181818"/>
                </a:solidFill>
                <a:latin typeface="Verdana"/>
                <a:cs typeface="Verdana"/>
              </a:rPr>
              <a:t>дела.</a:t>
            </a:r>
            <a:r>
              <a:rPr sz="2100" spc="-14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00" spc="65" dirty="0">
                <a:solidFill>
                  <a:srgbClr val="181818"/>
                </a:solidFill>
                <a:latin typeface="Verdana"/>
                <a:cs typeface="Verdana"/>
              </a:rPr>
              <a:t>Ему</a:t>
            </a:r>
            <a:r>
              <a:rPr sz="2100" spc="-17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00" spc="-10" dirty="0" err="1">
                <a:solidFill>
                  <a:srgbClr val="181818"/>
                </a:solidFill>
                <a:latin typeface="Verdana"/>
                <a:cs typeface="Verdana"/>
              </a:rPr>
              <a:t>постоянно</a:t>
            </a:r>
            <a:r>
              <a:rPr sz="2100" spc="-1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00" spc="-10" dirty="0" err="1" smtClean="0">
                <a:solidFill>
                  <a:srgbClr val="181818"/>
                </a:solidFill>
                <a:latin typeface="Verdana"/>
                <a:cs typeface="Verdana"/>
              </a:rPr>
              <a:t>хочется</a:t>
            </a:r>
            <a:r>
              <a:rPr sz="2100" spc="-85" dirty="0" smtClean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00" spc="-10" dirty="0">
                <a:solidFill>
                  <a:srgbClr val="181818"/>
                </a:solidFill>
                <a:latin typeface="Verdana"/>
                <a:cs typeface="Verdana"/>
              </a:rPr>
              <a:t>изучать</a:t>
            </a:r>
            <a:r>
              <a:rPr sz="2100" spc="-8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00" spc="-40" dirty="0" err="1">
                <a:solidFill>
                  <a:srgbClr val="181818"/>
                </a:solidFill>
                <a:latin typeface="Verdana"/>
                <a:cs typeface="Verdana"/>
              </a:rPr>
              <a:t>что-</a:t>
            </a:r>
            <a:r>
              <a:rPr sz="2100" dirty="0" err="1">
                <a:solidFill>
                  <a:srgbClr val="181818"/>
                </a:solidFill>
                <a:latin typeface="Verdana"/>
                <a:cs typeface="Verdana"/>
              </a:rPr>
              <a:t>то</a:t>
            </a:r>
            <a:r>
              <a:rPr sz="2100" spc="-9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00" dirty="0" err="1" smtClean="0">
                <a:solidFill>
                  <a:srgbClr val="181818"/>
                </a:solidFill>
                <a:latin typeface="Verdana"/>
                <a:cs typeface="Verdana"/>
              </a:rPr>
              <a:t>нов</a:t>
            </a:r>
            <a:r>
              <a:rPr lang="ru-RU" sz="2100" dirty="0" smtClean="0">
                <a:solidFill>
                  <a:srgbClr val="181818"/>
                </a:solidFill>
                <a:latin typeface="Verdana"/>
                <a:cs typeface="Verdana"/>
              </a:rPr>
              <a:t>о</a:t>
            </a:r>
            <a:r>
              <a:rPr sz="2100" dirty="0" smtClean="0">
                <a:solidFill>
                  <a:srgbClr val="181818"/>
                </a:solidFill>
                <a:latin typeface="Verdana"/>
                <a:cs typeface="Verdana"/>
              </a:rPr>
              <a:t>е</a:t>
            </a:r>
            <a:r>
              <a:rPr sz="2100" spc="-85" dirty="0" smtClean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00" spc="40" dirty="0">
                <a:solidFill>
                  <a:srgbClr val="181818"/>
                </a:solidFill>
                <a:latin typeface="Verdana"/>
                <a:cs typeface="Verdana"/>
              </a:rPr>
              <a:t>и </a:t>
            </a:r>
            <a:r>
              <a:rPr sz="2100" dirty="0">
                <a:solidFill>
                  <a:srgbClr val="181818"/>
                </a:solidFill>
                <a:latin typeface="Verdana"/>
                <a:cs typeface="Verdana"/>
              </a:rPr>
              <a:t>разделять </a:t>
            </a:r>
            <a:r>
              <a:rPr sz="2100" spc="60" dirty="0">
                <a:solidFill>
                  <a:srgbClr val="181818"/>
                </a:solidFill>
                <a:latin typeface="Verdana"/>
                <a:cs typeface="Verdana"/>
              </a:rPr>
              <a:t>свои</a:t>
            </a:r>
            <a:r>
              <a:rPr sz="2100" spc="-8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181818"/>
                </a:solidFill>
                <a:latin typeface="Verdana"/>
                <a:cs typeface="Verdana"/>
              </a:rPr>
              <a:t>знания</a:t>
            </a:r>
            <a:r>
              <a:rPr sz="2100" spc="-1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00" spc="5" dirty="0">
                <a:solidFill>
                  <a:srgbClr val="181818"/>
                </a:solidFill>
                <a:latin typeface="Verdana"/>
                <a:cs typeface="Verdana"/>
              </a:rPr>
              <a:t>с </a:t>
            </a:r>
            <a:r>
              <a:rPr sz="2100" dirty="0">
                <a:solidFill>
                  <a:srgbClr val="181818"/>
                </a:solidFill>
                <a:latin typeface="Verdana"/>
                <a:cs typeface="Verdana"/>
              </a:rPr>
              <a:t>другими.</a:t>
            </a:r>
            <a:r>
              <a:rPr sz="2100" spc="-5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00" spc="100" dirty="0">
                <a:solidFill>
                  <a:srgbClr val="181818"/>
                </a:solidFill>
                <a:latin typeface="Verdana"/>
                <a:cs typeface="Verdana"/>
              </a:rPr>
              <a:t>Он</a:t>
            </a:r>
            <a:r>
              <a:rPr sz="2100" spc="-8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00" spc="60" dirty="0">
                <a:solidFill>
                  <a:srgbClr val="181818"/>
                </a:solidFill>
                <a:latin typeface="Verdana"/>
                <a:cs typeface="Verdana"/>
              </a:rPr>
              <a:t>прирождённый </a:t>
            </a:r>
            <a:r>
              <a:rPr sz="2100" spc="70" dirty="0">
                <a:solidFill>
                  <a:srgbClr val="181818"/>
                </a:solidFill>
                <a:latin typeface="Verdana"/>
                <a:cs typeface="Verdana"/>
              </a:rPr>
              <a:t>лидер</a:t>
            </a:r>
            <a:r>
              <a:rPr sz="2100" spc="-17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00" spc="90" dirty="0">
                <a:solidFill>
                  <a:srgbClr val="181818"/>
                </a:solidFill>
                <a:latin typeface="Verdana"/>
                <a:cs typeface="Verdana"/>
              </a:rPr>
              <a:t>и</a:t>
            </a:r>
            <a:r>
              <a:rPr sz="2100" spc="-17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00" spc="65" dirty="0">
                <a:solidFill>
                  <a:srgbClr val="181818"/>
                </a:solidFill>
                <a:latin typeface="Verdana"/>
                <a:cs typeface="Verdana"/>
              </a:rPr>
              <a:t>способен</a:t>
            </a:r>
            <a:r>
              <a:rPr sz="2100" spc="-17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00" spc="-10" dirty="0">
                <a:solidFill>
                  <a:srgbClr val="181818"/>
                </a:solidFill>
                <a:latin typeface="Verdana"/>
                <a:cs typeface="Verdana"/>
              </a:rPr>
              <a:t>организовать </a:t>
            </a:r>
            <a:r>
              <a:rPr sz="2100" spc="50" dirty="0">
                <a:solidFill>
                  <a:srgbClr val="181818"/>
                </a:solidFill>
                <a:latin typeface="Verdana"/>
                <a:cs typeface="Verdana"/>
              </a:rPr>
              <a:t>людей</a:t>
            </a:r>
            <a:r>
              <a:rPr sz="2100" spc="-10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181818"/>
                </a:solidFill>
                <a:latin typeface="Verdana"/>
                <a:cs typeface="Verdana"/>
              </a:rPr>
              <a:t>вокруг</a:t>
            </a:r>
            <a:r>
              <a:rPr sz="2100" spc="-8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00" spc="-30" dirty="0">
                <a:solidFill>
                  <a:srgbClr val="181818"/>
                </a:solidFill>
                <a:latin typeface="Verdana"/>
                <a:cs typeface="Verdana"/>
              </a:rPr>
              <a:t>себя.</a:t>
            </a:r>
            <a:r>
              <a:rPr sz="2100" spc="-12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00" spc="60" dirty="0">
                <a:solidFill>
                  <a:srgbClr val="181818"/>
                </a:solidFill>
                <a:latin typeface="Verdana"/>
                <a:cs typeface="Verdana"/>
              </a:rPr>
              <a:t>Ему</a:t>
            </a:r>
            <a:r>
              <a:rPr sz="2100" spc="-114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00" spc="-25" dirty="0">
                <a:solidFill>
                  <a:srgbClr val="181818"/>
                </a:solidFill>
                <a:latin typeface="Verdana"/>
                <a:cs typeface="Verdana"/>
              </a:rPr>
              <a:t>это </a:t>
            </a:r>
            <a:r>
              <a:rPr sz="2100" dirty="0">
                <a:solidFill>
                  <a:srgbClr val="181818"/>
                </a:solidFill>
                <a:latin typeface="Verdana"/>
                <a:cs typeface="Verdana"/>
              </a:rPr>
              <a:t>очень</a:t>
            </a:r>
            <a:r>
              <a:rPr sz="2100" spc="-4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181818"/>
                </a:solidFill>
                <a:latin typeface="Verdana"/>
                <a:cs typeface="Verdana"/>
              </a:rPr>
              <a:t>нравится</a:t>
            </a:r>
            <a:r>
              <a:rPr sz="2100" spc="-8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00" spc="90" dirty="0">
                <a:solidFill>
                  <a:srgbClr val="181818"/>
                </a:solidFill>
                <a:latin typeface="Verdana"/>
                <a:cs typeface="Verdana"/>
              </a:rPr>
              <a:t>и</a:t>
            </a:r>
            <a:r>
              <a:rPr sz="2100" spc="-6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00" spc="65" dirty="0">
                <a:solidFill>
                  <a:srgbClr val="181818"/>
                </a:solidFill>
                <a:latin typeface="Verdana"/>
                <a:cs typeface="Verdana"/>
              </a:rPr>
              <a:t>он</a:t>
            </a:r>
            <a:r>
              <a:rPr sz="2100" spc="-6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00" spc="-10" dirty="0">
                <a:solidFill>
                  <a:srgbClr val="181818"/>
                </a:solidFill>
                <a:latin typeface="Verdana"/>
                <a:cs typeface="Verdana"/>
              </a:rPr>
              <a:t>хочет </a:t>
            </a:r>
            <a:r>
              <a:rPr sz="2100" dirty="0">
                <a:solidFill>
                  <a:srgbClr val="181818"/>
                </a:solidFill>
                <a:latin typeface="Verdana"/>
                <a:cs typeface="Verdana"/>
              </a:rPr>
              <a:t>делать</a:t>
            </a:r>
            <a:r>
              <a:rPr sz="2100" spc="-13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00" dirty="0" err="1">
                <a:solidFill>
                  <a:srgbClr val="181818"/>
                </a:solidFill>
                <a:latin typeface="Verdana"/>
                <a:cs typeface="Verdana"/>
              </a:rPr>
              <a:t>это</a:t>
            </a:r>
            <a:r>
              <a:rPr sz="2100" spc="-12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100" spc="-10" dirty="0" err="1" smtClean="0">
                <a:solidFill>
                  <a:srgbClr val="181818"/>
                </a:solidFill>
                <a:latin typeface="Verdana"/>
                <a:cs typeface="Verdana"/>
              </a:rPr>
              <a:t>постоянно</a:t>
            </a:r>
            <a:r>
              <a:rPr lang="ru-RU" sz="2100" spc="-10" dirty="0" smtClean="0">
                <a:solidFill>
                  <a:srgbClr val="181818"/>
                </a:solidFill>
                <a:latin typeface="Verdana"/>
                <a:cs typeface="Verdana"/>
              </a:rPr>
              <a:t>.</a:t>
            </a:r>
            <a:endParaRPr sz="2100" dirty="0">
              <a:latin typeface="Verdana"/>
              <a:cs typeface="Verdana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10336" y="383235"/>
            <a:ext cx="15503525" cy="8820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600" spc="204" dirty="0"/>
              <a:t>КЛЮЧЕВЫЕ</a:t>
            </a:r>
            <a:r>
              <a:rPr sz="5600" spc="-75" dirty="0"/>
              <a:t> </a:t>
            </a:r>
            <a:r>
              <a:rPr sz="5600" spc="305" dirty="0"/>
              <a:t>ПРЕИМУЩЕСТВА</a:t>
            </a:r>
            <a:r>
              <a:rPr sz="5600" spc="-70" dirty="0"/>
              <a:t> </a:t>
            </a:r>
            <a:r>
              <a:rPr sz="5600" spc="330" dirty="0"/>
              <a:t>ПРОЕКТА</a:t>
            </a:r>
            <a:endParaRPr sz="5600"/>
          </a:p>
        </p:txBody>
      </p:sp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622919" y="3312090"/>
            <a:ext cx="609974" cy="61005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4255" y="155447"/>
            <a:ext cx="1252728" cy="207264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афическая вставка, иллюстрация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47B72CE-8A07-09A7-87A9-AB840E3BA37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3503" y="3112250"/>
            <a:ext cx="2555384" cy="362876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5600" rIns="0" bIns="0" rtlCol="0">
            <a:spAutoFit/>
          </a:bodyPr>
          <a:lstStyle/>
          <a:p>
            <a:pPr marL="579120">
              <a:lnSpc>
                <a:spcPct val="100000"/>
              </a:lnSpc>
              <a:spcBef>
                <a:spcPts val="95"/>
              </a:spcBef>
            </a:pPr>
            <a:r>
              <a:rPr sz="4300" spc="254" dirty="0"/>
              <a:t>ОСНОВОЙ</a:t>
            </a:r>
            <a:r>
              <a:rPr sz="4300" spc="-10" dirty="0"/>
              <a:t> </a:t>
            </a:r>
            <a:r>
              <a:rPr sz="4300" spc="125" dirty="0"/>
              <a:t>ДЛЯ</a:t>
            </a:r>
            <a:r>
              <a:rPr sz="4300" spc="-25" dirty="0"/>
              <a:t> </a:t>
            </a:r>
            <a:r>
              <a:rPr sz="4300" spc="215" dirty="0"/>
              <a:t>ВИДЕОИГРЫ</a:t>
            </a:r>
            <a:r>
              <a:rPr sz="4300" spc="15" dirty="0"/>
              <a:t> </a:t>
            </a:r>
            <a:r>
              <a:rPr sz="4300" spc="165" dirty="0"/>
              <a:t>ПОСЛУЖИЛИ</a:t>
            </a:r>
            <a:r>
              <a:rPr sz="4300" spc="-10" dirty="0"/>
              <a:t> </a:t>
            </a:r>
            <a:r>
              <a:rPr sz="4300" spc="200" dirty="0"/>
              <a:t>КОМИКСЫ</a:t>
            </a:r>
            <a:endParaRPr sz="43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35123" y="1177248"/>
            <a:ext cx="4900295" cy="11410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130300">
              <a:lnSpc>
                <a:spcPct val="116199"/>
              </a:lnSpc>
              <a:spcBef>
                <a:spcPts val="95"/>
              </a:spcBef>
            </a:pPr>
            <a:r>
              <a:rPr sz="3150" b="1" spc="140" dirty="0">
                <a:solidFill>
                  <a:srgbClr val="181818"/>
                </a:solidFill>
                <a:latin typeface="Tahoma"/>
                <a:cs typeface="Tahoma"/>
              </a:rPr>
              <a:t>ГДЕ</a:t>
            </a:r>
            <a:r>
              <a:rPr sz="3150" b="1" spc="-55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3150" b="1" spc="135" dirty="0">
                <a:solidFill>
                  <a:srgbClr val="181818"/>
                </a:solidFill>
                <a:latin typeface="Tahoma"/>
                <a:cs typeface="Tahoma"/>
              </a:rPr>
              <a:t>МОЖЕТ </a:t>
            </a:r>
            <a:r>
              <a:rPr sz="3150" b="1" spc="155" dirty="0">
                <a:solidFill>
                  <a:srgbClr val="181818"/>
                </a:solidFill>
                <a:latin typeface="Tahoma"/>
                <a:cs typeface="Tahoma"/>
              </a:rPr>
              <a:t>ПРОДВИГАТЬСЯ</a:t>
            </a:r>
            <a:r>
              <a:rPr sz="3150" b="1" spc="-40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3150" b="1" spc="170" dirty="0">
                <a:solidFill>
                  <a:srgbClr val="181818"/>
                </a:solidFill>
                <a:latin typeface="Tahoma"/>
                <a:cs typeface="Tahoma"/>
              </a:rPr>
              <a:t>ИГРА</a:t>
            </a:r>
            <a:endParaRPr sz="315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48985" y="3407772"/>
            <a:ext cx="3473450" cy="91566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52400">
              <a:lnSpc>
                <a:spcPct val="116799"/>
              </a:lnSpc>
              <a:spcBef>
                <a:spcPts val="90"/>
              </a:spcBef>
            </a:pPr>
            <a:r>
              <a:rPr sz="2500" spc="170" dirty="0">
                <a:solidFill>
                  <a:srgbClr val="181818"/>
                </a:solidFill>
                <a:latin typeface="Verdana"/>
                <a:cs typeface="Verdana"/>
              </a:rPr>
              <a:t>В</a:t>
            </a:r>
            <a:r>
              <a:rPr sz="2500" spc="-204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500" spc="55" dirty="0">
                <a:solidFill>
                  <a:srgbClr val="181818"/>
                </a:solidFill>
                <a:latin typeface="Verdana"/>
                <a:cs typeface="Verdana"/>
              </a:rPr>
              <a:t>сообществе</a:t>
            </a:r>
            <a:r>
              <a:rPr sz="2500" spc="-26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500" spc="-125" dirty="0">
                <a:solidFill>
                  <a:srgbClr val="181818"/>
                </a:solidFill>
                <a:latin typeface="Verdana"/>
                <a:cs typeface="Verdana"/>
              </a:rPr>
              <a:t>вк,</a:t>
            </a:r>
            <a:r>
              <a:rPr sz="2500" spc="-21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500" spc="-50" dirty="0">
                <a:solidFill>
                  <a:srgbClr val="181818"/>
                </a:solidFill>
                <a:latin typeface="Verdana"/>
                <a:cs typeface="Verdana"/>
              </a:rPr>
              <a:t>в </a:t>
            </a:r>
            <a:r>
              <a:rPr sz="2500" dirty="0">
                <a:solidFill>
                  <a:srgbClr val="181818"/>
                </a:solidFill>
                <a:latin typeface="Verdana"/>
                <a:cs typeface="Verdana"/>
              </a:rPr>
              <a:t>отдельных</a:t>
            </a:r>
            <a:r>
              <a:rPr sz="2500" spc="-15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500" spc="-10" dirty="0">
                <a:solidFill>
                  <a:srgbClr val="181818"/>
                </a:solidFill>
                <a:latin typeface="Verdana"/>
                <a:cs typeface="Verdana"/>
              </a:rPr>
              <a:t>альбомах</a:t>
            </a:r>
            <a:endParaRPr sz="25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588879" y="3646151"/>
            <a:ext cx="5186680" cy="91566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74320" marR="5080" indent="-262255">
              <a:lnSpc>
                <a:spcPct val="116799"/>
              </a:lnSpc>
              <a:spcBef>
                <a:spcPts val="90"/>
              </a:spcBef>
            </a:pPr>
            <a:r>
              <a:rPr sz="2500" spc="50" dirty="0">
                <a:solidFill>
                  <a:srgbClr val="181818"/>
                </a:solidFill>
                <a:latin typeface="Verdana"/>
                <a:cs typeface="Verdana"/>
              </a:rPr>
              <a:t>С</a:t>
            </a:r>
            <a:r>
              <a:rPr sz="2500" spc="-21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500" spc="70" dirty="0">
                <a:solidFill>
                  <a:srgbClr val="181818"/>
                </a:solidFill>
                <a:latin typeface="Verdana"/>
                <a:cs typeface="Verdana"/>
              </a:rPr>
              <a:t>львёнком</a:t>
            </a:r>
            <a:r>
              <a:rPr sz="2500" spc="-24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500" spc="125" dirty="0">
                <a:solidFill>
                  <a:srgbClr val="181818"/>
                </a:solidFill>
                <a:latin typeface="Verdana"/>
                <a:cs typeface="Verdana"/>
              </a:rPr>
              <a:t>и</a:t>
            </a:r>
            <a:r>
              <a:rPr sz="2500" spc="-229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500" spc="90" dirty="0">
                <a:solidFill>
                  <a:srgbClr val="181818"/>
                </a:solidFill>
                <a:latin typeface="Verdana"/>
                <a:cs typeface="Verdana"/>
              </a:rPr>
              <a:t>орлёнком</a:t>
            </a:r>
            <a:r>
              <a:rPr sz="2500" spc="-24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500" spc="75" dirty="0">
                <a:solidFill>
                  <a:srgbClr val="181818"/>
                </a:solidFill>
                <a:latin typeface="Verdana"/>
                <a:cs typeface="Verdana"/>
              </a:rPr>
              <a:t>может </a:t>
            </a:r>
            <a:r>
              <a:rPr sz="2500" dirty="0">
                <a:solidFill>
                  <a:srgbClr val="181818"/>
                </a:solidFill>
                <a:latin typeface="Verdana"/>
                <a:cs typeface="Verdana"/>
              </a:rPr>
              <a:t>выходить</a:t>
            </a:r>
            <a:r>
              <a:rPr sz="2500" spc="-18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500" spc="110" dirty="0">
                <a:solidFill>
                  <a:srgbClr val="181818"/>
                </a:solidFill>
                <a:latin typeface="Verdana"/>
                <a:cs typeface="Verdana"/>
              </a:rPr>
              <a:t>мерч</a:t>
            </a:r>
            <a:r>
              <a:rPr sz="2500" spc="-20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500" dirty="0">
                <a:solidFill>
                  <a:srgbClr val="181818"/>
                </a:solidFill>
                <a:latin typeface="Verdana"/>
                <a:cs typeface="Verdana"/>
              </a:rPr>
              <a:t>для</a:t>
            </a:r>
            <a:r>
              <a:rPr sz="2500" spc="-14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500" spc="-10" dirty="0">
                <a:solidFill>
                  <a:srgbClr val="181818"/>
                </a:solidFill>
                <a:latin typeface="Verdana"/>
                <a:cs typeface="Verdana"/>
              </a:rPr>
              <a:t>области</a:t>
            </a:r>
            <a:endParaRPr sz="25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04118" y="5624782"/>
            <a:ext cx="5160645" cy="1362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6799"/>
              </a:lnSpc>
              <a:spcBef>
                <a:spcPts val="100"/>
              </a:spcBef>
            </a:pPr>
            <a:r>
              <a:rPr sz="2500" spc="50" dirty="0">
                <a:solidFill>
                  <a:srgbClr val="181818"/>
                </a:solidFill>
                <a:latin typeface="Verdana"/>
                <a:cs typeface="Verdana"/>
              </a:rPr>
              <a:t>Львёнок</a:t>
            </a:r>
            <a:r>
              <a:rPr sz="2500" spc="-24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500" spc="125" dirty="0">
                <a:solidFill>
                  <a:srgbClr val="181818"/>
                </a:solidFill>
                <a:latin typeface="Verdana"/>
                <a:cs typeface="Verdana"/>
              </a:rPr>
              <a:t>и</a:t>
            </a:r>
            <a:r>
              <a:rPr sz="2500" spc="-204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500" spc="75" dirty="0">
                <a:solidFill>
                  <a:srgbClr val="181818"/>
                </a:solidFill>
                <a:latin typeface="Verdana"/>
                <a:cs typeface="Verdana"/>
              </a:rPr>
              <a:t>орлёнок</a:t>
            </a:r>
            <a:r>
              <a:rPr sz="2500" spc="-25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500" spc="50" dirty="0">
                <a:solidFill>
                  <a:srgbClr val="181818"/>
                </a:solidFill>
                <a:latin typeface="Verdana"/>
                <a:cs typeface="Verdana"/>
              </a:rPr>
              <a:t>могут</a:t>
            </a:r>
            <a:r>
              <a:rPr sz="2500" spc="-23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500" spc="-20" dirty="0">
                <a:solidFill>
                  <a:srgbClr val="181818"/>
                </a:solidFill>
                <a:latin typeface="Verdana"/>
                <a:cs typeface="Verdana"/>
              </a:rPr>
              <a:t>быть </a:t>
            </a:r>
            <a:r>
              <a:rPr sz="2500" spc="80" dirty="0">
                <a:solidFill>
                  <a:srgbClr val="181818"/>
                </a:solidFill>
                <a:latin typeface="Verdana"/>
                <a:cs typeface="Verdana"/>
              </a:rPr>
              <a:t>аниматорами</a:t>
            </a:r>
            <a:r>
              <a:rPr sz="2500" spc="-21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500" dirty="0">
                <a:solidFill>
                  <a:srgbClr val="181818"/>
                </a:solidFill>
                <a:latin typeface="Verdana"/>
                <a:cs typeface="Verdana"/>
              </a:rPr>
              <a:t>на</a:t>
            </a:r>
            <a:r>
              <a:rPr sz="2500" spc="-17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500" spc="-10" dirty="0">
                <a:solidFill>
                  <a:srgbClr val="181818"/>
                </a:solidFill>
                <a:latin typeface="Verdana"/>
                <a:cs typeface="Verdana"/>
              </a:rPr>
              <a:t>различных </a:t>
            </a:r>
            <a:r>
              <a:rPr sz="2500" spc="70" dirty="0">
                <a:solidFill>
                  <a:srgbClr val="181818"/>
                </a:solidFill>
                <a:latin typeface="Verdana"/>
                <a:cs typeface="Verdana"/>
              </a:rPr>
              <a:t>мероприятиях</a:t>
            </a:r>
            <a:endParaRPr sz="25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546206" y="8046574"/>
            <a:ext cx="5274310" cy="13608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indent="635" algn="ctr">
              <a:lnSpc>
                <a:spcPct val="116799"/>
              </a:lnSpc>
              <a:spcBef>
                <a:spcPts val="90"/>
              </a:spcBef>
            </a:pPr>
            <a:r>
              <a:rPr sz="2500" spc="55" dirty="0">
                <a:solidFill>
                  <a:srgbClr val="181818"/>
                </a:solidFill>
                <a:latin typeface="Verdana"/>
                <a:cs typeface="Verdana"/>
              </a:rPr>
              <a:t>Львёнок</a:t>
            </a:r>
            <a:r>
              <a:rPr sz="2500" spc="-24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500" spc="125" dirty="0">
                <a:solidFill>
                  <a:srgbClr val="181818"/>
                </a:solidFill>
                <a:latin typeface="Verdana"/>
                <a:cs typeface="Verdana"/>
              </a:rPr>
              <a:t>и</a:t>
            </a:r>
            <a:r>
              <a:rPr sz="2500" spc="-204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500" spc="65" dirty="0">
                <a:solidFill>
                  <a:srgbClr val="181818"/>
                </a:solidFill>
                <a:latin typeface="Verdana"/>
                <a:cs typeface="Verdana"/>
              </a:rPr>
              <a:t>орлёнок</a:t>
            </a:r>
            <a:r>
              <a:rPr sz="2500" spc="-24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500" spc="-10" dirty="0">
                <a:solidFill>
                  <a:srgbClr val="181818"/>
                </a:solidFill>
                <a:latin typeface="Verdana"/>
                <a:cs typeface="Verdana"/>
              </a:rPr>
              <a:t>могут </a:t>
            </a:r>
            <a:r>
              <a:rPr sz="2500" dirty="0">
                <a:solidFill>
                  <a:srgbClr val="181818"/>
                </a:solidFill>
                <a:latin typeface="Verdana"/>
                <a:cs typeface="Verdana"/>
              </a:rPr>
              <a:t>использоваться</a:t>
            </a:r>
            <a:r>
              <a:rPr sz="2500" spc="-2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500" dirty="0">
                <a:solidFill>
                  <a:srgbClr val="181818"/>
                </a:solidFill>
                <a:latin typeface="Verdana"/>
                <a:cs typeface="Verdana"/>
              </a:rPr>
              <a:t>для</a:t>
            </a:r>
            <a:r>
              <a:rPr sz="2500" spc="12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500" spc="-10" dirty="0">
                <a:solidFill>
                  <a:srgbClr val="181818"/>
                </a:solidFill>
                <a:latin typeface="Verdana"/>
                <a:cs typeface="Verdana"/>
              </a:rPr>
              <a:t>различных </a:t>
            </a:r>
            <a:r>
              <a:rPr sz="2500" spc="55" dirty="0">
                <a:solidFill>
                  <a:srgbClr val="181818"/>
                </a:solidFill>
                <a:latin typeface="Verdana"/>
                <a:cs typeface="Verdana"/>
              </a:rPr>
              <a:t>видеороликов</a:t>
            </a:r>
            <a:endParaRPr sz="25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04305" y="5674614"/>
            <a:ext cx="2162175" cy="9156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7830" marR="5080" indent="-405765">
              <a:lnSpc>
                <a:spcPct val="116799"/>
              </a:lnSpc>
              <a:spcBef>
                <a:spcPts val="95"/>
              </a:spcBef>
            </a:pPr>
            <a:r>
              <a:rPr sz="2500" spc="170" dirty="0">
                <a:solidFill>
                  <a:srgbClr val="181818"/>
                </a:solidFill>
                <a:latin typeface="Verdana"/>
                <a:cs typeface="Verdana"/>
              </a:rPr>
              <a:t>В</a:t>
            </a:r>
            <a:r>
              <a:rPr sz="2500" spc="-229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500" spc="65" dirty="0">
                <a:solidFill>
                  <a:srgbClr val="181818"/>
                </a:solidFill>
                <a:latin typeface="Verdana"/>
                <a:cs typeface="Verdana"/>
              </a:rPr>
              <a:t>телеграмм </a:t>
            </a:r>
            <a:r>
              <a:rPr sz="2500" spc="-10" dirty="0">
                <a:solidFill>
                  <a:srgbClr val="181818"/>
                </a:solidFill>
                <a:latin typeface="Verdana"/>
                <a:cs typeface="Verdana"/>
              </a:rPr>
              <a:t>каналах</a:t>
            </a:r>
            <a:endParaRPr sz="25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19673" y="8027494"/>
            <a:ext cx="3133090" cy="916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51560" marR="5080" indent="-1039494">
              <a:lnSpc>
                <a:spcPct val="116900"/>
              </a:lnSpc>
              <a:spcBef>
                <a:spcPts val="95"/>
              </a:spcBef>
            </a:pPr>
            <a:r>
              <a:rPr sz="2500" spc="60" dirty="0">
                <a:solidFill>
                  <a:srgbClr val="181818"/>
                </a:solidFill>
                <a:latin typeface="Verdana"/>
                <a:cs typeface="Verdana"/>
              </a:rPr>
              <a:t>На</a:t>
            </a:r>
            <a:r>
              <a:rPr sz="2500" spc="-229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500" spc="60" dirty="0">
                <a:solidFill>
                  <a:srgbClr val="181818"/>
                </a:solidFill>
                <a:latin typeface="Verdana"/>
                <a:cs typeface="Verdana"/>
              </a:rPr>
              <a:t>RuTube</a:t>
            </a:r>
            <a:r>
              <a:rPr sz="2500" spc="-25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500" spc="-35" dirty="0">
                <a:solidFill>
                  <a:srgbClr val="181818"/>
                </a:solidFill>
                <a:latin typeface="Verdana"/>
                <a:cs typeface="Verdana"/>
              </a:rPr>
              <a:t>канале, </a:t>
            </a:r>
            <a:r>
              <a:rPr sz="2500" spc="-10" dirty="0">
                <a:solidFill>
                  <a:srgbClr val="181818"/>
                </a:solidFill>
                <a:latin typeface="Verdana"/>
                <a:cs typeface="Verdana"/>
              </a:rPr>
              <a:t>Shorts</a:t>
            </a:r>
            <a:endParaRPr sz="2500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725406" y="892529"/>
            <a:ext cx="6809740" cy="1699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16199"/>
              </a:lnSpc>
              <a:spcBef>
                <a:spcPts val="100"/>
              </a:spcBef>
            </a:pPr>
            <a:r>
              <a:rPr sz="3150" spc="140" dirty="0"/>
              <a:t>ГДЕ</a:t>
            </a:r>
            <a:r>
              <a:rPr sz="3150" spc="-50" dirty="0"/>
              <a:t> </a:t>
            </a:r>
            <a:r>
              <a:rPr sz="3150" spc="140" dirty="0"/>
              <a:t>МОГУТ</a:t>
            </a:r>
            <a:r>
              <a:rPr sz="3150" spc="-10" dirty="0"/>
              <a:t> </a:t>
            </a:r>
            <a:r>
              <a:rPr sz="3150" spc="130" dirty="0"/>
              <a:t>ИСПОЛЬЗОВАТЬСЯ </a:t>
            </a:r>
            <a:r>
              <a:rPr sz="3150" spc="180" dirty="0"/>
              <a:t>МАСКОТЫ</a:t>
            </a:r>
            <a:r>
              <a:rPr sz="3150" spc="15" dirty="0"/>
              <a:t> </a:t>
            </a:r>
            <a:r>
              <a:rPr sz="3150" spc="165" dirty="0"/>
              <a:t>ПОМИМО </a:t>
            </a:r>
            <a:r>
              <a:rPr sz="3150" spc="155" dirty="0"/>
              <a:t>КОМИКСОВ</a:t>
            </a:r>
            <a:r>
              <a:rPr sz="3150" spc="35" dirty="0"/>
              <a:t> </a:t>
            </a:r>
            <a:r>
              <a:rPr sz="3150" spc="120" dirty="0"/>
              <a:t>И</a:t>
            </a:r>
            <a:r>
              <a:rPr sz="3150" spc="-35" dirty="0"/>
              <a:t> </a:t>
            </a:r>
            <a:r>
              <a:rPr sz="3150" spc="125" dirty="0"/>
              <a:t>ИГРЫ</a:t>
            </a:r>
            <a:endParaRPr sz="3150"/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71847" y="341375"/>
            <a:ext cx="944880" cy="23469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37488" y="9970006"/>
            <a:ext cx="1255776" cy="20726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97023" y="7662671"/>
            <a:ext cx="1655064" cy="1676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3813" y="5996514"/>
            <a:ext cx="3684270" cy="4314825"/>
            <a:chOff x="-23813" y="5996514"/>
            <a:chExt cx="3684270" cy="4314825"/>
          </a:xfrm>
        </p:grpSpPr>
        <p:sp>
          <p:nvSpPr>
            <p:cNvPr id="3" name="object 3"/>
            <p:cNvSpPr/>
            <p:nvPr/>
          </p:nvSpPr>
          <p:spPr>
            <a:xfrm>
              <a:off x="0" y="6156835"/>
              <a:ext cx="3500120" cy="4130675"/>
            </a:xfrm>
            <a:custGeom>
              <a:avLst/>
              <a:gdLst/>
              <a:ahLst/>
              <a:cxnLst/>
              <a:rect l="l" t="t" r="r" b="b"/>
              <a:pathLst>
                <a:path w="3500120" h="4130675">
                  <a:moveTo>
                    <a:pt x="899041" y="0"/>
                  </a:moveTo>
                  <a:lnTo>
                    <a:pt x="853283" y="638"/>
                  </a:lnTo>
                  <a:lnTo>
                    <a:pt x="807474" y="2095"/>
                  </a:lnTo>
                  <a:lnTo>
                    <a:pt x="761626" y="4373"/>
                  </a:lnTo>
                  <a:lnTo>
                    <a:pt x="715749" y="7476"/>
                  </a:lnTo>
                  <a:lnTo>
                    <a:pt x="669852" y="11408"/>
                  </a:lnTo>
                  <a:lnTo>
                    <a:pt x="623947" y="16174"/>
                  </a:lnTo>
                  <a:lnTo>
                    <a:pt x="578043" y="21777"/>
                  </a:lnTo>
                  <a:lnTo>
                    <a:pt x="532151" y="28221"/>
                  </a:lnTo>
                  <a:lnTo>
                    <a:pt x="486281" y="35510"/>
                  </a:lnTo>
                  <a:lnTo>
                    <a:pt x="440444" y="43648"/>
                  </a:lnTo>
                  <a:lnTo>
                    <a:pt x="394650" y="52639"/>
                  </a:lnTo>
                  <a:lnTo>
                    <a:pt x="348909" y="62486"/>
                  </a:lnTo>
                  <a:lnTo>
                    <a:pt x="303231" y="73194"/>
                  </a:lnTo>
                  <a:lnTo>
                    <a:pt x="257628" y="84767"/>
                  </a:lnTo>
                  <a:lnTo>
                    <a:pt x="212108" y="97208"/>
                  </a:lnTo>
                  <a:lnTo>
                    <a:pt x="166683" y="110521"/>
                  </a:lnTo>
                  <a:lnTo>
                    <a:pt x="121363" y="124711"/>
                  </a:lnTo>
                  <a:lnTo>
                    <a:pt x="76158" y="139781"/>
                  </a:lnTo>
                  <a:lnTo>
                    <a:pt x="31079" y="155735"/>
                  </a:lnTo>
                  <a:lnTo>
                    <a:pt x="0" y="167381"/>
                  </a:lnTo>
                  <a:lnTo>
                    <a:pt x="0" y="4130166"/>
                  </a:lnTo>
                  <a:lnTo>
                    <a:pt x="2987691" y="4130166"/>
                  </a:lnTo>
                  <a:lnTo>
                    <a:pt x="3011034" y="4098323"/>
                  </a:lnTo>
                  <a:lnTo>
                    <a:pt x="3037222" y="4061247"/>
                  </a:lnTo>
                  <a:lnTo>
                    <a:pt x="3062734" y="4023749"/>
                  </a:lnTo>
                  <a:lnTo>
                    <a:pt x="3087566" y="3985840"/>
                  </a:lnTo>
                  <a:lnTo>
                    <a:pt x="3111712" y="3947529"/>
                  </a:lnTo>
                  <a:lnTo>
                    <a:pt x="3135171" y="3908828"/>
                  </a:lnTo>
                  <a:lnTo>
                    <a:pt x="3157937" y="3869746"/>
                  </a:lnTo>
                  <a:lnTo>
                    <a:pt x="3180007" y="3830293"/>
                  </a:lnTo>
                  <a:lnTo>
                    <a:pt x="3201377" y="3790481"/>
                  </a:lnTo>
                  <a:lnTo>
                    <a:pt x="3222043" y="3750319"/>
                  </a:lnTo>
                  <a:lnTo>
                    <a:pt x="3242001" y="3709817"/>
                  </a:lnTo>
                  <a:lnTo>
                    <a:pt x="3261247" y="3668987"/>
                  </a:lnTo>
                  <a:lnTo>
                    <a:pt x="3279778" y="3627837"/>
                  </a:lnTo>
                  <a:lnTo>
                    <a:pt x="3297588" y="3586380"/>
                  </a:lnTo>
                  <a:lnTo>
                    <a:pt x="3314675" y="3544624"/>
                  </a:lnTo>
                  <a:lnTo>
                    <a:pt x="3331035" y="3502581"/>
                  </a:lnTo>
                  <a:lnTo>
                    <a:pt x="3346663" y="3460261"/>
                  </a:lnTo>
                  <a:lnTo>
                    <a:pt x="3361555" y="3417673"/>
                  </a:lnTo>
                  <a:lnTo>
                    <a:pt x="3375709" y="3374829"/>
                  </a:lnTo>
                  <a:lnTo>
                    <a:pt x="3389119" y="3331738"/>
                  </a:lnTo>
                  <a:lnTo>
                    <a:pt x="3401782" y="3288411"/>
                  </a:lnTo>
                  <a:lnTo>
                    <a:pt x="3413694" y="3244859"/>
                  </a:lnTo>
                  <a:lnTo>
                    <a:pt x="3424851" y="3201091"/>
                  </a:lnTo>
                  <a:lnTo>
                    <a:pt x="3435250" y="3157118"/>
                  </a:lnTo>
                  <a:lnTo>
                    <a:pt x="3444885" y="3112950"/>
                  </a:lnTo>
                  <a:lnTo>
                    <a:pt x="3453754" y="3068598"/>
                  </a:lnTo>
                  <a:lnTo>
                    <a:pt x="3461852" y="3024072"/>
                  </a:lnTo>
                  <a:lnTo>
                    <a:pt x="3469176" y="2979382"/>
                  </a:lnTo>
                  <a:lnTo>
                    <a:pt x="3475721" y="2934538"/>
                  </a:lnTo>
                  <a:lnTo>
                    <a:pt x="3481483" y="2889552"/>
                  </a:lnTo>
                  <a:lnTo>
                    <a:pt x="3486460" y="2844432"/>
                  </a:lnTo>
                  <a:lnTo>
                    <a:pt x="3490646" y="2799190"/>
                  </a:lnTo>
                  <a:lnTo>
                    <a:pt x="3494038" y="2753836"/>
                  </a:lnTo>
                  <a:lnTo>
                    <a:pt x="3496633" y="2708381"/>
                  </a:lnTo>
                  <a:lnTo>
                    <a:pt x="3498425" y="2662834"/>
                  </a:lnTo>
                  <a:lnTo>
                    <a:pt x="3499411" y="2617205"/>
                  </a:lnTo>
                  <a:lnTo>
                    <a:pt x="3499588" y="2571506"/>
                  </a:lnTo>
                  <a:lnTo>
                    <a:pt x="3498951" y="2525746"/>
                  </a:lnTo>
                  <a:lnTo>
                    <a:pt x="3497496" y="2479937"/>
                  </a:lnTo>
                  <a:lnTo>
                    <a:pt x="3495219" y="2434087"/>
                  </a:lnTo>
                  <a:lnTo>
                    <a:pt x="3492118" y="2388208"/>
                  </a:lnTo>
                  <a:lnTo>
                    <a:pt x="3488187" y="2342309"/>
                  </a:lnTo>
                  <a:lnTo>
                    <a:pt x="3483422" y="2296402"/>
                  </a:lnTo>
                  <a:lnTo>
                    <a:pt x="3477821" y="2250496"/>
                  </a:lnTo>
                  <a:lnTo>
                    <a:pt x="3471378" y="2204603"/>
                  </a:lnTo>
                  <a:lnTo>
                    <a:pt x="3464090" y="2158731"/>
                  </a:lnTo>
                  <a:lnTo>
                    <a:pt x="3455953" y="2112891"/>
                  </a:lnTo>
                  <a:lnTo>
                    <a:pt x="3446964" y="2067095"/>
                  </a:lnTo>
                  <a:lnTo>
                    <a:pt x="3437117" y="2021351"/>
                  </a:lnTo>
                  <a:lnTo>
                    <a:pt x="3426410" y="1975671"/>
                  </a:lnTo>
                  <a:lnTo>
                    <a:pt x="3414838" y="1930065"/>
                  </a:lnTo>
                  <a:lnTo>
                    <a:pt x="3402398" y="1884543"/>
                  </a:lnTo>
                  <a:lnTo>
                    <a:pt x="3389085" y="1839115"/>
                  </a:lnTo>
                  <a:lnTo>
                    <a:pt x="3374896" y="1793792"/>
                  </a:lnTo>
                  <a:lnTo>
                    <a:pt x="3359827" y="1748584"/>
                  </a:lnTo>
                  <a:lnTo>
                    <a:pt x="3343873" y="1703502"/>
                  </a:lnTo>
                  <a:lnTo>
                    <a:pt x="3327031" y="1658555"/>
                  </a:lnTo>
                  <a:lnTo>
                    <a:pt x="3309298" y="1613754"/>
                  </a:lnTo>
                  <a:lnTo>
                    <a:pt x="3290668" y="1569110"/>
                  </a:lnTo>
                  <a:lnTo>
                    <a:pt x="3271138" y="1524632"/>
                  </a:lnTo>
                  <a:lnTo>
                    <a:pt x="3250789" y="1480526"/>
                  </a:lnTo>
                  <a:lnTo>
                    <a:pt x="3229718" y="1436983"/>
                  </a:lnTo>
                  <a:lnTo>
                    <a:pt x="3207936" y="1394007"/>
                  </a:lnTo>
                  <a:lnTo>
                    <a:pt x="3185454" y="1351602"/>
                  </a:lnTo>
                  <a:lnTo>
                    <a:pt x="3162281" y="1309771"/>
                  </a:lnTo>
                  <a:lnTo>
                    <a:pt x="3138428" y="1268520"/>
                  </a:lnTo>
                  <a:lnTo>
                    <a:pt x="3113905" y="1227851"/>
                  </a:lnTo>
                  <a:lnTo>
                    <a:pt x="3088723" y="1187769"/>
                  </a:lnTo>
                  <a:lnTo>
                    <a:pt x="3062891" y="1148277"/>
                  </a:lnTo>
                  <a:lnTo>
                    <a:pt x="3036421" y="1109380"/>
                  </a:lnTo>
                  <a:lnTo>
                    <a:pt x="3009323" y="1071081"/>
                  </a:lnTo>
                  <a:lnTo>
                    <a:pt x="2981606" y="1033384"/>
                  </a:lnTo>
                  <a:lnTo>
                    <a:pt x="2953281" y="996294"/>
                  </a:lnTo>
                  <a:lnTo>
                    <a:pt x="2924359" y="959813"/>
                  </a:lnTo>
                  <a:lnTo>
                    <a:pt x="2894850" y="923947"/>
                  </a:lnTo>
                  <a:lnTo>
                    <a:pt x="2864764" y="888698"/>
                  </a:lnTo>
                  <a:lnTo>
                    <a:pt x="2834112" y="854072"/>
                  </a:lnTo>
                  <a:lnTo>
                    <a:pt x="2802903" y="820071"/>
                  </a:lnTo>
                  <a:lnTo>
                    <a:pt x="2771149" y="786700"/>
                  </a:lnTo>
                  <a:lnTo>
                    <a:pt x="2738859" y="753962"/>
                  </a:lnTo>
                  <a:lnTo>
                    <a:pt x="2706044" y="721862"/>
                  </a:lnTo>
                  <a:lnTo>
                    <a:pt x="2672714" y="690403"/>
                  </a:lnTo>
                  <a:lnTo>
                    <a:pt x="2638880" y="659590"/>
                  </a:lnTo>
                  <a:lnTo>
                    <a:pt x="2604551" y="629425"/>
                  </a:lnTo>
                  <a:lnTo>
                    <a:pt x="2569738" y="599914"/>
                  </a:lnTo>
                  <a:lnTo>
                    <a:pt x="2534452" y="571060"/>
                  </a:lnTo>
                  <a:lnTo>
                    <a:pt x="2498703" y="542867"/>
                  </a:lnTo>
                  <a:lnTo>
                    <a:pt x="2462501" y="515339"/>
                  </a:lnTo>
                  <a:lnTo>
                    <a:pt x="2425856" y="488480"/>
                  </a:lnTo>
                  <a:lnTo>
                    <a:pt x="2388780" y="462294"/>
                  </a:lnTo>
                  <a:lnTo>
                    <a:pt x="2351281" y="436784"/>
                  </a:lnTo>
                  <a:lnTo>
                    <a:pt x="2313370" y="411954"/>
                  </a:lnTo>
                  <a:lnTo>
                    <a:pt x="2275059" y="387809"/>
                  </a:lnTo>
                  <a:lnTo>
                    <a:pt x="2236356" y="364353"/>
                  </a:lnTo>
                  <a:lnTo>
                    <a:pt x="2197273" y="341589"/>
                  </a:lnTo>
                  <a:lnTo>
                    <a:pt x="2157820" y="319521"/>
                  </a:lnTo>
                  <a:lnTo>
                    <a:pt x="2118007" y="298153"/>
                  </a:lnTo>
                  <a:lnTo>
                    <a:pt x="2077844" y="277489"/>
                  </a:lnTo>
                  <a:lnTo>
                    <a:pt x="2037342" y="257533"/>
                  </a:lnTo>
                  <a:lnTo>
                    <a:pt x="1996511" y="238289"/>
                  </a:lnTo>
                  <a:lnTo>
                    <a:pt x="1955361" y="219761"/>
                  </a:lnTo>
                  <a:lnTo>
                    <a:pt x="1913904" y="201953"/>
                  </a:lnTo>
                  <a:lnTo>
                    <a:pt x="1872148" y="184868"/>
                  </a:lnTo>
                  <a:lnTo>
                    <a:pt x="1830104" y="168510"/>
                  </a:lnTo>
                  <a:lnTo>
                    <a:pt x="1787784" y="152885"/>
                  </a:lnTo>
                  <a:lnTo>
                    <a:pt x="1745196" y="137994"/>
                  </a:lnTo>
                  <a:lnTo>
                    <a:pt x="1702351" y="123843"/>
                  </a:lnTo>
                  <a:lnTo>
                    <a:pt x="1659538" y="110521"/>
                  </a:lnTo>
                  <a:lnTo>
                    <a:pt x="1615934" y="97774"/>
                  </a:lnTo>
                  <a:lnTo>
                    <a:pt x="1572382" y="85864"/>
                  </a:lnTo>
                  <a:lnTo>
                    <a:pt x="1528614" y="74709"/>
                  </a:lnTo>
                  <a:lnTo>
                    <a:pt x="1484641" y="64313"/>
                  </a:lnTo>
                  <a:lnTo>
                    <a:pt x="1440474" y="54679"/>
                  </a:lnTo>
                  <a:lnTo>
                    <a:pt x="1396122" y="45813"/>
                  </a:lnTo>
                  <a:lnTo>
                    <a:pt x="1351597" y="37717"/>
                  </a:lnTo>
                  <a:lnTo>
                    <a:pt x="1306907" y="30395"/>
                  </a:lnTo>
                  <a:lnTo>
                    <a:pt x="1262064" y="23852"/>
                  </a:lnTo>
                  <a:lnTo>
                    <a:pt x="1217079" y="18091"/>
                  </a:lnTo>
                  <a:lnTo>
                    <a:pt x="1171960" y="13116"/>
                  </a:lnTo>
                  <a:lnTo>
                    <a:pt x="1126719" y="8932"/>
                  </a:lnTo>
                  <a:lnTo>
                    <a:pt x="1081366" y="5542"/>
                  </a:lnTo>
                  <a:lnTo>
                    <a:pt x="1035912" y="2949"/>
                  </a:lnTo>
                  <a:lnTo>
                    <a:pt x="990366" y="1159"/>
                  </a:lnTo>
                  <a:lnTo>
                    <a:pt x="944739" y="174"/>
                  </a:lnTo>
                  <a:lnTo>
                    <a:pt x="899041" y="0"/>
                  </a:lnTo>
                  <a:close/>
                </a:path>
              </a:pathLst>
            </a:custGeom>
            <a:solidFill>
              <a:srgbClr val="92C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020327"/>
              <a:ext cx="3636645" cy="4267200"/>
            </a:xfrm>
            <a:custGeom>
              <a:avLst/>
              <a:gdLst/>
              <a:ahLst/>
              <a:cxnLst/>
              <a:rect l="l" t="t" r="r" b="b"/>
              <a:pathLst>
                <a:path w="3636645" h="4267200">
                  <a:moveTo>
                    <a:pt x="3155536" y="4266673"/>
                  </a:moveTo>
                  <a:lnTo>
                    <a:pt x="3182200" y="4227181"/>
                  </a:lnTo>
                  <a:lnTo>
                    <a:pt x="3206802" y="4189335"/>
                  </a:lnTo>
                  <a:lnTo>
                    <a:pt x="3230758" y="4151114"/>
                  </a:lnTo>
                  <a:lnTo>
                    <a:pt x="3254065" y="4112524"/>
                  </a:lnTo>
                  <a:lnTo>
                    <a:pt x="3276719" y="4073577"/>
                  </a:lnTo>
                  <a:lnTo>
                    <a:pt x="3298717" y="4034281"/>
                  </a:lnTo>
                  <a:lnTo>
                    <a:pt x="3320054" y="3994645"/>
                  </a:lnTo>
                  <a:lnTo>
                    <a:pt x="3340729" y="3954678"/>
                  </a:lnTo>
                  <a:lnTo>
                    <a:pt x="3360736" y="3914390"/>
                  </a:lnTo>
                  <a:lnTo>
                    <a:pt x="3380074" y="3873790"/>
                  </a:lnTo>
                  <a:lnTo>
                    <a:pt x="3398737" y="3832887"/>
                  </a:lnTo>
                  <a:lnTo>
                    <a:pt x="3416723" y="3791690"/>
                  </a:lnTo>
                  <a:lnTo>
                    <a:pt x="3434028" y="3750209"/>
                  </a:lnTo>
                  <a:lnTo>
                    <a:pt x="3450649" y="3708453"/>
                  </a:lnTo>
                  <a:lnTo>
                    <a:pt x="3466583" y="3666431"/>
                  </a:lnTo>
                  <a:lnTo>
                    <a:pt x="3481825" y="3624151"/>
                  </a:lnTo>
                  <a:lnTo>
                    <a:pt x="3496372" y="3581625"/>
                  </a:lnTo>
                  <a:lnTo>
                    <a:pt x="3510221" y="3538859"/>
                  </a:lnTo>
                  <a:lnTo>
                    <a:pt x="3523368" y="3495865"/>
                  </a:lnTo>
                  <a:lnTo>
                    <a:pt x="3535810" y="3452650"/>
                  </a:lnTo>
                  <a:lnTo>
                    <a:pt x="3547543" y="3409225"/>
                  </a:lnTo>
                  <a:lnTo>
                    <a:pt x="3558564" y="3365598"/>
                  </a:lnTo>
                  <a:lnTo>
                    <a:pt x="3568869" y="3321779"/>
                  </a:lnTo>
                  <a:lnTo>
                    <a:pt x="3578455" y="3277777"/>
                  </a:lnTo>
                  <a:lnTo>
                    <a:pt x="3587318" y="3233601"/>
                  </a:lnTo>
                  <a:lnTo>
                    <a:pt x="3595455" y="3189260"/>
                  </a:lnTo>
                  <a:lnTo>
                    <a:pt x="3602862" y="3144764"/>
                  </a:lnTo>
                  <a:lnTo>
                    <a:pt x="3609537" y="3100121"/>
                  </a:lnTo>
                  <a:lnTo>
                    <a:pt x="3615474" y="3055341"/>
                  </a:lnTo>
                  <a:lnTo>
                    <a:pt x="3620671" y="3010433"/>
                  </a:lnTo>
                  <a:lnTo>
                    <a:pt x="3625125" y="2965407"/>
                  </a:lnTo>
                  <a:lnTo>
                    <a:pt x="3628831" y="2920271"/>
                  </a:lnTo>
                  <a:lnTo>
                    <a:pt x="3631787" y="2875035"/>
                  </a:lnTo>
                  <a:lnTo>
                    <a:pt x="3633989" y="2829708"/>
                  </a:lnTo>
                  <a:lnTo>
                    <a:pt x="3635433" y="2784300"/>
                  </a:lnTo>
                  <a:lnTo>
                    <a:pt x="3636115" y="2738818"/>
                  </a:lnTo>
                  <a:lnTo>
                    <a:pt x="3636034" y="2693273"/>
                  </a:lnTo>
                  <a:lnTo>
                    <a:pt x="3635184" y="2647674"/>
                  </a:lnTo>
                  <a:lnTo>
                    <a:pt x="3633562" y="2602030"/>
                  </a:lnTo>
                  <a:lnTo>
                    <a:pt x="3631165" y="2556351"/>
                  </a:lnTo>
                  <a:lnTo>
                    <a:pt x="3627990" y="2510645"/>
                  </a:lnTo>
                  <a:lnTo>
                    <a:pt x="3624033" y="2464921"/>
                  </a:lnTo>
                  <a:lnTo>
                    <a:pt x="3619290" y="2419189"/>
                  </a:lnTo>
                  <a:lnTo>
                    <a:pt x="3613758" y="2373459"/>
                  </a:lnTo>
                  <a:lnTo>
                    <a:pt x="3607433" y="2327739"/>
                  </a:lnTo>
                  <a:lnTo>
                    <a:pt x="3600313" y="2282038"/>
                  </a:lnTo>
                  <a:lnTo>
                    <a:pt x="3592392" y="2236366"/>
                  </a:lnTo>
                  <a:lnTo>
                    <a:pt x="3583669" y="2190732"/>
                  </a:lnTo>
                  <a:lnTo>
                    <a:pt x="3574139" y="2145145"/>
                  </a:lnTo>
                  <a:lnTo>
                    <a:pt x="3563799" y="2099614"/>
                  </a:lnTo>
                  <a:lnTo>
                    <a:pt x="3552646" y="2054149"/>
                  </a:lnTo>
                  <a:lnTo>
                    <a:pt x="3540675" y="2008759"/>
                  </a:lnTo>
                  <a:lnTo>
                    <a:pt x="3527884" y="1963453"/>
                  </a:lnTo>
                  <a:lnTo>
                    <a:pt x="3514269" y="1918240"/>
                  </a:lnTo>
                  <a:lnTo>
                    <a:pt x="3499827" y="1873130"/>
                  </a:lnTo>
                  <a:lnTo>
                    <a:pt x="3484554" y="1828131"/>
                  </a:lnTo>
                  <a:lnTo>
                    <a:pt x="3468446" y="1783253"/>
                  </a:lnTo>
                  <a:lnTo>
                    <a:pt x="3451500" y="1738505"/>
                  </a:lnTo>
                  <a:lnTo>
                    <a:pt x="3433712" y="1693896"/>
                  </a:lnTo>
                  <a:lnTo>
                    <a:pt x="3415080" y="1649436"/>
                  </a:lnTo>
                  <a:lnTo>
                    <a:pt x="3395599" y="1605133"/>
                  </a:lnTo>
                  <a:lnTo>
                    <a:pt x="3375345" y="1561181"/>
                  </a:lnTo>
                  <a:lnTo>
                    <a:pt x="3354411" y="1517759"/>
                  </a:lnTo>
                  <a:lnTo>
                    <a:pt x="3332806" y="1474871"/>
                  </a:lnTo>
                  <a:lnTo>
                    <a:pt x="3310538" y="1432521"/>
                  </a:lnTo>
                  <a:lnTo>
                    <a:pt x="3287618" y="1390712"/>
                  </a:lnTo>
                  <a:lnTo>
                    <a:pt x="3264054" y="1349447"/>
                  </a:lnTo>
                  <a:lnTo>
                    <a:pt x="3239856" y="1308730"/>
                  </a:lnTo>
                  <a:lnTo>
                    <a:pt x="3215032" y="1268565"/>
                  </a:lnTo>
                  <a:lnTo>
                    <a:pt x="3189593" y="1228954"/>
                  </a:lnTo>
                  <a:lnTo>
                    <a:pt x="3163546" y="1189902"/>
                  </a:lnTo>
                  <a:lnTo>
                    <a:pt x="3136902" y="1151412"/>
                  </a:lnTo>
                  <a:lnTo>
                    <a:pt x="3109670" y="1113488"/>
                  </a:lnTo>
                  <a:lnTo>
                    <a:pt x="3081859" y="1076132"/>
                  </a:lnTo>
                  <a:lnTo>
                    <a:pt x="3053477" y="1039349"/>
                  </a:lnTo>
                  <a:lnTo>
                    <a:pt x="3024535" y="1003142"/>
                  </a:lnTo>
                  <a:lnTo>
                    <a:pt x="2995041" y="967515"/>
                  </a:lnTo>
                  <a:lnTo>
                    <a:pt x="2965005" y="932470"/>
                  </a:lnTo>
                  <a:lnTo>
                    <a:pt x="2934436" y="898011"/>
                  </a:lnTo>
                  <a:lnTo>
                    <a:pt x="2903343" y="864143"/>
                  </a:lnTo>
                  <a:lnTo>
                    <a:pt x="2871735" y="830868"/>
                  </a:lnTo>
                  <a:lnTo>
                    <a:pt x="2839622" y="798190"/>
                  </a:lnTo>
                  <a:lnTo>
                    <a:pt x="2807013" y="766112"/>
                  </a:lnTo>
                  <a:lnTo>
                    <a:pt x="2773916" y="734638"/>
                  </a:lnTo>
                  <a:lnTo>
                    <a:pt x="2740342" y="703772"/>
                  </a:lnTo>
                  <a:lnTo>
                    <a:pt x="2706299" y="673517"/>
                  </a:lnTo>
                  <a:lnTo>
                    <a:pt x="2671796" y="643875"/>
                  </a:lnTo>
                  <a:lnTo>
                    <a:pt x="2636844" y="614852"/>
                  </a:lnTo>
                  <a:lnTo>
                    <a:pt x="2601450" y="586450"/>
                  </a:lnTo>
                  <a:lnTo>
                    <a:pt x="2565625" y="558673"/>
                  </a:lnTo>
                  <a:lnTo>
                    <a:pt x="2529377" y="531524"/>
                  </a:lnTo>
                  <a:lnTo>
                    <a:pt x="2492716" y="505008"/>
                  </a:lnTo>
                  <a:lnTo>
                    <a:pt x="2455650" y="479126"/>
                  </a:lnTo>
                  <a:lnTo>
                    <a:pt x="2418190" y="453883"/>
                  </a:lnTo>
                  <a:lnTo>
                    <a:pt x="2380344" y="429283"/>
                  </a:lnTo>
                  <a:lnTo>
                    <a:pt x="2342121" y="405328"/>
                  </a:lnTo>
                  <a:lnTo>
                    <a:pt x="2303531" y="382023"/>
                  </a:lnTo>
                  <a:lnTo>
                    <a:pt x="2264583" y="359371"/>
                  </a:lnTo>
                  <a:lnTo>
                    <a:pt x="2225286" y="337375"/>
                  </a:lnTo>
                  <a:lnTo>
                    <a:pt x="2185650" y="316038"/>
                  </a:lnTo>
                  <a:lnTo>
                    <a:pt x="2145682" y="295365"/>
                  </a:lnTo>
                  <a:lnTo>
                    <a:pt x="2105394" y="275359"/>
                  </a:lnTo>
                  <a:lnTo>
                    <a:pt x="2064794" y="256023"/>
                  </a:lnTo>
                  <a:lnTo>
                    <a:pt x="2023891" y="237361"/>
                  </a:lnTo>
                  <a:lnTo>
                    <a:pt x="1982694" y="219376"/>
                  </a:lnTo>
                  <a:lnTo>
                    <a:pt x="1941213" y="202072"/>
                  </a:lnTo>
                  <a:lnTo>
                    <a:pt x="1899456" y="185452"/>
                  </a:lnTo>
                  <a:lnTo>
                    <a:pt x="1857434" y="169519"/>
                  </a:lnTo>
                  <a:lnTo>
                    <a:pt x="1815155" y="154278"/>
                  </a:lnTo>
                  <a:lnTo>
                    <a:pt x="1772628" y="139732"/>
                  </a:lnTo>
                  <a:lnTo>
                    <a:pt x="1729863" y="125884"/>
                  </a:lnTo>
                  <a:lnTo>
                    <a:pt x="1686869" y="112738"/>
                  </a:lnTo>
                  <a:lnTo>
                    <a:pt x="1643655" y="100297"/>
                  </a:lnTo>
                  <a:lnTo>
                    <a:pt x="1600230" y="88564"/>
                  </a:lnTo>
                  <a:lnTo>
                    <a:pt x="1556603" y="77544"/>
                  </a:lnTo>
                  <a:lnTo>
                    <a:pt x="1512785" y="67240"/>
                  </a:lnTo>
                  <a:lnTo>
                    <a:pt x="1468783" y="57654"/>
                  </a:lnTo>
                  <a:lnTo>
                    <a:pt x="1424607" y="48792"/>
                  </a:lnTo>
                  <a:lnTo>
                    <a:pt x="1380267" y="40655"/>
                  </a:lnTo>
                  <a:lnTo>
                    <a:pt x="1335771" y="33249"/>
                  </a:lnTo>
                  <a:lnTo>
                    <a:pt x="1291129" y="26575"/>
                  </a:lnTo>
                  <a:lnTo>
                    <a:pt x="1246350" y="20638"/>
                  </a:lnTo>
                  <a:lnTo>
                    <a:pt x="1201444" y="15441"/>
                  </a:lnTo>
                  <a:lnTo>
                    <a:pt x="1156418" y="10988"/>
                  </a:lnTo>
                  <a:lnTo>
                    <a:pt x="1111283" y="7282"/>
                  </a:lnTo>
                  <a:lnTo>
                    <a:pt x="1066048" y="4327"/>
                  </a:lnTo>
                  <a:lnTo>
                    <a:pt x="1020722" y="2126"/>
                  </a:lnTo>
                  <a:lnTo>
                    <a:pt x="975315" y="682"/>
                  </a:lnTo>
                  <a:lnTo>
                    <a:pt x="929834" y="0"/>
                  </a:lnTo>
                  <a:lnTo>
                    <a:pt x="884291" y="82"/>
                  </a:lnTo>
                  <a:lnTo>
                    <a:pt x="838693" y="932"/>
                  </a:lnTo>
                  <a:lnTo>
                    <a:pt x="793050" y="2554"/>
                  </a:lnTo>
                  <a:lnTo>
                    <a:pt x="747372" y="4950"/>
                  </a:lnTo>
                  <a:lnTo>
                    <a:pt x="701667" y="8126"/>
                  </a:lnTo>
                  <a:lnTo>
                    <a:pt x="655945" y="12084"/>
                  </a:lnTo>
                  <a:lnTo>
                    <a:pt x="610215" y="16827"/>
                  </a:lnTo>
                  <a:lnTo>
                    <a:pt x="564486" y="22359"/>
                  </a:lnTo>
                  <a:lnTo>
                    <a:pt x="518767" y="28684"/>
                  </a:lnTo>
                  <a:lnTo>
                    <a:pt x="473068" y="35804"/>
                  </a:lnTo>
                  <a:lnTo>
                    <a:pt x="427397" y="43725"/>
                  </a:lnTo>
                  <a:lnTo>
                    <a:pt x="381765" y="52448"/>
                  </a:lnTo>
                  <a:lnTo>
                    <a:pt x="336180" y="61978"/>
                  </a:lnTo>
                  <a:lnTo>
                    <a:pt x="290651" y="72318"/>
                  </a:lnTo>
                  <a:lnTo>
                    <a:pt x="245187" y="83471"/>
                  </a:lnTo>
                  <a:lnTo>
                    <a:pt x="199799" y="95442"/>
                  </a:lnTo>
                  <a:lnTo>
                    <a:pt x="154495" y="108233"/>
                  </a:lnTo>
                  <a:lnTo>
                    <a:pt x="109284" y="121848"/>
                  </a:lnTo>
                  <a:lnTo>
                    <a:pt x="64175" y="136290"/>
                  </a:lnTo>
                  <a:lnTo>
                    <a:pt x="19178" y="151564"/>
                  </a:lnTo>
                  <a:lnTo>
                    <a:pt x="0" y="158448"/>
                  </a:lnTo>
                </a:path>
              </a:pathLst>
            </a:custGeom>
            <a:ln w="47625">
              <a:solidFill>
                <a:srgbClr val="3462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136903" y="7086598"/>
            <a:ext cx="17409160" cy="3458210"/>
            <a:chOff x="1136903" y="7086598"/>
            <a:chExt cx="17409160" cy="3458210"/>
          </a:xfrm>
        </p:grpSpPr>
        <p:sp>
          <p:nvSpPr>
            <p:cNvPr id="6" name="object 6"/>
            <p:cNvSpPr/>
            <p:nvPr/>
          </p:nvSpPr>
          <p:spPr>
            <a:xfrm>
              <a:off x="9717098" y="7883651"/>
              <a:ext cx="8571230" cy="2403475"/>
            </a:xfrm>
            <a:custGeom>
              <a:avLst/>
              <a:gdLst/>
              <a:ahLst/>
              <a:cxnLst/>
              <a:rect l="l" t="t" r="r" b="b"/>
              <a:pathLst>
                <a:path w="8571230" h="2403475">
                  <a:moveTo>
                    <a:pt x="8570901" y="1754671"/>
                  </a:moveTo>
                  <a:lnTo>
                    <a:pt x="8525580" y="1706447"/>
                  </a:lnTo>
                  <a:lnTo>
                    <a:pt x="8494482" y="1674060"/>
                  </a:lnTo>
                  <a:lnTo>
                    <a:pt x="8463122" y="1641927"/>
                  </a:lnTo>
                  <a:lnTo>
                    <a:pt x="8431503" y="1610051"/>
                  </a:lnTo>
                  <a:lnTo>
                    <a:pt x="8399626" y="1578432"/>
                  </a:lnTo>
                  <a:lnTo>
                    <a:pt x="8367494" y="1547072"/>
                  </a:lnTo>
                  <a:lnTo>
                    <a:pt x="8335107" y="1515974"/>
                  </a:lnTo>
                  <a:lnTo>
                    <a:pt x="8302467" y="1485138"/>
                  </a:lnTo>
                  <a:lnTo>
                    <a:pt x="8269577" y="1454567"/>
                  </a:lnTo>
                  <a:lnTo>
                    <a:pt x="8236437" y="1424262"/>
                  </a:lnTo>
                  <a:lnTo>
                    <a:pt x="8203050" y="1394225"/>
                  </a:lnTo>
                  <a:lnTo>
                    <a:pt x="8169417" y="1364458"/>
                  </a:lnTo>
                  <a:lnTo>
                    <a:pt x="8135540" y="1334962"/>
                  </a:lnTo>
                  <a:lnTo>
                    <a:pt x="8101421" y="1305739"/>
                  </a:lnTo>
                  <a:lnTo>
                    <a:pt x="8067061" y="1276790"/>
                  </a:lnTo>
                  <a:lnTo>
                    <a:pt x="8032462" y="1248118"/>
                  </a:lnTo>
                  <a:lnTo>
                    <a:pt x="7997626" y="1219725"/>
                  </a:lnTo>
                  <a:lnTo>
                    <a:pt x="7962554" y="1191611"/>
                  </a:lnTo>
                  <a:lnTo>
                    <a:pt x="7927249" y="1163778"/>
                  </a:lnTo>
                  <a:lnTo>
                    <a:pt x="7891711" y="1136229"/>
                  </a:lnTo>
                  <a:lnTo>
                    <a:pt x="7855943" y="1108965"/>
                  </a:lnTo>
                  <a:lnTo>
                    <a:pt x="7819946" y="1081987"/>
                  </a:lnTo>
                  <a:lnTo>
                    <a:pt x="7783722" y="1055298"/>
                  </a:lnTo>
                  <a:lnTo>
                    <a:pt x="7747273" y="1028899"/>
                  </a:lnTo>
                  <a:lnTo>
                    <a:pt x="7710600" y="1002791"/>
                  </a:lnTo>
                  <a:lnTo>
                    <a:pt x="7673706" y="976977"/>
                  </a:lnTo>
                  <a:lnTo>
                    <a:pt x="7636591" y="951459"/>
                  </a:lnTo>
                  <a:lnTo>
                    <a:pt x="7599257" y="926237"/>
                  </a:lnTo>
                  <a:lnTo>
                    <a:pt x="7561707" y="901313"/>
                  </a:lnTo>
                  <a:lnTo>
                    <a:pt x="7523942" y="876690"/>
                  </a:lnTo>
                  <a:lnTo>
                    <a:pt x="7485963" y="852369"/>
                  </a:lnTo>
                  <a:lnTo>
                    <a:pt x="7447772" y="828352"/>
                  </a:lnTo>
                  <a:lnTo>
                    <a:pt x="7409372" y="804640"/>
                  </a:lnTo>
                  <a:lnTo>
                    <a:pt x="7370763" y="781235"/>
                  </a:lnTo>
                  <a:lnTo>
                    <a:pt x="7331948" y="758139"/>
                  </a:lnTo>
                  <a:lnTo>
                    <a:pt x="7292927" y="735353"/>
                  </a:lnTo>
                  <a:lnTo>
                    <a:pt x="7253704" y="712879"/>
                  </a:lnTo>
                  <a:lnTo>
                    <a:pt x="7214279" y="690720"/>
                  </a:lnTo>
                  <a:lnTo>
                    <a:pt x="7174654" y="668876"/>
                  </a:lnTo>
                  <a:lnTo>
                    <a:pt x="7134832" y="647349"/>
                  </a:lnTo>
                  <a:lnTo>
                    <a:pt x="7094812" y="626142"/>
                  </a:lnTo>
                  <a:lnTo>
                    <a:pt x="7054599" y="605255"/>
                  </a:lnTo>
                  <a:lnTo>
                    <a:pt x="7014192" y="584690"/>
                  </a:lnTo>
                  <a:lnTo>
                    <a:pt x="6973594" y="564450"/>
                  </a:lnTo>
                  <a:lnTo>
                    <a:pt x="6932806" y="544535"/>
                  </a:lnTo>
                  <a:lnTo>
                    <a:pt x="6891831" y="524948"/>
                  </a:lnTo>
                  <a:lnTo>
                    <a:pt x="6850669" y="505690"/>
                  </a:lnTo>
                  <a:lnTo>
                    <a:pt x="6809323" y="486763"/>
                  </a:lnTo>
                  <a:lnTo>
                    <a:pt x="6767794" y="468169"/>
                  </a:lnTo>
                  <a:lnTo>
                    <a:pt x="6726084" y="449909"/>
                  </a:lnTo>
                  <a:lnTo>
                    <a:pt x="6684195" y="431985"/>
                  </a:lnTo>
                  <a:lnTo>
                    <a:pt x="6642128" y="414399"/>
                  </a:lnTo>
                  <a:lnTo>
                    <a:pt x="6599886" y="397153"/>
                  </a:lnTo>
                  <a:lnTo>
                    <a:pt x="6557469" y="380247"/>
                  </a:lnTo>
                  <a:lnTo>
                    <a:pt x="6514879" y="363684"/>
                  </a:lnTo>
                  <a:lnTo>
                    <a:pt x="6472119" y="347466"/>
                  </a:lnTo>
                  <a:lnTo>
                    <a:pt x="6429190" y="331594"/>
                  </a:lnTo>
                  <a:lnTo>
                    <a:pt x="6386093" y="316070"/>
                  </a:lnTo>
                  <a:lnTo>
                    <a:pt x="6342830" y="300896"/>
                  </a:lnTo>
                  <a:lnTo>
                    <a:pt x="6299404" y="286073"/>
                  </a:lnTo>
                  <a:lnTo>
                    <a:pt x="6255815" y="271604"/>
                  </a:lnTo>
                  <a:lnTo>
                    <a:pt x="6212065" y="257489"/>
                  </a:lnTo>
                  <a:lnTo>
                    <a:pt x="6168157" y="243730"/>
                  </a:lnTo>
                  <a:lnTo>
                    <a:pt x="6124091" y="230330"/>
                  </a:lnTo>
                  <a:lnTo>
                    <a:pt x="6079870" y="217289"/>
                  </a:lnTo>
                  <a:lnTo>
                    <a:pt x="6035495" y="204610"/>
                  </a:lnTo>
                  <a:lnTo>
                    <a:pt x="5990969" y="192295"/>
                  </a:lnTo>
                  <a:lnTo>
                    <a:pt x="5946291" y="180344"/>
                  </a:lnTo>
                  <a:lnTo>
                    <a:pt x="5901465" y="168760"/>
                  </a:lnTo>
                  <a:lnTo>
                    <a:pt x="5856492" y="157545"/>
                  </a:lnTo>
                  <a:lnTo>
                    <a:pt x="5811374" y="146700"/>
                  </a:lnTo>
                  <a:lnTo>
                    <a:pt x="5766112" y="136226"/>
                  </a:lnTo>
                  <a:lnTo>
                    <a:pt x="5720709" y="126126"/>
                  </a:lnTo>
                  <a:lnTo>
                    <a:pt x="5675165" y="116401"/>
                  </a:lnTo>
                  <a:lnTo>
                    <a:pt x="5629483" y="107053"/>
                  </a:lnTo>
                  <a:lnTo>
                    <a:pt x="5583663" y="98084"/>
                  </a:lnTo>
                  <a:lnTo>
                    <a:pt x="5537709" y="89495"/>
                  </a:lnTo>
                  <a:lnTo>
                    <a:pt x="5491622" y="81288"/>
                  </a:lnTo>
                  <a:lnTo>
                    <a:pt x="5445403" y="73465"/>
                  </a:lnTo>
                  <a:lnTo>
                    <a:pt x="5399054" y="66027"/>
                  </a:lnTo>
                  <a:lnTo>
                    <a:pt x="5352577" y="58977"/>
                  </a:lnTo>
                  <a:lnTo>
                    <a:pt x="5305973" y="52315"/>
                  </a:lnTo>
                  <a:lnTo>
                    <a:pt x="5259244" y="46044"/>
                  </a:lnTo>
                  <a:lnTo>
                    <a:pt x="5212392" y="40165"/>
                  </a:lnTo>
                  <a:lnTo>
                    <a:pt x="5165419" y="34680"/>
                  </a:lnTo>
                  <a:lnTo>
                    <a:pt x="5118326" y="29590"/>
                  </a:lnTo>
                  <a:lnTo>
                    <a:pt x="5071115" y="24898"/>
                  </a:lnTo>
                  <a:lnTo>
                    <a:pt x="5023788" y="20606"/>
                  </a:lnTo>
                  <a:lnTo>
                    <a:pt x="4976346" y="16713"/>
                  </a:lnTo>
                  <a:lnTo>
                    <a:pt x="4928792" y="13224"/>
                  </a:lnTo>
                  <a:lnTo>
                    <a:pt x="4881126" y="10138"/>
                  </a:lnTo>
                  <a:lnTo>
                    <a:pt x="4833350" y="7459"/>
                  </a:lnTo>
                  <a:lnTo>
                    <a:pt x="4785467" y="5187"/>
                  </a:lnTo>
                  <a:lnTo>
                    <a:pt x="4737478" y="3324"/>
                  </a:lnTo>
                  <a:lnTo>
                    <a:pt x="4689384" y="1872"/>
                  </a:lnTo>
                  <a:lnTo>
                    <a:pt x="4641187" y="833"/>
                  </a:lnTo>
                  <a:lnTo>
                    <a:pt x="4592890" y="208"/>
                  </a:lnTo>
                  <a:lnTo>
                    <a:pt x="4544493" y="0"/>
                  </a:lnTo>
                  <a:lnTo>
                    <a:pt x="4496097" y="208"/>
                  </a:lnTo>
                  <a:lnTo>
                    <a:pt x="4447799" y="833"/>
                  </a:lnTo>
                  <a:lnTo>
                    <a:pt x="4399603" y="1872"/>
                  </a:lnTo>
                  <a:lnTo>
                    <a:pt x="4351509" y="3324"/>
                  </a:lnTo>
                  <a:lnTo>
                    <a:pt x="4303520" y="5187"/>
                  </a:lnTo>
                  <a:lnTo>
                    <a:pt x="4255636" y="7459"/>
                  </a:lnTo>
                  <a:lnTo>
                    <a:pt x="4207861" y="10138"/>
                  </a:lnTo>
                  <a:lnTo>
                    <a:pt x="4160195" y="13224"/>
                  </a:lnTo>
                  <a:lnTo>
                    <a:pt x="4112640" y="16713"/>
                  </a:lnTo>
                  <a:lnTo>
                    <a:pt x="4065198" y="20606"/>
                  </a:lnTo>
                  <a:lnTo>
                    <a:pt x="4017871" y="24898"/>
                  </a:lnTo>
                  <a:lnTo>
                    <a:pt x="3970660" y="29590"/>
                  </a:lnTo>
                  <a:lnTo>
                    <a:pt x="3923567" y="34680"/>
                  </a:lnTo>
                  <a:lnTo>
                    <a:pt x="3876594" y="40165"/>
                  </a:lnTo>
                  <a:lnTo>
                    <a:pt x="3829742" y="46044"/>
                  </a:lnTo>
                  <a:lnTo>
                    <a:pt x="3783014" y="52315"/>
                  </a:lnTo>
                  <a:lnTo>
                    <a:pt x="3736410" y="58977"/>
                  </a:lnTo>
                  <a:lnTo>
                    <a:pt x="3689933" y="66027"/>
                  </a:lnTo>
                  <a:lnTo>
                    <a:pt x="3643584" y="73465"/>
                  </a:lnTo>
                  <a:lnTo>
                    <a:pt x="3597365" y="81288"/>
                  </a:lnTo>
                  <a:lnTo>
                    <a:pt x="3551277" y="89495"/>
                  </a:lnTo>
                  <a:lnTo>
                    <a:pt x="3505323" y="98084"/>
                  </a:lnTo>
                  <a:lnTo>
                    <a:pt x="3459504" y="107053"/>
                  </a:lnTo>
                  <a:lnTo>
                    <a:pt x="3413822" y="116401"/>
                  </a:lnTo>
                  <a:lnTo>
                    <a:pt x="3368278" y="126126"/>
                  </a:lnTo>
                  <a:lnTo>
                    <a:pt x="3322874" y="136226"/>
                  </a:lnTo>
                  <a:lnTo>
                    <a:pt x="3277613" y="146700"/>
                  </a:lnTo>
                  <a:lnTo>
                    <a:pt x="3232494" y="157545"/>
                  </a:lnTo>
                  <a:lnTo>
                    <a:pt x="3187521" y="168760"/>
                  </a:lnTo>
                  <a:lnTo>
                    <a:pt x="3142695" y="180344"/>
                  </a:lnTo>
                  <a:lnTo>
                    <a:pt x="3098018" y="192295"/>
                  </a:lnTo>
                  <a:lnTo>
                    <a:pt x="3053491" y="204610"/>
                  </a:lnTo>
                  <a:lnTo>
                    <a:pt x="3009116" y="217289"/>
                  </a:lnTo>
                  <a:lnTo>
                    <a:pt x="2964895" y="230330"/>
                  </a:lnTo>
                  <a:lnTo>
                    <a:pt x="2920830" y="243730"/>
                  </a:lnTo>
                  <a:lnTo>
                    <a:pt x="2876921" y="257489"/>
                  </a:lnTo>
                  <a:lnTo>
                    <a:pt x="2833172" y="271604"/>
                  </a:lnTo>
                  <a:lnTo>
                    <a:pt x="2789583" y="286073"/>
                  </a:lnTo>
                  <a:lnTo>
                    <a:pt x="2746156" y="300896"/>
                  </a:lnTo>
                  <a:lnTo>
                    <a:pt x="2702894" y="316070"/>
                  </a:lnTo>
                  <a:lnTo>
                    <a:pt x="2659797" y="331594"/>
                  </a:lnTo>
                  <a:lnTo>
                    <a:pt x="2616868" y="347466"/>
                  </a:lnTo>
                  <a:lnTo>
                    <a:pt x="2574107" y="363684"/>
                  </a:lnTo>
                  <a:lnTo>
                    <a:pt x="2531518" y="380247"/>
                  </a:lnTo>
                  <a:lnTo>
                    <a:pt x="2489101" y="397153"/>
                  </a:lnTo>
                  <a:lnTo>
                    <a:pt x="2446858" y="414399"/>
                  </a:lnTo>
                  <a:lnTo>
                    <a:pt x="2404791" y="431985"/>
                  </a:lnTo>
                  <a:lnTo>
                    <a:pt x="2362902" y="449909"/>
                  </a:lnTo>
                  <a:lnTo>
                    <a:pt x="2321192" y="468169"/>
                  </a:lnTo>
                  <a:lnTo>
                    <a:pt x="2279664" y="486763"/>
                  </a:lnTo>
                  <a:lnTo>
                    <a:pt x="2238318" y="505690"/>
                  </a:lnTo>
                  <a:lnTo>
                    <a:pt x="2197156" y="524948"/>
                  </a:lnTo>
                  <a:lnTo>
                    <a:pt x="2156180" y="544535"/>
                  </a:lnTo>
                  <a:lnTo>
                    <a:pt x="2115393" y="564450"/>
                  </a:lnTo>
                  <a:lnTo>
                    <a:pt x="2074795" y="584690"/>
                  </a:lnTo>
                  <a:lnTo>
                    <a:pt x="2034388" y="605255"/>
                  </a:lnTo>
                  <a:lnTo>
                    <a:pt x="1994174" y="626142"/>
                  </a:lnTo>
                  <a:lnTo>
                    <a:pt x="1954155" y="647349"/>
                  </a:lnTo>
                  <a:lnTo>
                    <a:pt x="1914332" y="668876"/>
                  </a:lnTo>
                  <a:lnTo>
                    <a:pt x="1874708" y="690720"/>
                  </a:lnTo>
                  <a:lnTo>
                    <a:pt x="1835283" y="712879"/>
                  </a:lnTo>
                  <a:lnTo>
                    <a:pt x="1796059" y="735353"/>
                  </a:lnTo>
                  <a:lnTo>
                    <a:pt x="1757039" y="758139"/>
                  </a:lnTo>
                  <a:lnTo>
                    <a:pt x="1718224" y="781235"/>
                  </a:lnTo>
                  <a:lnTo>
                    <a:pt x="1679615" y="804640"/>
                  </a:lnTo>
                  <a:lnTo>
                    <a:pt x="1641214" y="828352"/>
                  </a:lnTo>
                  <a:lnTo>
                    <a:pt x="1603024" y="852369"/>
                  </a:lnTo>
                  <a:lnTo>
                    <a:pt x="1565045" y="876690"/>
                  </a:lnTo>
                  <a:lnTo>
                    <a:pt x="1527280" y="901313"/>
                  </a:lnTo>
                  <a:lnTo>
                    <a:pt x="1489729" y="926237"/>
                  </a:lnTo>
                  <a:lnTo>
                    <a:pt x="1452396" y="951459"/>
                  </a:lnTo>
                  <a:lnTo>
                    <a:pt x="1415281" y="976977"/>
                  </a:lnTo>
                  <a:lnTo>
                    <a:pt x="1378386" y="1002791"/>
                  </a:lnTo>
                  <a:lnTo>
                    <a:pt x="1341714" y="1028899"/>
                  </a:lnTo>
                  <a:lnTo>
                    <a:pt x="1305264" y="1055298"/>
                  </a:lnTo>
                  <a:lnTo>
                    <a:pt x="1269040" y="1081987"/>
                  </a:lnTo>
                  <a:lnTo>
                    <a:pt x="1233044" y="1108965"/>
                  </a:lnTo>
                  <a:lnTo>
                    <a:pt x="1197276" y="1136229"/>
                  </a:lnTo>
                  <a:lnTo>
                    <a:pt x="1161738" y="1163778"/>
                  </a:lnTo>
                  <a:lnTo>
                    <a:pt x="1126432" y="1191611"/>
                  </a:lnTo>
                  <a:lnTo>
                    <a:pt x="1091361" y="1219725"/>
                  </a:lnTo>
                  <a:lnTo>
                    <a:pt x="1056525" y="1248118"/>
                  </a:lnTo>
                  <a:lnTo>
                    <a:pt x="1021926" y="1276790"/>
                  </a:lnTo>
                  <a:lnTo>
                    <a:pt x="987566" y="1305739"/>
                  </a:lnTo>
                  <a:lnTo>
                    <a:pt x="953446" y="1334962"/>
                  </a:lnTo>
                  <a:lnTo>
                    <a:pt x="919570" y="1364458"/>
                  </a:lnTo>
                  <a:lnTo>
                    <a:pt x="885937" y="1394225"/>
                  </a:lnTo>
                  <a:lnTo>
                    <a:pt x="852550" y="1424262"/>
                  </a:lnTo>
                  <a:lnTo>
                    <a:pt x="819410" y="1454567"/>
                  </a:lnTo>
                  <a:lnTo>
                    <a:pt x="786520" y="1485138"/>
                  </a:lnTo>
                  <a:lnTo>
                    <a:pt x="753880" y="1515974"/>
                  </a:lnTo>
                  <a:lnTo>
                    <a:pt x="721493" y="1547072"/>
                  </a:lnTo>
                  <a:lnTo>
                    <a:pt x="689360" y="1578432"/>
                  </a:lnTo>
                  <a:lnTo>
                    <a:pt x="657484" y="1610051"/>
                  </a:lnTo>
                  <a:lnTo>
                    <a:pt x="625865" y="1641927"/>
                  </a:lnTo>
                  <a:lnTo>
                    <a:pt x="594505" y="1674060"/>
                  </a:lnTo>
                  <a:lnTo>
                    <a:pt x="563407" y="1706447"/>
                  </a:lnTo>
                  <a:lnTo>
                    <a:pt x="532571" y="1739086"/>
                  </a:lnTo>
                  <a:lnTo>
                    <a:pt x="502000" y="1771977"/>
                  </a:lnTo>
                  <a:lnTo>
                    <a:pt x="471695" y="1805116"/>
                  </a:lnTo>
                  <a:lnTo>
                    <a:pt x="441657" y="1838503"/>
                  </a:lnTo>
                  <a:lnTo>
                    <a:pt x="411890" y="1872136"/>
                  </a:lnTo>
                  <a:lnTo>
                    <a:pt x="382394" y="1906013"/>
                  </a:lnTo>
                  <a:lnTo>
                    <a:pt x="353171" y="1940132"/>
                  </a:lnTo>
                  <a:lnTo>
                    <a:pt x="324222" y="1974492"/>
                  </a:lnTo>
                  <a:lnTo>
                    <a:pt x="295550" y="2009091"/>
                  </a:lnTo>
                  <a:lnTo>
                    <a:pt x="267156" y="2043927"/>
                  </a:lnTo>
                  <a:lnTo>
                    <a:pt x="239042" y="2078999"/>
                  </a:lnTo>
                  <a:lnTo>
                    <a:pt x="211210" y="2114304"/>
                  </a:lnTo>
                  <a:lnTo>
                    <a:pt x="183661" y="2149842"/>
                  </a:lnTo>
                  <a:lnTo>
                    <a:pt x="156396" y="2185610"/>
                  </a:lnTo>
                  <a:lnTo>
                    <a:pt x="129419" y="2221606"/>
                  </a:lnTo>
                  <a:lnTo>
                    <a:pt x="102729" y="2257830"/>
                  </a:lnTo>
                  <a:lnTo>
                    <a:pt x="76330" y="2294279"/>
                  </a:lnTo>
                  <a:lnTo>
                    <a:pt x="50222" y="2330952"/>
                  </a:lnTo>
                  <a:lnTo>
                    <a:pt x="24408" y="2367847"/>
                  </a:lnTo>
                  <a:lnTo>
                    <a:pt x="0" y="2403348"/>
                  </a:lnTo>
                </a:path>
              </a:pathLst>
            </a:custGeom>
            <a:ln w="515111">
              <a:solidFill>
                <a:srgbClr val="92CC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6903" y="7086598"/>
              <a:ext cx="16358616" cy="3200398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16724421" y="0"/>
            <a:ext cx="1564005" cy="2123440"/>
          </a:xfrm>
          <a:custGeom>
            <a:avLst/>
            <a:gdLst/>
            <a:ahLst/>
            <a:cxnLst/>
            <a:rect l="l" t="t" r="r" b="b"/>
            <a:pathLst>
              <a:path w="1564005" h="2123440">
                <a:moveTo>
                  <a:pt x="1563579" y="0"/>
                </a:moveTo>
                <a:lnTo>
                  <a:pt x="0" y="0"/>
                </a:lnTo>
                <a:lnTo>
                  <a:pt x="200" y="4760"/>
                </a:lnTo>
                <a:lnTo>
                  <a:pt x="2985" y="50229"/>
                </a:lnTo>
                <a:lnTo>
                  <a:pt x="6652" y="95722"/>
                </a:lnTo>
                <a:lnTo>
                  <a:pt x="11204" y="141227"/>
                </a:lnTo>
                <a:lnTo>
                  <a:pt x="16646" y="186732"/>
                </a:lnTo>
                <a:lnTo>
                  <a:pt x="22983" y="232225"/>
                </a:lnTo>
                <a:lnTo>
                  <a:pt x="30218" y="277695"/>
                </a:lnTo>
                <a:lnTo>
                  <a:pt x="38357" y="323130"/>
                </a:lnTo>
                <a:lnTo>
                  <a:pt x="47403" y="368518"/>
                </a:lnTo>
                <a:lnTo>
                  <a:pt x="57362" y="413847"/>
                </a:lnTo>
                <a:lnTo>
                  <a:pt x="68237" y="459106"/>
                </a:lnTo>
                <a:lnTo>
                  <a:pt x="80034" y="504282"/>
                </a:lnTo>
                <a:lnTo>
                  <a:pt x="92756" y="549364"/>
                </a:lnTo>
                <a:lnTo>
                  <a:pt x="106409" y="594341"/>
                </a:lnTo>
                <a:lnTo>
                  <a:pt x="120996" y="639199"/>
                </a:lnTo>
                <a:lnTo>
                  <a:pt x="136522" y="683928"/>
                </a:lnTo>
                <a:lnTo>
                  <a:pt x="152992" y="728516"/>
                </a:lnTo>
                <a:lnTo>
                  <a:pt x="170410" y="772951"/>
                </a:lnTo>
                <a:lnTo>
                  <a:pt x="188781" y="817220"/>
                </a:lnTo>
                <a:lnTo>
                  <a:pt x="208108" y="861314"/>
                </a:lnTo>
                <a:lnTo>
                  <a:pt x="228307" y="905016"/>
                </a:lnTo>
                <a:lnTo>
                  <a:pt x="249273" y="948120"/>
                </a:lnTo>
                <a:lnTo>
                  <a:pt x="270994" y="990619"/>
                </a:lnTo>
                <a:lnTo>
                  <a:pt x="293458" y="1032510"/>
                </a:lnTo>
                <a:lnTo>
                  <a:pt x="316653" y="1073789"/>
                </a:lnTo>
                <a:lnTo>
                  <a:pt x="340567" y="1114450"/>
                </a:lnTo>
                <a:lnTo>
                  <a:pt x="365189" y="1154490"/>
                </a:lnTo>
                <a:lnTo>
                  <a:pt x="390508" y="1193904"/>
                </a:lnTo>
                <a:lnTo>
                  <a:pt x="416510" y="1232687"/>
                </a:lnTo>
                <a:lnTo>
                  <a:pt x="443184" y="1270835"/>
                </a:lnTo>
                <a:lnTo>
                  <a:pt x="470519" y="1308343"/>
                </a:lnTo>
                <a:lnTo>
                  <a:pt x="498503" y="1345207"/>
                </a:lnTo>
                <a:lnTo>
                  <a:pt x="527124" y="1381423"/>
                </a:lnTo>
                <a:lnTo>
                  <a:pt x="556370" y="1416986"/>
                </a:lnTo>
                <a:lnTo>
                  <a:pt x="586229" y="1451891"/>
                </a:lnTo>
                <a:lnTo>
                  <a:pt x="616690" y="1486135"/>
                </a:lnTo>
                <a:lnTo>
                  <a:pt x="647740" y="1519712"/>
                </a:lnTo>
                <a:lnTo>
                  <a:pt x="679369" y="1552618"/>
                </a:lnTo>
                <a:lnTo>
                  <a:pt x="711563" y="1584849"/>
                </a:lnTo>
                <a:lnTo>
                  <a:pt x="744313" y="1616400"/>
                </a:lnTo>
                <a:lnTo>
                  <a:pt x="777604" y="1647267"/>
                </a:lnTo>
                <a:lnTo>
                  <a:pt x="811427" y="1677446"/>
                </a:lnTo>
                <a:lnTo>
                  <a:pt x="845768" y="1706931"/>
                </a:lnTo>
                <a:lnTo>
                  <a:pt x="880617" y="1735718"/>
                </a:lnTo>
                <a:lnTo>
                  <a:pt x="915961" y="1763803"/>
                </a:lnTo>
                <a:lnTo>
                  <a:pt x="951789" y="1791182"/>
                </a:lnTo>
                <a:lnTo>
                  <a:pt x="988089" y="1817849"/>
                </a:lnTo>
                <a:lnTo>
                  <a:pt x="1024849" y="1843801"/>
                </a:lnTo>
                <a:lnTo>
                  <a:pt x="1062057" y="1869033"/>
                </a:lnTo>
                <a:lnTo>
                  <a:pt x="1099701" y="1893540"/>
                </a:lnTo>
                <a:lnTo>
                  <a:pt x="1137770" y="1917319"/>
                </a:lnTo>
                <a:lnTo>
                  <a:pt x="1176253" y="1940363"/>
                </a:lnTo>
                <a:lnTo>
                  <a:pt x="1215136" y="1962671"/>
                </a:lnTo>
                <a:lnTo>
                  <a:pt x="1254408" y="1984235"/>
                </a:lnTo>
                <a:lnTo>
                  <a:pt x="1294058" y="2005053"/>
                </a:lnTo>
                <a:lnTo>
                  <a:pt x="1334074" y="2025120"/>
                </a:lnTo>
                <a:lnTo>
                  <a:pt x="1374444" y="2044430"/>
                </a:lnTo>
                <a:lnTo>
                  <a:pt x="1415156" y="2062981"/>
                </a:lnTo>
                <a:lnTo>
                  <a:pt x="1456198" y="2080766"/>
                </a:lnTo>
                <a:lnTo>
                  <a:pt x="1497559" y="2097783"/>
                </a:lnTo>
                <a:lnTo>
                  <a:pt x="1539227" y="2114026"/>
                </a:lnTo>
                <a:lnTo>
                  <a:pt x="1563579" y="2123000"/>
                </a:lnTo>
                <a:lnTo>
                  <a:pt x="1563579" y="0"/>
                </a:lnTo>
                <a:close/>
              </a:path>
            </a:pathLst>
          </a:custGeom>
          <a:solidFill>
            <a:srgbClr val="92CCEC">
              <a:alpha val="2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96188" y="440892"/>
            <a:ext cx="16259810" cy="7391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650" spc="270" dirty="0"/>
              <a:t>РАЗДЕЛЫ</a:t>
            </a:r>
            <a:r>
              <a:rPr sz="4650" spc="-40" dirty="0"/>
              <a:t> </a:t>
            </a:r>
            <a:r>
              <a:rPr sz="4650" spc="270" dirty="0"/>
              <a:t>ВИДЕОИГРЫ</a:t>
            </a:r>
            <a:r>
              <a:rPr sz="4650" spc="-40" dirty="0"/>
              <a:t> </a:t>
            </a:r>
            <a:r>
              <a:rPr sz="4650" spc="285" dirty="0"/>
              <a:t>ПО</a:t>
            </a:r>
            <a:r>
              <a:rPr sz="4650" spc="-45" dirty="0"/>
              <a:t> </a:t>
            </a:r>
            <a:r>
              <a:rPr sz="4650" spc="250" dirty="0"/>
              <a:t>МОДУЛЯМ</a:t>
            </a:r>
            <a:r>
              <a:rPr sz="4650" spc="-70" dirty="0"/>
              <a:t> </a:t>
            </a:r>
            <a:r>
              <a:rPr sz="4650" spc="225" dirty="0"/>
              <a:t>ОБУЧЕНИЯ</a:t>
            </a:r>
            <a:endParaRPr sz="4650"/>
          </a:p>
        </p:txBody>
      </p:sp>
      <p:sp>
        <p:nvSpPr>
          <p:cNvPr id="10" name="object 10"/>
          <p:cNvSpPr txBox="1"/>
          <p:nvPr/>
        </p:nvSpPr>
        <p:spPr>
          <a:xfrm>
            <a:off x="3254502" y="1787077"/>
            <a:ext cx="12028170" cy="3837304"/>
          </a:xfrm>
          <a:prstGeom prst="rect">
            <a:avLst/>
          </a:prstGeom>
        </p:spPr>
        <p:txBody>
          <a:bodyPr vert="horz" wrap="square" lIns="0" tIns="210185" rIns="0" bIns="0" rtlCol="0">
            <a:spAutoFit/>
          </a:bodyPr>
          <a:lstStyle/>
          <a:p>
            <a:pPr marL="414655" indent="-401955">
              <a:lnSpc>
                <a:spcPct val="100000"/>
              </a:lnSpc>
              <a:spcBef>
                <a:spcPts val="1655"/>
              </a:spcBef>
              <a:buFont typeface="Arial MT"/>
              <a:buChar char="•"/>
              <a:tabLst>
                <a:tab pos="414655" algn="l"/>
              </a:tabLst>
            </a:pPr>
            <a:r>
              <a:rPr sz="3700" spc="95" dirty="0">
                <a:solidFill>
                  <a:srgbClr val="181818"/>
                </a:solidFill>
                <a:latin typeface="Verdana"/>
                <a:cs typeface="Verdana"/>
              </a:rPr>
              <a:t>Модуль</a:t>
            </a:r>
            <a:r>
              <a:rPr sz="3700" spc="-19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3700" dirty="0">
                <a:solidFill>
                  <a:srgbClr val="181818"/>
                </a:solidFill>
                <a:latin typeface="Verdana"/>
                <a:cs typeface="Verdana"/>
              </a:rPr>
              <a:t>«Опасности</a:t>
            </a:r>
            <a:r>
              <a:rPr sz="3700" spc="-18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3700" spc="90" dirty="0">
                <a:solidFill>
                  <a:srgbClr val="181818"/>
                </a:solidFill>
                <a:latin typeface="Verdana"/>
                <a:cs typeface="Verdana"/>
              </a:rPr>
              <a:t>военного</a:t>
            </a:r>
            <a:r>
              <a:rPr sz="3700" spc="-22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3700" spc="-10" dirty="0">
                <a:solidFill>
                  <a:srgbClr val="181818"/>
                </a:solidFill>
                <a:latin typeface="Verdana"/>
                <a:cs typeface="Verdana"/>
              </a:rPr>
              <a:t>характера»</a:t>
            </a:r>
            <a:endParaRPr sz="3700">
              <a:latin typeface="Verdana"/>
              <a:cs typeface="Verdana"/>
            </a:endParaRPr>
          </a:p>
          <a:p>
            <a:pPr marL="414655" indent="-401955">
              <a:lnSpc>
                <a:spcPct val="100000"/>
              </a:lnSpc>
              <a:spcBef>
                <a:spcPts val="1565"/>
              </a:spcBef>
              <a:buFont typeface="Arial MT"/>
              <a:buChar char="•"/>
              <a:tabLst>
                <a:tab pos="414655" algn="l"/>
              </a:tabLst>
            </a:pPr>
            <a:r>
              <a:rPr sz="3700" spc="95" dirty="0">
                <a:solidFill>
                  <a:srgbClr val="181818"/>
                </a:solidFill>
                <a:latin typeface="Verdana"/>
                <a:cs typeface="Verdana"/>
              </a:rPr>
              <a:t>Модуль</a:t>
            </a:r>
            <a:r>
              <a:rPr sz="3700" spc="-28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3700" dirty="0">
                <a:solidFill>
                  <a:srgbClr val="181818"/>
                </a:solidFill>
                <a:latin typeface="Verdana"/>
                <a:cs typeface="Verdana"/>
              </a:rPr>
              <a:t>«Опасные</a:t>
            </a:r>
            <a:r>
              <a:rPr sz="3700" spc="-29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3700" spc="185" dirty="0">
                <a:solidFill>
                  <a:srgbClr val="181818"/>
                </a:solidFill>
                <a:latin typeface="Verdana"/>
                <a:cs typeface="Verdana"/>
              </a:rPr>
              <a:t>и</a:t>
            </a:r>
            <a:r>
              <a:rPr sz="3700" spc="-31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3700" spc="50" dirty="0">
                <a:solidFill>
                  <a:srgbClr val="181818"/>
                </a:solidFill>
                <a:latin typeface="Verdana"/>
                <a:cs typeface="Verdana"/>
              </a:rPr>
              <a:t>чрезвычайные</a:t>
            </a:r>
            <a:r>
              <a:rPr sz="3700" spc="-31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3700" spc="-10" dirty="0">
                <a:solidFill>
                  <a:srgbClr val="181818"/>
                </a:solidFill>
                <a:latin typeface="Verdana"/>
                <a:cs typeface="Verdana"/>
              </a:rPr>
              <a:t>ситуации»</a:t>
            </a:r>
            <a:endParaRPr sz="3700">
              <a:latin typeface="Verdana"/>
              <a:cs typeface="Verdana"/>
            </a:endParaRPr>
          </a:p>
          <a:p>
            <a:pPr marL="414655" indent="-401955">
              <a:lnSpc>
                <a:spcPct val="100000"/>
              </a:lnSpc>
              <a:spcBef>
                <a:spcPts val="1560"/>
              </a:spcBef>
              <a:buFont typeface="Arial MT"/>
              <a:buChar char="•"/>
              <a:tabLst>
                <a:tab pos="414655" algn="l"/>
              </a:tabLst>
            </a:pPr>
            <a:r>
              <a:rPr sz="3700" spc="95" dirty="0">
                <a:solidFill>
                  <a:srgbClr val="181818"/>
                </a:solidFill>
                <a:latin typeface="Verdana"/>
                <a:cs typeface="Verdana"/>
              </a:rPr>
              <a:t>Модуль</a:t>
            </a:r>
            <a:r>
              <a:rPr sz="3700" spc="-26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3700" spc="-20" dirty="0">
                <a:solidFill>
                  <a:srgbClr val="181818"/>
                </a:solidFill>
                <a:latin typeface="Verdana"/>
                <a:cs typeface="Verdana"/>
              </a:rPr>
              <a:t>«Оказание</a:t>
            </a:r>
            <a:r>
              <a:rPr sz="3700" spc="-29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3700" spc="135" dirty="0">
                <a:solidFill>
                  <a:srgbClr val="181818"/>
                </a:solidFill>
                <a:latin typeface="Verdana"/>
                <a:cs typeface="Verdana"/>
              </a:rPr>
              <a:t>первой</a:t>
            </a:r>
            <a:r>
              <a:rPr sz="3700" spc="-28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3700" spc="50" dirty="0">
                <a:solidFill>
                  <a:srgbClr val="181818"/>
                </a:solidFill>
                <a:latin typeface="Verdana"/>
                <a:cs typeface="Verdana"/>
              </a:rPr>
              <a:t>помощи»</a:t>
            </a:r>
            <a:endParaRPr sz="3700">
              <a:latin typeface="Verdana"/>
              <a:cs typeface="Verdana"/>
            </a:endParaRPr>
          </a:p>
          <a:p>
            <a:pPr marL="414655" marR="5080" indent="-402590">
              <a:lnSpc>
                <a:spcPct val="135100"/>
              </a:lnSpc>
              <a:spcBef>
                <a:spcPts val="5"/>
              </a:spcBef>
              <a:buFont typeface="Arial MT"/>
              <a:buChar char="•"/>
              <a:tabLst>
                <a:tab pos="414655" algn="l"/>
              </a:tabLst>
            </a:pPr>
            <a:r>
              <a:rPr sz="3700" spc="95" dirty="0">
                <a:solidFill>
                  <a:srgbClr val="181818"/>
                </a:solidFill>
                <a:latin typeface="Verdana"/>
                <a:cs typeface="Verdana"/>
              </a:rPr>
              <a:t>Модуль</a:t>
            </a:r>
            <a:r>
              <a:rPr sz="3700" spc="-229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3700" dirty="0">
                <a:solidFill>
                  <a:srgbClr val="181818"/>
                </a:solidFill>
                <a:latin typeface="Verdana"/>
                <a:cs typeface="Verdana"/>
              </a:rPr>
              <a:t>«Опасности</a:t>
            </a:r>
            <a:r>
              <a:rPr sz="3700" spc="-20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3700" spc="85" dirty="0">
                <a:solidFill>
                  <a:srgbClr val="181818"/>
                </a:solidFill>
                <a:latin typeface="Verdana"/>
                <a:cs typeface="Verdana"/>
              </a:rPr>
              <a:t>террористических</a:t>
            </a:r>
            <a:r>
              <a:rPr sz="3700" spc="-16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3700" spc="-10" dirty="0">
                <a:solidFill>
                  <a:srgbClr val="181818"/>
                </a:solidFill>
                <a:latin typeface="Verdana"/>
                <a:cs typeface="Verdana"/>
              </a:rPr>
              <a:t>актов</a:t>
            </a:r>
            <a:r>
              <a:rPr sz="3700" spc="-24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3700" spc="-50" dirty="0">
                <a:solidFill>
                  <a:srgbClr val="181818"/>
                </a:solidFill>
                <a:latin typeface="Verdana"/>
                <a:cs typeface="Verdana"/>
              </a:rPr>
              <a:t>в </a:t>
            </a:r>
            <a:r>
              <a:rPr sz="3700" dirty="0">
                <a:solidFill>
                  <a:srgbClr val="181818"/>
                </a:solidFill>
                <a:latin typeface="Verdana"/>
                <a:cs typeface="Verdana"/>
              </a:rPr>
              <a:t>образовательных</a:t>
            </a:r>
            <a:r>
              <a:rPr sz="3700" spc="22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3700" spc="-10" dirty="0">
                <a:solidFill>
                  <a:srgbClr val="181818"/>
                </a:solidFill>
                <a:latin typeface="Verdana"/>
                <a:cs typeface="Verdana"/>
              </a:rPr>
              <a:t>организациях»</a:t>
            </a:r>
            <a:endParaRPr sz="3700">
              <a:latin typeface="Verdana"/>
              <a:cs typeface="Verdan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7370552" y="664463"/>
            <a:ext cx="917575" cy="1844039"/>
            <a:chOff x="17370552" y="664463"/>
            <a:chExt cx="917575" cy="1844039"/>
          </a:xfrm>
        </p:grpSpPr>
        <p:sp>
          <p:nvSpPr>
            <p:cNvPr id="12" name="object 12"/>
            <p:cNvSpPr/>
            <p:nvPr/>
          </p:nvSpPr>
          <p:spPr>
            <a:xfrm>
              <a:off x="17370552" y="664463"/>
              <a:ext cx="917575" cy="405765"/>
            </a:xfrm>
            <a:custGeom>
              <a:avLst/>
              <a:gdLst/>
              <a:ahLst/>
              <a:cxnLst/>
              <a:rect l="l" t="t" r="r" b="b"/>
              <a:pathLst>
                <a:path w="917575" h="405765">
                  <a:moveTo>
                    <a:pt x="917448" y="0"/>
                  </a:moveTo>
                  <a:lnTo>
                    <a:pt x="201930" y="0"/>
                  </a:lnTo>
                  <a:lnTo>
                    <a:pt x="162337" y="3927"/>
                  </a:lnTo>
                  <a:lnTo>
                    <a:pt x="124650" y="15414"/>
                  </a:lnTo>
                  <a:lnTo>
                    <a:pt x="89916" y="34022"/>
                  </a:lnTo>
                  <a:lnTo>
                    <a:pt x="59182" y="59308"/>
                  </a:lnTo>
                  <a:lnTo>
                    <a:pt x="33968" y="90231"/>
                  </a:lnTo>
                  <a:lnTo>
                    <a:pt x="15398" y="125142"/>
                  </a:lnTo>
                  <a:lnTo>
                    <a:pt x="3925" y="162982"/>
                  </a:lnTo>
                  <a:lnTo>
                    <a:pt x="0" y="202691"/>
                  </a:lnTo>
                  <a:lnTo>
                    <a:pt x="3925" y="242401"/>
                  </a:lnTo>
                  <a:lnTo>
                    <a:pt x="15398" y="280241"/>
                  </a:lnTo>
                  <a:lnTo>
                    <a:pt x="33968" y="315152"/>
                  </a:lnTo>
                  <a:lnTo>
                    <a:pt x="59182" y="346075"/>
                  </a:lnTo>
                  <a:lnTo>
                    <a:pt x="89916" y="371361"/>
                  </a:lnTo>
                  <a:lnTo>
                    <a:pt x="124650" y="389969"/>
                  </a:lnTo>
                  <a:lnTo>
                    <a:pt x="162337" y="401456"/>
                  </a:lnTo>
                  <a:lnTo>
                    <a:pt x="201930" y="405383"/>
                  </a:lnTo>
                  <a:lnTo>
                    <a:pt x="917448" y="405383"/>
                  </a:lnTo>
                  <a:lnTo>
                    <a:pt x="917448" y="0"/>
                  </a:lnTo>
                  <a:close/>
                </a:path>
              </a:pathLst>
            </a:custGeom>
            <a:solidFill>
              <a:srgbClr val="92C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745456" y="1563624"/>
              <a:ext cx="237743" cy="944879"/>
            </a:xfrm>
            <a:prstGeom prst="rect">
              <a:avLst/>
            </a:prstGeom>
          </p:spPr>
        </p:pic>
      </p:grpSp>
      <p:sp>
        <p:nvSpPr>
          <p:cNvPr id="14" name="object 14"/>
          <p:cNvSpPr/>
          <p:nvPr/>
        </p:nvSpPr>
        <p:spPr>
          <a:xfrm>
            <a:off x="0" y="664463"/>
            <a:ext cx="914400" cy="405765"/>
          </a:xfrm>
          <a:custGeom>
            <a:avLst/>
            <a:gdLst/>
            <a:ahLst/>
            <a:cxnLst/>
            <a:rect l="l" t="t" r="r" b="b"/>
            <a:pathLst>
              <a:path w="914400" h="405765">
                <a:moveTo>
                  <a:pt x="712482" y="0"/>
                </a:moveTo>
                <a:lnTo>
                  <a:pt x="0" y="0"/>
                </a:lnTo>
                <a:lnTo>
                  <a:pt x="0" y="405383"/>
                </a:lnTo>
                <a:lnTo>
                  <a:pt x="712482" y="405383"/>
                </a:lnTo>
                <a:lnTo>
                  <a:pt x="758781" y="400027"/>
                </a:lnTo>
                <a:lnTo>
                  <a:pt x="801282" y="384772"/>
                </a:lnTo>
                <a:lnTo>
                  <a:pt x="838772" y="360836"/>
                </a:lnTo>
                <a:lnTo>
                  <a:pt x="870041" y="329441"/>
                </a:lnTo>
                <a:lnTo>
                  <a:pt x="893877" y="291806"/>
                </a:lnTo>
                <a:lnTo>
                  <a:pt x="909067" y="249149"/>
                </a:lnTo>
                <a:lnTo>
                  <a:pt x="914400" y="202691"/>
                </a:lnTo>
                <a:lnTo>
                  <a:pt x="910484" y="162982"/>
                </a:lnTo>
                <a:lnTo>
                  <a:pt x="899029" y="125142"/>
                </a:lnTo>
                <a:lnTo>
                  <a:pt x="880474" y="90231"/>
                </a:lnTo>
                <a:lnTo>
                  <a:pt x="855256" y="59308"/>
                </a:lnTo>
                <a:lnTo>
                  <a:pt x="824505" y="34022"/>
                </a:lnTo>
                <a:lnTo>
                  <a:pt x="789751" y="15414"/>
                </a:lnTo>
                <a:lnTo>
                  <a:pt x="752055" y="3927"/>
                </a:lnTo>
                <a:lnTo>
                  <a:pt x="712482" y="0"/>
                </a:lnTo>
                <a:close/>
              </a:path>
            </a:pathLst>
          </a:custGeom>
          <a:solidFill>
            <a:srgbClr val="92C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70503" y="2197607"/>
            <a:ext cx="234696" cy="231648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70503" y="2990088"/>
            <a:ext cx="234696" cy="231647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270503" y="3724655"/>
            <a:ext cx="234696" cy="234696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270503" y="4520184"/>
            <a:ext cx="234696" cy="234695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81000" y="5544311"/>
            <a:ext cx="1255776" cy="207263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3098038" y="6246621"/>
            <a:ext cx="1217422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55" dirty="0">
                <a:solidFill>
                  <a:srgbClr val="181818"/>
                </a:solidFill>
                <a:latin typeface="Verdana"/>
                <a:cs typeface="Verdana"/>
              </a:rPr>
              <a:t>Сценарии</a:t>
            </a:r>
            <a:r>
              <a:rPr sz="2000" spc="5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181818"/>
                </a:solidFill>
                <a:latin typeface="Verdana"/>
                <a:cs typeface="Verdana"/>
              </a:rPr>
              <a:t>игры</a:t>
            </a:r>
            <a:r>
              <a:rPr sz="2000" spc="-1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181818"/>
                </a:solidFill>
                <a:latin typeface="Verdana"/>
                <a:cs typeface="Verdana"/>
              </a:rPr>
              <a:t>будут</a:t>
            </a:r>
            <a:r>
              <a:rPr sz="2000" spc="-1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181818"/>
                </a:solidFill>
                <a:latin typeface="Verdana"/>
                <a:cs typeface="Verdana"/>
              </a:rPr>
              <a:t>проходить</a:t>
            </a:r>
            <a:r>
              <a:rPr sz="2000" spc="2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181818"/>
                </a:solidFill>
                <a:latin typeface="Verdana"/>
                <a:cs typeface="Verdana"/>
              </a:rPr>
              <a:t>согласование</a:t>
            </a:r>
            <a:r>
              <a:rPr sz="2000" spc="4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000" spc="50" dirty="0">
                <a:solidFill>
                  <a:srgbClr val="181818"/>
                </a:solidFill>
                <a:latin typeface="Verdana"/>
                <a:cs typeface="Verdana"/>
              </a:rPr>
              <a:t>с</a:t>
            </a:r>
            <a:r>
              <a:rPr sz="2000" spc="-3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181818"/>
                </a:solidFill>
                <a:latin typeface="Verdana"/>
                <a:cs typeface="Verdana"/>
              </a:rPr>
              <a:t>Институтом</a:t>
            </a:r>
            <a:r>
              <a:rPr sz="2000" spc="6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181818"/>
                </a:solidFill>
                <a:latin typeface="Verdana"/>
                <a:cs typeface="Verdana"/>
              </a:rPr>
              <a:t>развития</a:t>
            </a:r>
            <a:r>
              <a:rPr sz="2000" spc="4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181818"/>
                </a:solidFill>
                <a:latin typeface="Verdana"/>
                <a:cs typeface="Verdana"/>
              </a:rPr>
              <a:t>образования</a:t>
            </a:r>
            <a:r>
              <a:rPr sz="2000" spc="4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000" spc="85" dirty="0">
                <a:solidFill>
                  <a:srgbClr val="181818"/>
                </a:solidFill>
                <a:latin typeface="Verdana"/>
                <a:cs typeface="Verdana"/>
              </a:rPr>
              <a:t>и</a:t>
            </a:r>
            <a:r>
              <a:rPr sz="2000" spc="-4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000" spc="65" dirty="0">
                <a:solidFill>
                  <a:srgbClr val="181818"/>
                </a:solidFill>
                <a:latin typeface="Verdana"/>
                <a:cs typeface="Verdana"/>
              </a:rPr>
              <a:t>МЧС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645128" y="792480"/>
            <a:ext cx="944880" cy="23774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5901009" y="8818533"/>
            <a:ext cx="2387600" cy="1468755"/>
          </a:xfrm>
          <a:custGeom>
            <a:avLst/>
            <a:gdLst/>
            <a:ahLst/>
            <a:cxnLst/>
            <a:rect l="l" t="t" r="r" b="b"/>
            <a:pathLst>
              <a:path w="2387600" h="1468754">
                <a:moveTo>
                  <a:pt x="2216114" y="0"/>
                </a:moveTo>
                <a:lnTo>
                  <a:pt x="2170787" y="170"/>
                </a:lnTo>
                <a:lnTo>
                  <a:pt x="2125401" y="1207"/>
                </a:lnTo>
                <a:lnTo>
                  <a:pt x="2079968" y="3117"/>
                </a:lnTo>
                <a:lnTo>
                  <a:pt x="2034499" y="5903"/>
                </a:lnTo>
                <a:lnTo>
                  <a:pt x="1989007" y="9571"/>
                </a:lnTo>
                <a:lnTo>
                  <a:pt x="1943502" y="14123"/>
                </a:lnTo>
                <a:lnTo>
                  <a:pt x="1897997" y="19566"/>
                </a:lnTo>
                <a:lnTo>
                  <a:pt x="1852504" y="25902"/>
                </a:lnTo>
                <a:lnTo>
                  <a:pt x="1807034" y="33138"/>
                </a:lnTo>
                <a:lnTo>
                  <a:pt x="1761599" y="41277"/>
                </a:lnTo>
                <a:lnTo>
                  <a:pt x="1716211" y="50324"/>
                </a:lnTo>
                <a:lnTo>
                  <a:pt x="1670882" y="60283"/>
                </a:lnTo>
                <a:lnTo>
                  <a:pt x="1625623" y="71158"/>
                </a:lnTo>
                <a:lnTo>
                  <a:pt x="1580447" y="82955"/>
                </a:lnTo>
                <a:lnTo>
                  <a:pt x="1535365" y="95677"/>
                </a:lnTo>
                <a:lnTo>
                  <a:pt x="1490389" y="109330"/>
                </a:lnTo>
                <a:lnTo>
                  <a:pt x="1445530" y="123917"/>
                </a:lnTo>
                <a:lnTo>
                  <a:pt x="1400801" y="139443"/>
                </a:lnTo>
                <a:lnTo>
                  <a:pt x="1356214" y="155913"/>
                </a:lnTo>
                <a:lnTo>
                  <a:pt x="1311779" y="173330"/>
                </a:lnTo>
                <a:lnTo>
                  <a:pt x="1267509" y="191700"/>
                </a:lnTo>
                <a:lnTo>
                  <a:pt x="1223416" y="211027"/>
                </a:lnTo>
                <a:lnTo>
                  <a:pt x="1179709" y="231223"/>
                </a:lnTo>
                <a:lnTo>
                  <a:pt x="1136601" y="252186"/>
                </a:lnTo>
                <a:lnTo>
                  <a:pt x="1094097" y="273904"/>
                </a:lnTo>
                <a:lnTo>
                  <a:pt x="1052201" y="296365"/>
                </a:lnTo>
                <a:lnTo>
                  <a:pt x="1010919" y="319557"/>
                </a:lnTo>
                <a:lnTo>
                  <a:pt x="970253" y="343469"/>
                </a:lnTo>
                <a:lnTo>
                  <a:pt x="930210" y="368088"/>
                </a:lnTo>
                <a:lnTo>
                  <a:pt x="890792" y="393404"/>
                </a:lnTo>
                <a:lnTo>
                  <a:pt x="852006" y="419404"/>
                </a:lnTo>
                <a:lnTo>
                  <a:pt x="813854" y="446076"/>
                </a:lnTo>
                <a:lnTo>
                  <a:pt x="776342" y="473409"/>
                </a:lnTo>
                <a:lnTo>
                  <a:pt x="739475" y="501390"/>
                </a:lnTo>
                <a:lnTo>
                  <a:pt x="703256" y="530009"/>
                </a:lnTo>
                <a:lnTo>
                  <a:pt x="667690" y="559253"/>
                </a:lnTo>
                <a:lnTo>
                  <a:pt x="632781" y="589110"/>
                </a:lnTo>
                <a:lnTo>
                  <a:pt x="598535" y="619569"/>
                </a:lnTo>
                <a:lnTo>
                  <a:pt x="564955" y="650618"/>
                </a:lnTo>
                <a:lnTo>
                  <a:pt x="532046" y="682245"/>
                </a:lnTo>
                <a:lnTo>
                  <a:pt x="499812" y="714438"/>
                </a:lnTo>
                <a:lnTo>
                  <a:pt x="468259" y="747186"/>
                </a:lnTo>
                <a:lnTo>
                  <a:pt x="437390" y="780477"/>
                </a:lnTo>
                <a:lnTo>
                  <a:pt x="407209" y="814298"/>
                </a:lnTo>
                <a:lnTo>
                  <a:pt x="377722" y="848638"/>
                </a:lnTo>
                <a:lnTo>
                  <a:pt x="348933" y="883486"/>
                </a:lnTo>
                <a:lnTo>
                  <a:pt x="320846" y="918829"/>
                </a:lnTo>
                <a:lnTo>
                  <a:pt x="293465" y="954656"/>
                </a:lnTo>
                <a:lnTo>
                  <a:pt x="266796" y="990955"/>
                </a:lnTo>
                <a:lnTo>
                  <a:pt x="240843" y="1027714"/>
                </a:lnTo>
                <a:lnTo>
                  <a:pt x="215610" y="1064922"/>
                </a:lnTo>
                <a:lnTo>
                  <a:pt x="191101" y="1102566"/>
                </a:lnTo>
                <a:lnTo>
                  <a:pt x="167321" y="1140634"/>
                </a:lnTo>
                <a:lnTo>
                  <a:pt x="144275" y="1179116"/>
                </a:lnTo>
                <a:lnTo>
                  <a:pt x="121967" y="1217999"/>
                </a:lnTo>
                <a:lnTo>
                  <a:pt x="100402" y="1257271"/>
                </a:lnTo>
                <a:lnTo>
                  <a:pt x="79583" y="1296921"/>
                </a:lnTo>
                <a:lnTo>
                  <a:pt x="59516" y="1336937"/>
                </a:lnTo>
                <a:lnTo>
                  <a:pt x="40205" y="1377307"/>
                </a:lnTo>
                <a:lnTo>
                  <a:pt x="21654" y="1418019"/>
                </a:lnTo>
                <a:lnTo>
                  <a:pt x="3868" y="1459061"/>
                </a:lnTo>
                <a:lnTo>
                  <a:pt x="0" y="1468464"/>
                </a:lnTo>
                <a:lnTo>
                  <a:pt x="2386990" y="1468464"/>
                </a:lnTo>
                <a:lnTo>
                  <a:pt x="2386990" y="7210"/>
                </a:lnTo>
                <a:lnTo>
                  <a:pt x="2351621" y="4649"/>
                </a:lnTo>
                <a:lnTo>
                  <a:pt x="2306542" y="2244"/>
                </a:lnTo>
                <a:lnTo>
                  <a:pt x="2261370" y="692"/>
                </a:lnTo>
                <a:lnTo>
                  <a:pt x="2216114" y="0"/>
                </a:lnTo>
                <a:close/>
              </a:path>
            </a:pathLst>
          </a:custGeom>
          <a:solidFill>
            <a:srgbClr val="92C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-23812" y="-23812"/>
            <a:ext cx="11508740" cy="10492740"/>
            <a:chOff x="-23812" y="-23812"/>
            <a:chExt cx="11508740" cy="10492740"/>
          </a:xfrm>
        </p:grpSpPr>
        <p:sp>
          <p:nvSpPr>
            <p:cNvPr id="5" name="object 5"/>
            <p:cNvSpPr/>
            <p:nvPr/>
          </p:nvSpPr>
          <p:spPr>
            <a:xfrm>
              <a:off x="1193291" y="2531364"/>
              <a:ext cx="10010140" cy="7755890"/>
            </a:xfrm>
            <a:custGeom>
              <a:avLst/>
              <a:gdLst/>
              <a:ahLst/>
              <a:cxnLst/>
              <a:rect l="l" t="t" r="r" b="b"/>
              <a:pathLst>
                <a:path w="10010140" h="7755890">
                  <a:moveTo>
                    <a:pt x="9188036" y="7755635"/>
                  </a:moveTo>
                  <a:lnTo>
                    <a:pt x="9232159" y="7687460"/>
                  </a:lnTo>
                  <a:lnTo>
                    <a:pt x="9256204" y="7649224"/>
                  </a:lnTo>
                  <a:lnTo>
                    <a:pt x="9279913" y="7610757"/>
                  </a:lnTo>
                  <a:lnTo>
                    <a:pt x="9303284" y="7572061"/>
                  </a:lnTo>
                  <a:lnTo>
                    <a:pt x="9326315" y="7533138"/>
                  </a:lnTo>
                  <a:lnTo>
                    <a:pt x="9349004" y="7493990"/>
                  </a:lnTo>
                  <a:lnTo>
                    <a:pt x="9371348" y="7454619"/>
                  </a:lnTo>
                  <a:lnTo>
                    <a:pt x="9393345" y="7415027"/>
                  </a:lnTo>
                  <a:lnTo>
                    <a:pt x="9414995" y="7375217"/>
                  </a:lnTo>
                  <a:lnTo>
                    <a:pt x="9436293" y="7335190"/>
                  </a:lnTo>
                  <a:lnTo>
                    <a:pt x="9457239" y="7294949"/>
                  </a:lnTo>
                  <a:lnTo>
                    <a:pt x="9477831" y="7254494"/>
                  </a:lnTo>
                  <a:lnTo>
                    <a:pt x="9498065" y="7213830"/>
                  </a:lnTo>
                  <a:lnTo>
                    <a:pt x="9517941" y="7172957"/>
                  </a:lnTo>
                  <a:lnTo>
                    <a:pt x="9537456" y="7131877"/>
                  </a:lnTo>
                  <a:lnTo>
                    <a:pt x="9556608" y="7090594"/>
                  </a:lnTo>
                  <a:lnTo>
                    <a:pt x="9575395" y="7049108"/>
                  </a:lnTo>
                  <a:lnTo>
                    <a:pt x="9593815" y="7007421"/>
                  </a:lnTo>
                  <a:lnTo>
                    <a:pt x="9611866" y="6965537"/>
                  </a:lnTo>
                  <a:lnTo>
                    <a:pt x="9629545" y="6923457"/>
                  </a:lnTo>
                  <a:lnTo>
                    <a:pt x="9646852" y="6881182"/>
                  </a:lnTo>
                  <a:lnTo>
                    <a:pt x="9663783" y="6838716"/>
                  </a:lnTo>
                  <a:lnTo>
                    <a:pt x="9680337" y="6796060"/>
                  </a:lnTo>
                  <a:lnTo>
                    <a:pt x="9696511" y="6753216"/>
                  </a:lnTo>
                  <a:lnTo>
                    <a:pt x="9712304" y="6710186"/>
                  </a:lnTo>
                  <a:lnTo>
                    <a:pt x="9727713" y="6666973"/>
                  </a:lnTo>
                  <a:lnTo>
                    <a:pt x="9742737" y="6623578"/>
                  </a:lnTo>
                  <a:lnTo>
                    <a:pt x="9757373" y="6580003"/>
                  </a:lnTo>
                  <a:lnTo>
                    <a:pt x="9771620" y="6536251"/>
                  </a:lnTo>
                  <a:lnTo>
                    <a:pt x="9785475" y="6492323"/>
                  </a:lnTo>
                  <a:lnTo>
                    <a:pt x="9798935" y="6448222"/>
                  </a:lnTo>
                  <a:lnTo>
                    <a:pt x="9812000" y="6403950"/>
                  </a:lnTo>
                  <a:lnTo>
                    <a:pt x="9824667" y="6359509"/>
                  </a:lnTo>
                  <a:lnTo>
                    <a:pt x="9836934" y="6314900"/>
                  </a:lnTo>
                  <a:lnTo>
                    <a:pt x="9848799" y="6270126"/>
                  </a:lnTo>
                  <a:lnTo>
                    <a:pt x="9860260" y="6225189"/>
                  </a:lnTo>
                  <a:lnTo>
                    <a:pt x="9871314" y="6180091"/>
                  </a:lnTo>
                  <a:lnTo>
                    <a:pt x="9881960" y="6134834"/>
                  </a:lnTo>
                  <a:lnTo>
                    <a:pt x="9892196" y="6089420"/>
                  </a:lnTo>
                  <a:lnTo>
                    <a:pt x="9902020" y="6043851"/>
                  </a:lnTo>
                  <a:lnTo>
                    <a:pt x="9911429" y="5998130"/>
                  </a:lnTo>
                  <a:lnTo>
                    <a:pt x="9920421" y="5952258"/>
                  </a:lnTo>
                  <a:lnTo>
                    <a:pt x="9928995" y="5906237"/>
                  </a:lnTo>
                  <a:lnTo>
                    <a:pt x="9937149" y="5860070"/>
                  </a:lnTo>
                  <a:lnTo>
                    <a:pt x="9944879" y="5813758"/>
                  </a:lnTo>
                  <a:lnTo>
                    <a:pt x="9952185" y="5767303"/>
                  </a:lnTo>
                  <a:lnTo>
                    <a:pt x="9959064" y="5720708"/>
                  </a:lnTo>
                  <a:lnTo>
                    <a:pt x="9965515" y="5673975"/>
                  </a:lnTo>
                  <a:lnTo>
                    <a:pt x="9971534" y="5627106"/>
                  </a:lnTo>
                  <a:lnTo>
                    <a:pt x="9977120" y="5580102"/>
                  </a:lnTo>
                  <a:lnTo>
                    <a:pt x="9982271" y="5532966"/>
                  </a:lnTo>
                  <a:lnTo>
                    <a:pt x="9986985" y="5485700"/>
                  </a:lnTo>
                  <a:lnTo>
                    <a:pt x="9991260" y="5438306"/>
                  </a:lnTo>
                  <a:lnTo>
                    <a:pt x="9995094" y="5390787"/>
                  </a:lnTo>
                  <a:lnTo>
                    <a:pt x="9998484" y="5343143"/>
                  </a:lnTo>
                  <a:lnTo>
                    <a:pt x="10001429" y="5295377"/>
                  </a:lnTo>
                  <a:lnTo>
                    <a:pt x="10003927" y="5247492"/>
                  </a:lnTo>
                  <a:lnTo>
                    <a:pt x="10005975" y="5199488"/>
                  </a:lnTo>
                  <a:lnTo>
                    <a:pt x="10007572" y="5151370"/>
                  </a:lnTo>
                  <a:lnTo>
                    <a:pt x="10008715" y="5103137"/>
                  </a:lnTo>
                  <a:lnTo>
                    <a:pt x="10009402" y="5054793"/>
                  </a:lnTo>
                  <a:lnTo>
                    <a:pt x="10009632" y="5006339"/>
                  </a:lnTo>
                  <a:lnTo>
                    <a:pt x="10009402" y="4957886"/>
                  </a:lnTo>
                  <a:lnTo>
                    <a:pt x="10008715" y="4909542"/>
                  </a:lnTo>
                  <a:lnTo>
                    <a:pt x="10007572" y="4861310"/>
                  </a:lnTo>
                  <a:lnTo>
                    <a:pt x="10005975" y="4813192"/>
                  </a:lnTo>
                  <a:lnTo>
                    <a:pt x="10003927" y="4765189"/>
                  </a:lnTo>
                  <a:lnTo>
                    <a:pt x="10001429" y="4717303"/>
                  </a:lnTo>
                  <a:lnTo>
                    <a:pt x="9998484" y="4669538"/>
                  </a:lnTo>
                  <a:lnTo>
                    <a:pt x="9995094" y="4621894"/>
                  </a:lnTo>
                  <a:lnTo>
                    <a:pt x="9991260" y="4574374"/>
                  </a:lnTo>
                  <a:lnTo>
                    <a:pt x="9986985" y="4526981"/>
                  </a:lnTo>
                  <a:lnTo>
                    <a:pt x="9982271" y="4479715"/>
                  </a:lnTo>
                  <a:lnTo>
                    <a:pt x="9977120" y="4432579"/>
                  </a:lnTo>
                  <a:lnTo>
                    <a:pt x="9971534" y="4385576"/>
                  </a:lnTo>
                  <a:lnTo>
                    <a:pt x="9965515" y="4338707"/>
                  </a:lnTo>
                  <a:lnTo>
                    <a:pt x="9959064" y="4291974"/>
                  </a:lnTo>
                  <a:lnTo>
                    <a:pt x="9952185" y="4245379"/>
                  </a:lnTo>
                  <a:lnTo>
                    <a:pt x="9944879" y="4198925"/>
                  </a:lnTo>
                  <a:lnTo>
                    <a:pt x="9937149" y="4152613"/>
                  </a:lnTo>
                  <a:lnTo>
                    <a:pt x="9928995" y="4106446"/>
                  </a:lnTo>
                  <a:lnTo>
                    <a:pt x="9920421" y="4060425"/>
                  </a:lnTo>
                  <a:lnTo>
                    <a:pt x="9911429" y="4014553"/>
                  </a:lnTo>
                  <a:lnTo>
                    <a:pt x="9902020" y="3968832"/>
                  </a:lnTo>
                  <a:lnTo>
                    <a:pt x="9892196" y="3923263"/>
                  </a:lnTo>
                  <a:lnTo>
                    <a:pt x="9881960" y="3877849"/>
                  </a:lnTo>
                  <a:lnTo>
                    <a:pt x="9871314" y="3832593"/>
                  </a:lnTo>
                  <a:lnTo>
                    <a:pt x="9860260" y="3787495"/>
                  </a:lnTo>
                  <a:lnTo>
                    <a:pt x="9848799" y="3742558"/>
                  </a:lnTo>
                  <a:lnTo>
                    <a:pt x="9836934" y="3697784"/>
                  </a:lnTo>
                  <a:lnTo>
                    <a:pt x="9824667" y="3653175"/>
                  </a:lnTo>
                  <a:lnTo>
                    <a:pt x="9812000" y="3608734"/>
                  </a:lnTo>
                  <a:lnTo>
                    <a:pt x="9798935" y="3564462"/>
                  </a:lnTo>
                  <a:lnTo>
                    <a:pt x="9785475" y="3520361"/>
                  </a:lnTo>
                  <a:lnTo>
                    <a:pt x="9771620" y="3476433"/>
                  </a:lnTo>
                  <a:lnTo>
                    <a:pt x="9757373" y="3432681"/>
                  </a:lnTo>
                  <a:lnTo>
                    <a:pt x="9742737" y="3389107"/>
                  </a:lnTo>
                  <a:lnTo>
                    <a:pt x="9727713" y="3345712"/>
                  </a:lnTo>
                  <a:lnTo>
                    <a:pt x="9712304" y="3302498"/>
                  </a:lnTo>
                  <a:lnTo>
                    <a:pt x="9696511" y="3259469"/>
                  </a:lnTo>
                  <a:lnTo>
                    <a:pt x="9680337" y="3216625"/>
                  </a:lnTo>
                  <a:lnTo>
                    <a:pt x="9663783" y="3173969"/>
                  </a:lnTo>
                  <a:lnTo>
                    <a:pt x="9646852" y="3131502"/>
                  </a:lnTo>
                  <a:lnTo>
                    <a:pt x="9629545" y="3089228"/>
                  </a:lnTo>
                  <a:lnTo>
                    <a:pt x="9611866" y="3047148"/>
                  </a:lnTo>
                  <a:lnTo>
                    <a:pt x="9593815" y="3005263"/>
                  </a:lnTo>
                  <a:lnTo>
                    <a:pt x="9575395" y="2963577"/>
                  </a:lnTo>
                  <a:lnTo>
                    <a:pt x="9556608" y="2922091"/>
                  </a:lnTo>
                  <a:lnTo>
                    <a:pt x="9537456" y="2880808"/>
                  </a:lnTo>
                  <a:lnTo>
                    <a:pt x="9517941" y="2839728"/>
                  </a:lnTo>
                  <a:lnTo>
                    <a:pt x="9498065" y="2798855"/>
                  </a:lnTo>
                  <a:lnTo>
                    <a:pt x="9477831" y="2758191"/>
                  </a:lnTo>
                  <a:lnTo>
                    <a:pt x="9457239" y="2717737"/>
                  </a:lnTo>
                  <a:lnTo>
                    <a:pt x="9436293" y="2677495"/>
                  </a:lnTo>
                  <a:lnTo>
                    <a:pt x="9414995" y="2637468"/>
                  </a:lnTo>
                  <a:lnTo>
                    <a:pt x="9393345" y="2597658"/>
                  </a:lnTo>
                  <a:lnTo>
                    <a:pt x="9371348" y="2558066"/>
                  </a:lnTo>
                  <a:lnTo>
                    <a:pt x="9349004" y="2518695"/>
                  </a:lnTo>
                  <a:lnTo>
                    <a:pt x="9326315" y="2479547"/>
                  </a:lnTo>
                  <a:lnTo>
                    <a:pt x="9303284" y="2440625"/>
                  </a:lnTo>
                  <a:lnTo>
                    <a:pt x="9279913" y="2401929"/>
                  </a:lnTo>
                  <a:lnTo>
                    <a:pt x="9256204" y="2363462"/>
                  </a:lnTo>
                  <a:lnTo>
                    <a:pt x="9232159" y="2325226"/>
                  </a:lnTo>
                  <a:lnTo>
                    <a:pt x="9207779" y="2287223"/>
                  </a:lnTo>
                  <a:lnTo>
                    <a:pt x="9183068" y="2249455"/>
                  </a:lnTo>
                  <a:lnTo>
                    <a:pt x="9158026" y="2211925"/>
                  </a:lnTo>
                  <a:lnTo>
                    <a:pt x="9132657" y="2174634"/>
                  </a:lnTo>
                  <a:lnTo>
                    <a:pt x="9106962" y="2137585"/>
                  </a:lnTo>
                  <a:lnTo>
                    <a:pt x="9080943" y="2100779"/>
                  </a:lnTo>
                  <a:lnTo>
                    <a:pt x="9054602" y="2064219"/>
                  </a:lnTo>
                  <a:lnTo>
                    <a:pt x="9027942" y="2027906"/>
                  </a:lnTo>
                  <a:lnTo>
                    <a:pt x="9000964" y="1991843"/>
                  </a:lnTo>
                  <a:lnTo>
                    <a:pt x="8973671" y="1956031"/>
                  </a:lnTo>
                  <a:lnTo>
                    <a:pt x="8946064" y="1920473"/>
                  </a:lnTo>
                  <a:lnTo>
                    <a:pt x="8918146" y="1885172"/>
                  </a:lnTo>
                  <a:lnTo>
                    <a:pt x="8889918" y="1850128"/>
                  </a:lnTo>
                  <a:lnTo>
                    <a:pt x="8861383" y="1815344"/>
                  </a:lnTo>
                  <a:lnTo>
                    <a:pt x="8832543" y="1780822"/>
                  </a:lnTo>
                  <a:lnTo>
                    <a:pt x="8803400" y="1746564"/>
                  </a:lnTo>
                  <a:lnTo>
                    <a:pt x="8773956" y="1712572"/>
                  </a:lnTo>
                  <a:lnTo>
                    <a:pt x="8744212" y="1678849"/>
                  </a:lnTo>
                  <a:lnTo>
                    <a:pt x="8714172" y="1645395"/>
                  </a:lnTo>
                  <a:lnTo>
                    <a:pt x="8683837" y="1612214"/>
                  </a:lnTo>
                  <a:lnTo>
                    <a:pt x="8653209" y="1579308"/>
                  </a:lnTo>
                  <a:lnTo>
                    <a:pt x="8622290" y="1546678"/>
                  </a:lnTo>
                  <a:lnTo>
                    <a:pt x="8591082" y="1514326"/>
                  </a:lnTo>
                  <a:lnTo>
                    <a:pt x="8559588" y="1482255"/>
                  </a:lnTo>
                  <a:lnTo>
                    <a:pt x="8527809" y="1450467"/>
                  </a:lnTo>
                  <a:lnTo>
                    <a:pt x="8495748" y="1418963"/>
                  </a:lnTo>
                  <a:lnTo>
                    <a:pt x="8463406" y="1387746"/>
                  </a:lnTo>
                  <a:lnTo>
                    <a:pt x="8430785" y="1356818"/>
                  </a:lnTo>
                  <a:lnTo>
                    <a:pt x="8397889" y="1326181"/>
                  </a:lnTo>
                  <a:lnTo>
                    <a:pt x="8364718" y="1295837"/>
                  </a:lnTo>
                  <a:lnTo>
                    <a:pt x="8331274" y="1265788"/>
                  </a:lnTo>
                  <a:lnTo>
                    <a:pt x="8297561" y="1236035"/>
                  </a:lnTo>
                  <a:lnTo>
                    <a:pt x="8263580" y="1206582"/>
                  </a:lnTo>
                  <a:lnTo>
                    <a:pt x="8229332" y="1177431"/>
                  </a:lnTo>
                  <a:lnTo>
                    <a:pt x="8194820" y="1148582"/>
                  </a:lnTo>
                  <a:lnTo>
                    <a:pt x="8160047" y="1120039"/>
                  </a:lnTo>
                  <a:lnTo>
                    <a:pt x="8125013" y="1091803"/>
                  </a:lnTo>
                  <a:lnTo>
                    <a:pt x="8089722" y="1063876"/>
                  </a:lnTo>
                  <a:lnTo>
                    <a:pt x="8054175" y="1036261"/>
                  </a:lnTo>
                  <a:lnTo>
                    <a:pt x="8018374" y="1008960"/>
                  </a:lnTo>
                  <a:lnTo>
                    <a:pt x="7982322" y="981974"/>
                  </a:lnTo>
                  <a:lnTo>
                    <a:pt x="7946020" y="955306"/>
                  </a:lnTo>
                  <a:lnTo>
                    <a:pt x="7909471" y="928958"/>
                  </a:lnTo>
                  <a:lnTo>
                    <a:pt x="7872676" y="902931"/>
                  </a:lnTo>
                  <a:lnTo>
                    <a:pt x="7835638" y="877228"/>
                  </a:lnTo>
                  <a:lnTo>
                    <a:pt x="7798358" y="851852"/>
                  </a:lnTo>
                  <a:lnTo>
                    <a:pt x="7760839" y="826803"/>
                  </a:lnTo>
                  <a:lnTo>
                    <a:pt x="7723083" y="802084"/>
                  </a:lnTo>
                  <a:lnTo>
                    <a:pt x="7685092" y="777698"/>
                  </a:lnTo>
                  <a:lnTo>
                    <a:pt x="7646868" y="753645"/>
                  </a:lnTo>
                  <a:lnTo>
                    <a:pt x="7608413" y="729929"/>
                  </a:lnTo>
                  <a:lnTo>
                    <a:pt x="7569728" y="706551"/>
                  </a:lnTo>
                  <a:lnTo>
                    <a:pt x="7530817" y="683513"/>
                  </a:lnTo>
                  <a:lnTo>
                    <a:pt x="7491681" y="660818"/>
                  </a:lnTo>
                  <a:lnTo>
                    <a:pt x="7452323" y="638468"/>
                  </a:lnTo>
                  <a:lnTo>
                    <a:pt x="7412743" y="616464"/>
                  </a:lnTo>
                  <a:lnTo>
                    <a:pt x="7372945" y="594808"/>
                  </a:lnTo>
                  <a:lnTo>
                    <a:pt x="7332930" y="573503"/>
                  </a:lnTo>
                  <a:lnTo>
                    <a:pt x="7292701" y="552551"/>
                  </a:lnTo>
                  <a:lnTo>
                    <a:pt x="7252259" y="531954"/>
                  </a:lnTo>
                  <a:lnTo>
                    <a:pt x="7211607" y="511713"/>
                  </a:lnTo>
                  <a:lnTo>
                    <a:pt x="7170747" y="491832"/>
                  </a:lnTo>
                  <a:lnTo>
                    <a:pt x="7129680" y="472311"/>
                  </a:lnTo>
                  <a:lnTo>
                    <a:pt x="7088409" y="453154"/>
                  </a:lnTo>
                  <a:lnTo>
                    <a:pt x="7046936" y="434361"/>
                  </a:lnTo>
                  <a:lnTo>
                    <a:pt x="7005262" y="415936"/>
                  </a:lnTo>
                  <a:lnTo>
                    <a:pt x="6963391" y="397880"/>
                  </a:lnTo>
                  <a:lnTo>
                    <a:pt x="6921324" y="380195"/>
                  </a:lnTo>
                  <a:lnTo>
                    <a:pt x="6879062" y="362883"/>
                  </a:lnTo>
                  <a:lnTo>
                    <a:pt x="6836609" y="345947"/>
                  </a:lnTo>
                  <a:lnTo>
                    <a:pt x="6793966" y="329389"/>
                  </a:lnTo>
                  <a:lnTo>
                    <a:pt x="6751136" y="313210"/>
                  </a:lnTo>
                  <a:lnTo>
                    <a:pt x="6708119" y="297412"/>
                  </a:lnTo>
                  <a:lnTo>
                    <a:pt x="6664919" y="281998"/>
                  </a:lnTo>
                  <a:lnTo>
                    <a:pt x="6621538" y="266970"/>
                  </a:lnTo>
                  <a:lnTo>
                    <a:pt x="6577977" y="252330"/>
                  </a:lnTo>
                  <a:lnTo>
                    <a:pt x="6534238" y="238079"/>
                  </a:lnTo>
                  <a:lnTo>
                    <a:pt x="6490324" y="224221"/>
                  </a:lnTo>
                  <a:lnTo>
                    <a:pt x="6446237" y="210756"/>
                  </a:lnTo>
                  <a:lnTo>
                    <a:pt x="6401979" y="197687"/>
                  </a:lnTo>
                  <a:lnTo>
                    <a:pt x="6357551" y="185017"/>
                  </a:lnTo>
                  <a:lnTo>
                    <a:pt x="6312956" y="172746"/>
                  </a:lnTo>
                  <a:lnTo>
                    <a:pt x="6268197" y="160878"/>
                  </a:lnTo>
                  <a:lnTo>
                    <a:pt x="6223274" y="149414"/>
                  </a:lnTo>
                  <a:lnTo>
                    <a:pt x="6178190" y="138356"/>
                  </a:lnTo>
                  <a:lnTo>
                    <a:pt x="6132947" y="127707"/>
                  </a:lnTo>
                  <a:lnTo>
                    <a:pt x="6087548" y="117468"/>
                  </a:lnTo>
                  <a:lnTo>
                    <a:pt x="6041994" y="107642"/>
                  </a:lnTo>
                  <a:lnTo>
                    <a:pt x="5996287" y="98230"/>
                  </a:lnTo>
                  <a:lnTo>
                    <a:pt x="5950429" y="89235"/>
                  </a:lnTo>
                  <a:lnTo>
                    <a:pt x="5904423" y="80659"/>
                  </a:lnTo>
                  <a:lnTo>
                    <a:pt x="5858270" y="72503"/>
                  </a:lnTo>
                  <a:lnTo>
                    <a:pt x="5811973" y="64770"/>
                  </a:lnTo>
                  <a:lnTo>
                    <a:pt x="5765533" y="57462"/>
                  </a:lnTo>
                  <a:lnTo>
                    <a:pt x="5718954" y="50581"/>
                  </a:lnTo>
                  <a:lnTo>
                    <a:pt x="5672235" y="44129"/>
                  </a:lnTo>
                  <a:lnTo>
                    <a:pt x="5625381" y="38108"/>
                  </a:lnTo>
                  <a:lnTo>
                    <a:pt x="5578392" y="32520"/>
                  </a:lnTo>
                  <a:lnTo>
                    <a:pt x="5531272" y="27367"/>
                  </a:lnTo>
                  <a:lnTo>
                    <a:pt x="5484021" y="22652"/>
                  </a:lnTo>
                  <a:lnTo>
                    <a:pt x="5436642" y="18376"/>
                  </a:lnTo>
                  <a:lnTo>
                    <a:pt x="5389138" y="14541"/>
                  </a:lnTo>
                  <a:lnTo>
                    <a:pt x="5341509" y="11150"/>
                  </a:lnTo>
                  <a:lnTo>
                    <a:pt x="5293759" y="8204"/>
                  </a:lnTo>
                  <a:lnTo>
                    <a:pt x="5245889" y="5706"/>
                  </a:lnTo>
                  <a:lnTo>
                    <a:pt x="5197901" y="3657"/>
                  </a:lnTo>
                  <a:lnTo>
                    <a:pt x="5149798" y="2060"/>
                  </a:lnTo>
                  <a:lnTo>
                    <a:pt x="5101581" y="917"/>
                  </a:lnTo>
                  <a:lnTo>
                    <a:pt x="5053253" y="229"/>
                  </a:lnTo>
                  <a:lnTo>
                    <a:pt x="5004816" y="0"/>
                  </a:lnTo>
                  <a:lnTo>
                    <a:pt x="4956378" y="229"/>
                  </a:lnTo>
                  <a:lnTo>
                    <a:pt x="4908050" y="917"/>
                  </a:lnTo>
                  <a:lnTo>
                    <a:pt x="4859833" y="2060"/>
                  </a:lnTo>
                  <a:lnTo>
                    <a:pt x="4811730" y="3657"/>
                  </a:lnTo>
                  <a:lnTo>
                    <a:pt x="4763742" y="5706"/>
                  </a:lnTo>
                  <a:lnTo>
                    <a:pt x="4715872" y="8204"/>
                  </a:lnTo>
                  <a:lnTo>
                    <a:pt x="4668122" y="11150"/>
                  </a:lnTo>
                  <a:lnTo>
                    <a:pt x="4620493" y="14541"/>
                  </a:lnTo>
                  <a:lnTo>
                    <a:pt x="4572989" y="18376"/>
                  </a:lnTo>
                  <a:lnTo>
                    <a:pt x="4525610" y="22652"/>
                  </a:lnTo>
                  <a:lnTo>
                    <a:pt x="4478359" y="27367"/>
                  </a:lnTo>
                  <a:lnTo>
                    <a:pt x="4431239" y="32520"/>
                  </a:lnTo>
                  <a:lnTo>
                    <a:pt x="4384250" y="38108"/>
                  </a:lnTo>
                  <a:lnTo>
                    <a:pt x="4337396" y="44129"/>
                  </a:lnTo>
                  <a:lnTo>
                    <a:pt x="4290677" y="50581"/>
                  </a:lnTo>
                  <a:lnTo>
                    <a:pt x="4244098" y="57462"/>
                  </a:lnTo>
                  <a:lnTo>
                    <a:pt x="4197658" y="64770"/>
                  </a:lnTo>
                  <a:lnTo>
                    <a:pt x="4151361" y="72503"/>
                  </a:lnTo>
                  <a:lnTo>
                    <a:pt x="4105208" y="80659"/>
                  </a:lnTo>
                  <a:lnTo>
                    <a:pt x="4059202" y="89235"/>
                  </a:lnTo>
                  <a:lnTo>
                    <a:pt x="4013344" y="98230"/>
                  </a:lnTo>
                  <a:lnTo>
                    <a:pt x="3967637" y="107642"/>
                  </a:lnTo>
                  <a:lnTo>
                    <a:pt x="3922083" y="117468"/>
                  </a:lnTo>
                  <a:lnTo>
                    <a:pt x="3876684" y="127707"/>
                  </a:lnTo>
                  <a:lnTo>
                    <a:pt x="3831441" y="138356"/>
                  </a:lnTo>
                  <a:lnTo>
                    <a:pt x="3786357" y="149414"/>
                  </a:lnTo>
                  <a:lnTo>
                    <a:pt x="3741434" y="160878"/>
                  </a:lnTo>
                  <a:lnTo>
                    <a:pt x="3696675" y="172746"/>
                  </a:lnTo>
                  <a:lnTo>
                    <a:pt x="3652080" y="185017"/>
                  </a:lnTo>
                  <a:lnTo>
                    <a:pt x="3607652" y="197687"/>
                  </a:lnTo>
                  <a:lnTo>
                    <a:pt x="3563394" y="210756"/>
                  </a:lnTo>
                  <a:lnTo>
                    <a:pt x="3519307" y="224221"/>
                  </a:lnTo>
                  <a:lnTo>
                    <a:pt x="3475393" y="238079"/>
                  </a:lnTo>
                  <a:lnTo>
                    <a:pt x="3431654" y="252330"/>
                  </a:lnTo>
                  <a:lnTo>
                    <a:pt x="3388093" y="266970"/>
                  </a:lnTo>
                  <a:lnTo>
                    <a:pt x="3344712" y="281998"/>
                  </a:lnTo>
                  <a:lnTo>
                    <a:pt x="3301512" y="297412"/>
                  </a:lnTo>
                  <a:lnTo>
                    <a:pt x="3258495" y="313210"/>
                  </a:lnTo>
                  <a:lnTo>
                    <a:pt x="3215665" y="329389"/>
                  </a:lnTo>
                  <a:lnTo>
                    <a:pt x="3173022" y="345947"/>
                  </a:lnTo>
                  <a:lnTo>
                    <a:pt x="3130569" y="362883"/>
                  </a:lnTo>
                  <a:lnTo>
                    <a:pt x="3088307" y="380195"/>
                  </a:lnTo>
                  <a:lnTo>
                    <a:pt x="3046240" y="397880"/>
                  </a:lnTo>
                  <a:lnTo>
                    <a:pt x="3004369" y="415936"/>
                  </a:lnTo>
                  <a:lnTo>
                    <a:pt x="2962695" y="434361"/>
                  </a:lnTo>
                  <a:lnTo>
                    <a:pt x="2921222" y="453154"/>
                  </a:lnTo>
                  <a:lnTo>
                    <a:pt x="2879951" y="472311"/>
                  </a:lnTo>
                  <a:lnTo>
                    <a:pt x="2838884" y="491832"/>
                  </a:lnTo>
                  <a:lnTo>
                    <a:pt x="2798024" y="511713"/>
                  </a:lnTo>
                  <a:lnTo>
                    <a:pt x="2757372" y="531954"/>
                  </a:lnTo>
                  <a:lnTo>
                    <a:pt x="2716930" y="552551"/>
                  </a:lnTo>
                  <a:lnTo>
                    <a:pt x="2676701" y="573503"/>
                  </a:lnTo>
                  <a:lnTo>
                    <a:pt x="2636686" y="594808"/>
                  </a:lnTo>
                  <a:lnTo>
                    <a:pt x="2596888" y="616464"/>
                  </a:lnTo>
                  <a:lnTo>
                    <a:pt x="2557308" y="638468"/>
                  </a:lnTo>
                  <a:lnTo>
                    <a:pt x="2517950" y="660818"/>
                  </a:lnTo>
                  <a:lnTo>
                    <a:pt x="2478814" y="683513"/>
                  </a:lnTo>
                  <a:lnTo>
                    <a:pt x="2439903" y="706551"/>
                  </a:lnTo>
                  <a:lnTo>
                    <a:pt x="2401218" y="729929"/>
                  </a:lnTo>
                  <a:lnTo>
                    <a:pt x="2362763" y="753645"/>
                  </a:lnTo>
                  <a:lnTo>
                    <a:pt x="2324539" y="777698"/>
                  </a:lnTo>
                  <a:lnTo>
                    <a:pt x="2286548" y="802084"/>
                  </a:lnTo>
                  <a:lnTo>
                    <a:pt x="2248792" y="826803"/>
                  </a:lnTo>
                  <a:lnTo>
                    <a:pt x="2211273" y="851852"/>
                  </a:lnTo>
                  <a:lnTo>
                    <a:pt x="2173993" y="877228"/>
                  </a:lnTo>
                  <a:lnTo>
                    <a:pt x="2136955" y="902931"/>
                  </a:lnTo>
                  <a:lnTo>
                    <a:pt x="2100160" y="928958"/>
                  </a:lnTo>
                  <a:lnTo>
                    <a:pt x="2063611" y="955306"/>
                  </a:lnTo>
                  <a:lnTo>
                    <a:pt x="2027309" y="981974"/>
                  </a:lnTo>
                  <a:lnTo>
                    <a:pt x="1991257" y="1008960"/>
                  </a:lnTo>
                  <a:lnTo>
                    <a:pt x="1955456" y="1036261"/>
                  </a:lnTo>
                  <a:lnTo>
                    <a:pt x="1919909" y="1063876"/>
                  </a:lnTo>
                  <a:lnTo>
                    <a:pt x="1884618" y="1091803"/>
                  </a:lnTo>
                  <a:lnTo>
                    <a:pt x="1849584" y="1120039"/>
                  </a:lnTo>
                  <a:lnTo>
                    <a:pt x="1814811" y="1148582"/>
                  </a:lnTo>
                  <a:lnTo>
                    <a:pt x="1780299" y="1177431"/>
                  </a:lnTo>
                  <a:lnTo>
                    <a:pt x="1746051" y="1206582"/>
                  </a:lnTo>
                  <a:lnTo>
                    <a:pt x="1712070" y="1236035"/>
                  </a:lnTo>
                  <a:lnTo>
                    <a:pt x="1678357" y="1265788"/>
                  </a:lnTo>
                  <a:lnTo>
                    <a:pt x="1644913" y="1295837"/>
                  </a:lnTo>
                  <a:lnTo>
                    <a:pt x="1611742" y="1326181"/>
                  </a:lnTo>
                  <a:lnTo>
                    <a:pt x="1578846" y="1356818"/>
                  </a:lnTo>
                  <a:lnTo>
                    <a:pt x="1546225" y="1387746"/>
                  </a:lnTo>
                  <a:lnTo>
                    <a:pt x="1513883" y="1418963"/>
                  </a:lnTo>
                  <a:lnTo>
                    <a:pt x="1481822" y="1450467"/>
                  </a:lnTo>
                  <a:lnTo>
                    <a:pt x="1450043" y="1482255"/>
                  </a:lnTo>
                  <a:lnTo>
                    <a:pt x="1418549" y="1514326"/>
                  </a:lnTo>
                  <a:lnTo>
                    <a:pt x="1387341" y="1546678"/>
                  </a:lnTo>
                  <a:lnTo>
                    <a:pt x="1356422" y="1579308"/>
                  </a:lnTo>
                  <a:lnTo>
                    <a:pt x="1325794" y="1612214"/>
                  </a:lnTo>
                  <a:lnTo>
                    <a:pt x="1295459" y="1645395"/>
                  </a:lnTo>
                  <a:lnTo>
                    <a:pt x="1265419" y="1678849"/>
                  </a:lnTo>
                  <a:lnTo>
                    <a:pt x="1235675" y="1712572"/>
                  </a:lnTo>
                  <a:lnTo>
                    <a:pt x="1206231" y="1746564"/>
                  </a:lnTo>
                  <a:lnTo>
                    <a:pt x="1177088" y="1780822"/>
                  </a:lnTo>
                  <a:lnTo>
                    <a:pt x="1148248" y="1815344"/>
                  </a:lnTo>
                  <a:lnTo>
                    <a:pt x="1119713" y="1850128"/>
                  </a:lnTo>
                  <a:lnTo>
                    <a:pt x="1091485" y="1885172"/>
                  </a:lnTo>
                  <a:lnTo>
                    <a:pt x="1063567" y="1920473"/>
                  </a:lnTo>
                  <a:lnTo>
                    <a:pt x="1035960" y="1956031"/>
                  </a:lnTo>
                  <a:lnTo>
                    <a:pt x="1008667" y="1991843"/>
                  </a:lnTo>
                  <a:lnTo>
                    <a:pt x="981689" y="2027906"/>
                  </a:lnTo>
                  <a:lnTo>
                    <a:pt x="955029" y="2064219"/>
                  </a:lnTo>
                  <a:lnTo>
                    <a:pt x="928688" y="2100779"/>
                  </a:lnTo>
                  <a:lnTo>
                    <a:pt x="902669" y="2137585"/>
                  </a:lnTo>
                  <a:lnTo>
                    <a:pt x="876974" y="2174634"/>
                  </a:lnTo>
                  <a:lnTo>
                    <a:pt x="851605" y="2211925"/>
                  </a:lnTo>
                  <a:lnTo>
                    <a:pt x="826563" y="2249455"/>
                  </a:lnTo>
                  <a:lnTo>
                    <a:pt x="801852" y="2287223"/>
                  </a:lnTo>
                  <a:lnTo>
                    <a:pt x="777472" y="2325226"/>
                  </a:lnTo>
                  <a:lnTo>
                    <a:pt x="753427" y="2363462"/>
                  </a:lnTo>
                  <a:lnTo>
                    <a:pt x="729718" y="2401929"/>
                  </a:lnTo>
                  <a:lnTo>
                    <a:pt x="706347" y="2440625"/>
                  </a:lnTo>
                  <a:lnTo>
                    <a:pt x="683316" y="2479547"/>
                  </a:lnTo>
                  <a:lnTo>
                    <a:pt x="660627" y="2518695"/>
                  </a:lnTo>
                  <a:lnTo>
                    <a:pt x="638283" y="2558066"/>
                  </a:lnTo>
                  <a:lnTo>
                    <a:pt x="616286" y="2597658"/>
                  </a:lnTo>
                  <a:lnTo>
                    <a:pt x="594636" y="2637468"/>
                  </a:lnTo>
                  <a:lnTo>
                    <a:pt x="573338" y="2677495"/>
                  </a:lnTo>
                  <a:lnTo>
                    <a:pt x="552392" y="2717737"/>
                  </a:lnTo>
                  <a:lnTo>
                    <a:pt x="531800" y="2758191"/>
                  </a:lnTo>
                  <a:lnTo>
                    <a:pt x="511566" y="2798855"/>
                  </a:lnTo>
                  <a:lnTo>
                    <a:pt x="491690" y="2839728"/>
                  </a:lnTo>
                  <a:lnTo>
                    <a:pt x="472175" y="2880808"/>
                  </a:lnTo>
                  <a:lnTo>
                    <a:pt x="453023" y="2922091"/>
                  </a:lnTo>
                  <a:lnTo>
                    <a:pt x="434236" y="2963577"/>
                  </a:lnTo>
                  <a:lnTo>
                    <a:pt x="415816" y="3005263"/>
                  </a:lnTo>
                  <a:lnTo>
                    <a:pt x="397765" y="3047148"/>
                  </a:lnTo>
                  <a:lnTo>
                    <a:pt x="380086" y="3089228"/>
                  </a:lnTo>
                  <a:lnTo>
                    <a:pt x="362779" y="3131502"/>
                  </a:lnTo>
                  <a:lnTo>
                    <a:pt x="345848" y="3173969"/>
                  </a:lnTo>
                  <a:lnTo>
                    <a:pt x="329294" y="3216625"/>
                  </a:lnTo>
                  <a:lnTo>
                    <a:pt x="313120" y="3259469"/>
                  </a:lnTo>
                  <a:lnTo>
                    <a:pt x="297327" y="3302498"/>
                  </a:lnTo>
                  <a:lnTo>
                    <a:pt x="281918" y="3345712"/>
                  </a:lnTo>
                  <a:lnTo>
                    <a:pt x="266894" y="3389107"/>
                  </a:lnTo>
                  <a:lnTo>
                    <a:pt x="252258" y="3432681"/>
                  </a:lnTo>
                  <a:lnTo>
                    <a:pt x="238011" y="3476433"/>
                  </a:lnTo>
                  <a:lnTo>
                    <a:pt x="224156" y="3520361"/>
                  </a:lnTo>
                  <a:lnTo>
                    <a:pt x="210696" y="3564462"/>
                  </a:lnTo>
                  <a:lnTo>
                    <a:pt x="197631" y="3608734"/>
                  </a:lnTo>
                  <a:lnTo>
                    <a:pt x="184964" y="3653175"/>
                  </a:lnTo>
                  <a:lnTo>
                    <a:pt x="172697" y="3697784"/>
                  </a:lnTo>
                  <a:lnTo>
                    <a:pt x="160832" y="3742558"/>
                  </a:lnTo>
                  <a:lnTo>
                    <a:pt x="149371" y="3787495"/>
                  </a:lnTo>
                  <a:lnTo>
                    <a:pt x="138317" y="3832593"/>
                  </a:lnTo>
                  <a:lnTo>
                    <a:pt x="127671" y="3877849"/>
                  </a:lnTo>
                  <a:lnTo>
                    <a:pt x="117435" y="3923263"/>
                  </a:lnTo>
                  <a:lnTo>
                    <a:pt x="107611" y="3968832"/>
                  </a:lnTo>
                  <a:lnTo>
                    <a:pt x="98202" y="4014553"/>
                  </a:lnTo>
                  <a:lnTo>
                    <a:pt x="89210" y="4060425"/>
                  </a:lnTo>
                  <a:lnTo>
                    <a:pt x="80636" y="4106446"/>
                  </a:lnTo>
                  <a:lnTo>
                    <a:pt x="72482" y="4152613"/>
                  </a:lnTo>
                  <a:lnTo>
                    <a:pt x="64752" y="4198925"/>
                  </a:lnTo>
                  <a:lnTo>
                    <a:pt x="57446" y="4245379"/>
                  </a:lnTo>
                  <a:lnTo>
                    <a:pt x="50567" y="4291974"/>
                  </a:lnTo>
                  <a:lnTo>
                    <a:pt x="44116" y="4338707"/>
                  </a:lnTo>
                  <a:lnTo>
                    <a:pt x="38097" y="4385576"/>
                  </a:lnTo>
                  <a:lnTo>
                    <a:pt x="32511" y="4432579"/>
                  </a:lnTo>
                  <a:lnTo>
                    <a:pt x="27360" y="4479715"/>
                  </a:lnTo>
                  <a:lnTo>
                    <a:pt x="22646" y="4526981"/>
                  </a:lnTo>
                  <a:lnTo>
                    <a:pt x="18371" y="4574374"/>
                  </a:lnTo>
                  <a:lnTo>
                    <a:pt x="14537" y="4621894"/>
                  </a:lnTo>
                  <a:lnTo>
                    <a:pt x="11147" y="4669538"/>
                  </a:lnTo>
                  <a:lnTo>
                    <a:pt x="8202" y="4717303"/>
                  </a:lnTo>
                  <a:lnTo>
                    <a:pt x="5704" y="4765189"/>
                  </a:lnTo>
                  <a:lnTo>
                    <a:pt x="3656" y="4813192"/>
                  </a:lnTo>
                  <a:lnTo>
                    <a:pt x="2059" y="4861310"/>
                  </a:lnTo>
                  <a:lnTo>
                    <a:pt x="916" y="4909542"/>
                  </a:lnTo>
                  <a:lnTo>
                    <a:pt x="229" y="4957886"/>
                  </a:lnTo>
                  <a:lnTo>
                    <a:pt x="0" y="5006339"/>
                  </a:lnTo>
                  <a:lnTo>
                    <a:pt x="229" y="5054793"/>
                  </a:lnTo>
                  <a:lnTo>
                    <a:pt x="916" y="5103137"/>
                  </a:lnTo>
                  <a:lnTo>
                    <a:pt x="2059" y="5151370"/>
                  </a:lnTo>
                  <a:lnTo>
                    <a:pt x="3656" y="5199488"/>
                  </a:lnTo>
                  <a:lnTo>
                    <a:pt x="5704" y="5247492"/>
                  </a:lnTo>
                  <a:lnTo>
                    <a:pt x="8202" y="5295377"/>
                  </a:lnTo>
                  <a:lnTo>
                    <a:pt x="11147" y="5343143"/>
                  </a:lnTo>
                  <a:lnTo>
                    <a:pt x="14537" y="5390787"/>
                  </a:lnTo>
                  <a:lnTo>
                    <a:pt x="18371" y="5438306"/>
                  </a:lnTo>
                  <a:lnTo>
                    <a:pt x="22646" y="5485700"/>
                  </a:lnTo>
                  <a:lnTo>
                    <a:pt x="27360" y="5532966"/>
                  </a:lnTo>
                  <a:lnTo>
                    <a:pt x="32511" y="5580102"/>
                  </a:lnTo>
                  <a:lnTo>
                    <a:pt x="38097" y="5627106"/>
                  </a:lnTo>
                  <a:lnTo>
                    <a:pt x="44116" y="5673975"/>
                  </a:lnTo>
                  <a:lnTo>
                    <a:pt x="50567" y="5720708"/>
                  </a:lnTo>
                  <a:lnTo>
                    <a:pt x="57446" y="5767303"/>
                  </a:lnTo>
                  <a:lnTo>
                    <a:pt x="64752" y="5813758"/>
                  </a:lnTo>
                  <a:lnTo>
                    <a:pt x="72482" y="5860070"/>
                  </a:lnTo>
                  <a:lnTo>
                    <a:pt x="80636" y="5906237"/>
                  </a:lnTo>
                  <a:lnTo>
                    <a:pt x="89210" y="5952258"/>
                  </a:lnTo>
                  <a:lnTo>
                    <a:pt x="98202" y="5998130"/>
                  </a:lnTo>
                  <a:lnTo>
                    <a:pt x="107611" y="6043851"/>
                  </a:lnTo>
                  <a:lnTo>
                    <a:pt x="117435" y="6089420"/>
                  </a:lnTo>
                  <a:lnTo>
                    <a:pt x="127671" y="6134834"/>
                  </a:lnTo>
                  <a:lnTo>
                    <a:pt x="138317" y="6180091"/>
                  </a:lnTo>
                  <a:lnTo>
                    <a:pt x="149371" y="6225189"/>
                  </a:lnTo>
                  <a:lnTo>
                    <a:pt x="160832" y="6270126"/>
                  </a:lnTo>
                  <a:lnTo>
                    <a:pt x="172697" y="6314900"/>
                  </a:lnTo>
                  <a:lnTo>
                    <a:pt x="184964" y="6359509"/>
                  </a:lnTo>
                  <a:lnTo>
                    <a:pt x="197631" y="6403950"/>
                  </a:lnTo>
                  <a:lnTo>
                    <a:pt x="210696" y="6448222"/>
                  </a:lnTo>
                  <a:lnTo>
                    <a:pt x="224156" y="6492323"/>
                  </a:lnTo>
                  <a:lnTo>
                    <a:pt x="238011" y="6536251"/>
                  </a:lnTo>
                  <a:lnTo>
                    <a:pt x="252258" y="6580003"/>
                  </a:lnTo>
                  <a:lnTo>
                    <a:pt x="266894" y="6623578"/>
                  </a:lnTo>
                  <a:lnTo>
                    <a:pt x="281918" y="6666973"/>
                  </a:lnTo>
                  <a:lnTo>
                    <a:pt x="297327" y="6710186"/>
                  </a:lnTo>
                  <a:lnTo>
                    <a:pt x="313120" y="6753216"/>
                  </a:lnTo>
                  <a:lnTo>
                    <a:pt x="329294" y="6796060"/>
                  </a:lnTo>
                  <a:lnTo>
                    <a:pt x="345848" y="6838716"/>
                  </a:lnTo>
                  <a:lnTo>
                    <a:pt x="362779" y="6881182"/>
                  </a:lnTo>
                  <a:lnTo>
                    <a:pt x="380086" y="6923457"/>
                  </a:lnTo>
                  <a:lnTo>
                    <a:pt x="397765" y="6965537"/>
                  </a:lnTo>
                  <a:lnTo>
                    <a:pt x="415816" y="7007421"/>
                  </a:lnTo>
                  <a:lnTo>
                    <a:pt x="434236" y="7049108"/>
                  </a:lnTo>
                  <a:lnTo>
                    <a:pt x="453023" y="7090594"/>
                  </a:lnTo>
                  <a:lnTo>
                    <a:pt x="472175" y="7131877"/>
                  </a:lnTo>
                  <a:lnTo>
                    <a:pt x="491690" y="7172957"/>
                  </a:lnTo>
                  <a:lnTo>
                    <a:pt x="511566" y="7213830"/>
                  </a:lnTo>
                  <a:lnTo>
                    <a:pt x="531800" y="7254494"/>
                  </a:lnTo>
                  <a:lnTo>
                    <a:pt x="552392" y="7294949"/>
                  </a:lnTo>
                  <a:lnTo>
                    <a:pt x="573338" y="7335190"/>
                  </a:lnTo>
                  <a:lnTo>
                    <a:pt x="594636" y="7375217"/>
                  </a:lnTo>
                  <a:lnTo>
                    <a:pt x="616286" y="7415027"/>
                  </a:lnTo>
                  <a:lnTo>
                    <a:pt x="638283" y="7454619"/>
                  </a:lnTo>
                  <a:lnTo>
                    <a:pt x="660627" y="7493990"/>
                  </a:lnTo>
                  <a:lnTo>
                    <a:pt x="683316" y="7533138"/>
                  </a:lnTo>
                  <a:lnTo>
                    <a:pt x="706347" y="7572061"/>
                  </a:lnTo>
                  <a:lnTo>
                    <a:pt x="729718" y="7610757"/>
                  </a:lnTo>
                  <a:lnTo>
                    <a:pt x="753427" y="7649224"/>
                  </a:lnTo>
                  <a:lnTo>
                    <a:pt x="777472" y="7687460"/>
                  </a:lnTo>
                  <a:lnTo>
                    <a:pt x="801852" y="7725462"/>
                  </a:lnTo>
                  <a:lnTo>
                    <a:pt x="821595" y="7755635"/>
                  </a:lnTo>
                </a:path>
              </a:pathLst>
            </a:custGeom>
            <a:ln w="362712">
              <a:solidFill>
                <a:srgbClr val="92CC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30224" y="3505200"/>
              <a:ext cx="10454640" cy="5913120"/>
            </a:xfrm>
            <a:custGeom>
              <a:avLst/>
              <a:gdLst/>
              <a:ahLst/>
              <a:cxnLst/>
              <a:rect l="l" t="t" r="r" b="b"/>
              <a:pathLst>
                <a:path w="10454640" h="5913120">
                  <a:moveTo>
                    <a:pt x="10303256" y="0"/>
                  </a:moveTo>
                  <a:lnTo>
                    <a:pt x="151409" y="0"/>
                  </a:lnTo>
                  <a:lnTo>
                    <a:pt x="103553" y="7506"/>
                  </a:lnTo>
                  <a:lnTo>
                    <a:pt x="61990" y="28411"/>
                  </a:lnTo>
                  <a:lnTo>
                    <a:pt x="29214" y="60295"/>
                  </a:lnTo>
                  <a:lnTo>
                    <a:pt x="7719" y="100738"/>
                  </a:lnTo>
                  <a:lnTo>
                    <a:pt x="0" y="147320"/>
                  </a:lnTo>
                  <a:lnTo>
                    <a:pt x="0" y="5765800"/>
                  </a:lnTo>
                  <a:lnTo>
                    <a:pt x="7719" y="5812366"/>
                  </a:lnTo>
                  <a:lnTo>
                    <a:pt x="29214" y="5852808"/>
                  </a:lnTo>
                  <a:lnTo>
                    <a:pt x="61990" y="5884697"/>
                  </a:lnTo>
                  <a:lnTo>
                    <a:pt x="103553" y="5905610"/>
                  </a:lnTo>
                  <a:lnTo>
                    <a:pt x="151409" y="5913120"/>
                  </a:lnTo>
                  <a:lnTo>
                    <a:pt x="10303256" y="5913120"/>
                  </a:lnTo>
                  <a:lnTo>
                    <a:pt x="10351089" y="5905610"/>
                  </a:lnTo>
                  <a:lnTo>
                    <a:pt x="10392643" y="5884697"/>
                  </a:lnTo>
                  <a:lnTo>
                    <a:pt x="10425419" y="5852808"/>
                  </a:lnTo>
                  <a:lnTo>
                    <a:pt x="10446918" y="5812366"/>
                  </a:lnTo>
                  <a:lnTo>
                    <a:pt x="10454640" y="5765800"/>
                  </a:lnTo>
                  <a:lnTo>
                    <a:pt x="10454640" y="147320"/>
                  </a:lnTo>
                  <a:lnTo>
                    <a:pt x="10446918" y="100738"/>
                  </a:lnTo>
                  <a:lnTo>
                    <a:pt x="10425419" y="60295"/>
                  </a:lnTo>
                  <a:lnTo>
                    <a:pt x="10392643" y="28411"/>
                  </a:lnTo>
                  <a:lnTo>
                    <a:pt x="10351089" y="7506"/>
                  </a:lnTo>
                  <a:lnTo>
                    <a:pt x="103032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2851785" cy="3357879"/>
            </a:xfrm>
            <a:custGeom>
              <a:avLst/>
              <a:gdLst/>
              <a:ahLst/>
              <a:cxnLst/>
              <a:rect l="l" t="t" r="r" b="b"/>
              <a:pathLst>
                <a:path w="2851785" h="3357879">
                  <a:moveTo>
                    <a:pt x="2611487" y="0"/>
                  </a:moveTo>
                  <a:lnTo>
                    <a:pt x="0" y="0"/>
                  </a:lnTo>
                  <a:lnTo>
                    <a:pt x="0" y="3297675"/>
                  </a:lnTo>
                  <a:lnTo>
                    <a:pt x="40352" y="3306660"/>
                  </a:lnTo>
                  <a:lnTo>
                    <a:pt x="84261" y="3315557"/>
                  </a:lnTo>
                  <a:lnTo>
                    <a:pt x="128360" y="3323615"/>
                  </a:lnTo>
                  <a:lnTo>
                    <a:pt x="172638" y="3330829"/>
                  </a:lnTo>
                  <a:lnTo>
                    <a:pt x="217082" y="3337193"/>
                  </a:lnTo>
                  <a:lnTo>
                    <a:pt x="261680" y="3342705"/>
                  </a:lnTo>
                  <a:lnTo>
                    <a:pt x="306418" y="3347358"/>
                  </a:lnTo>
                  <a:lnTo>
                    <a:pt x="351286" y="3351149"/>
                  </a:lnTo>
                  <a:lnTo>
                    <a:pt x="396271" y="3354072"/>
                  </a:lnTo>
                  <a:lnTo>
                    <a:pt x="441359" y="3356123"/>
                  </a:lnTo>
                  <a:lnTo>
                    <a:pt x="486539" y="3357296"/>
                  </a:lnTo>
                  <a:lnTo>
                    <a:pt x="531799" y="3357589"/>
                  </a:lnTo>
                  <a:lnTo>
                    <a:pt x="577125" y="3356994"/>
                  </a:lnTo>
                  <a:lnTo>
                    <a:pt x="622507" y="3355509"/>
                  </a:lnTo>
                  <a:lnTo>
                    <a:pt x="667930" y="3353129"/>
                  </a:lnTo>
                  <a:lnTo>
                    <a:pt x="713383" y="3349847"/>
                  </a:lnTo>
                  <a:lnTo>
                    <a:pt x="758854" y="3345661"/>
                  </a:lnTo>
                  <a:lnTo>
                    <a:pt x="804330" y="3340565"/>
                  </a:lnTo>
                  <a:lnTo>
                    <a:pt x="849799" y="3334554"/>
                  </a:lnTo>
                  <a:lnTo>
                    <a:pt x="895248" y="3327625"/>
                  </a:lnTo>
                  <a:lnTo>
                    <a:pt x="940664" y="3319771"/>
                  </a:lnTo>
                  <a:lnTo>
                    <a:pt x="986037" y="3310989"/>
                  </a:lnTo>
                  <a:lnTo>
                    <a:pt x="1031353" y="3301274"/>
                  </a:lnTo>
                  <a:lnTo>
                    <a:pt x="1076599" y="3290620"/>
                  </a:lnTo>
                  <a:lnTo>
                    <a:pt x="1121764" y="3279024"/>
                  </a:lnTo>
                  <a:lnTo>
                    <a:pt x="1166835" y="3266481"/>
                  </a:lnTo>
                  <a:lnTo>
                    <a:pt x="1211799" y="3252986"/>
                  </a:lnTo>
                  <a:lnTo>
                    <a:pt x="1256645" y="3238534"/>
                  </a:lnTo>
                  <a:lnTo>
                    <a:pt x="1301360" y="3223120"/>
                  </a:lnTo>
                  <a:lnTo>
                    <a:pt x="1345931" y="3206741"/>
                  </a:lnTo>
                  <a:lnTo>
                    <a:pt x="1390347" y="3189390"/>
                  </a:lnTo>
                  <a:lnTo>
                    <a:pt x="1434594" y="3171065"/>
                  </a:lnTo>
                  <a:lnTo>
                    <a:pt x="1478661" y="3151758"/>
                  </a:lnTo>
                  <a:lnTo>
                    <a:pt x="1522327" y="3131569"/>
                  </a:lnTo>
                  <a:lnTo>
                    <a:pt x="1565380" y="3110594"/>
                  </a:lnTo>
                  <a:lnTo>
                    <a:pt x="1607814" y="3088847"/>
                  </a:lnTo>
                  <a:lnTo>
                    <a:pt x="1649624" y="3066339"/>
                  </a:lnTo>
                  <a:lnTo>
                    <a:pt x="1690807" y="3043083"/>
                  </a:lnTo>
                  <a:lnTo>
                    <a:pt x="1731356" y="3019092"/>
                  </a:lnTo>
                  <a:lnTo>
                    <a:pt x="1771268" y="2994377"/>
                  </a:lnTo>
                  <a:lnTo>
                    <a:pt x="1810538" y="2968952"/>
                  </a:lnTo>
                  <a:lnTo>
                    <a:pt x="1849161" y="2942828"/>
                  </a:lnTo>
                  <a:lnTo>
                    <a:pt x="1887132" y="2916018"/>
                  </a:lnTo>
                  <a:lnTo>
                    <a:pt x="1924447" y="2888535"/>
                  </a:lnTo>
                  <a:lnTo>
                    <a:pt x="1961101" y="2860390"/>
                  </a:lnTo>
                  <a:lnTo>
                    <a:pt x="1997089" y="2831597"/>
                  </a:lnTo>
                  <a:lnTo>
                    <a:pt x="2032407" y="2802166"/>
                  </a:lnTo>
                  <a:lnTo>
                    <a:pt x="2067050" y="2772112"/>
                  </a:lnTo>
                  <a:lnTo>
                    <a:pt x="2101013" y="2741446"/>
                  </a:lnTo>
                  <a:lnTo>
                    <a:pt x="2134291" y="2710180"/>
                  </a:lnTo>
                  <a:lnTo>
                    <a:pt x="2166880" y="2678328"/>
                  </a:lnTo>
                  <a:lnTo>
                    <a:pt x="2198776" y="2645901"/>
                  </a:lnTo>
                  <a:lnTo>
                    <a:pt x="2229973" y="2612911"/>
                  </a:lnTo>
                  <a:lnTo>
                    <a:pt x="2260467" y="2579372"/>
                  </a:lnTo>
                  <a:lnTo>
                    <a:pt x="2290252" y="2545295"/>
                  </a:lnTo>
                  <a:lnTo>
                    <a:pt x="2319325" y="2510694"/>
                  </a:lnTo>
                  <a:lnTo>
                    <a:pt x="2347681" y="2475579"/>
                  </a:lnTo>
                  <a:lnTo>
                    <a:pt x="2375315" y="2439964"/>
                  </a:lnTo>
                  <a:lnTo>
                    <a:pt x="2402222" y="2403861"/>
                  </a:lnTo>
                  <a:lnTo>
                    <a:pt x="2428398" y="2367283"/>
                  </a:lnTo>
                  <a:lnTo>
                    <a:pt x="2453837" y="2330241"/>
                  </a:lnTo>
                  <a:lnTo>
                    <a:pt x="2478536" y="2292749"/>
                  </a:lnTo>
                  <a:lnTo>
                    <a:pt x="2502490" y="2254818"/>
                  </a:lnTo>
                  <a:lnTo>
                    <a:pt x="2525693" y="2216461"/>
                  </a:lnTo>
                  <a:lnTo>
                    <a:pt x="2548141" y="2177691"/>
                  </a:lnTo>
                  <a:lnTo>
                    <a:pt x="2569830" y="2138519"/>
                  </a:lnTo>
                  <a:lnTo>
                    <a:pt x="2590754" y="2098958"/>
                  </a:lnTo>
                  <a:lnTo>
                    <a:pt x="2610909" y="2059021"/>
                  </a:lnTo>
                  <a:lnTo>
                    <a:pt x="2630291" y="2018720"/>
                  </a:lnTo>
                  <a:lnTo>
                    <a:pt x="2648895" y="1978066"/>
                  </a:lnTo>
                  <a:lnTo>
                    <a:pt x="2666715" y="1937074"/>
                  </a:lnTo>
                  <a:lnTo>
                    <a:pt x="2683748" y="1895754"/>
                  </a:lnTo>
                  <a:lnTo>
                    <a:pt x="2699988" y="1854120"/>
                  </a:lnTo>
                  <a:lnTo>
                    <a:pt x="2715431" y="1812184"/>
                  </a:lnTo>
                  <a:lnTo>
                    <a:pt x="2730072" y="1769957"/>
                  </a:lnTo>
                  <a:lnTo>
                    <a:pt x="2743907" y="1727454"/>
                  </a:lnTo>
                  <a:lnTo>
                    <a:pt x="2756931" y="1684685"/>
                  </a:lnTo>
                  <a:lnTo>
                    <a:pt x="2769138" y="1641663"/>
                  </a:lnTo>
                  <a:lnTo>
                    <a:pt x="2780525" y="1598401"/>
                  </a:lnTo>
                  <a:lnTo>
                    <a:pt x="2791087" y="1554911"/>
                  </a:lnTo>
                  <a:lnTo>
                    <a:pt x="2800819" y="1511206"/>
                  </a:lnTo>
                  <a:lnTo>
                    <a:pt x="2809716" y="1467297"/>
                  </a:lnTo>
                  <a:lnTo>
                    <a:pt x="2817774" y="1423198"/>
                  </a:lnTo>
                  <a:lnTo>
                    <a:pt x="2824988" y="1378920"/>
                  </a:lnTo>
                  <a:lnTo>
                    <a:pt x="2831353" y="1334476"/>
                  </a:lnTo>
                  <a:lnTo>
                    <a:pt x="2836864" y="1289879"/>
                  </a:lnTo>
                  <a:lnTo>
                    <a:pt x="2841517" y="1245140"/>
                  </a:lnTo>
                  <a:lnTo>
                    <a:pt x="2845308" y="1200272"/>
                  </a:lnTo>
                  <a:lnTo>
                    <a:pt x="2848231" y="1155288"/>
                  </a:lnTo>
                  <a:lnTo>
                    <a:pt x="2850282" y="1110199"/>
                  </a:lnTo>
                  <a:lnTo>
                    <a:pt x="2851456" y="1065019"/>
                  </a:lnTo>
                  <a:lnTo>
                    <a:pt x="2851748" y="1019759"/>
                  </a:lnTo>
                  <a:lnTo>
                    <a:pt x="2851154" y="974433"/>
                  </a:lnTo>
                  <a:lnTo>
                    <a:pt x="2849669" y="929052"/>
                  </a:lnTo>
                  <a:lnTo>
                    <a:pt x="2847288" y="883628"/>
                  </a:lnTo>
                  <a:lnTo>
                    <a:pt x="2844007" y="838175"/>
                  </a:lnTo>
                  <a:lnTo>
                    <a:pt x="2839820" y="792704"/>
                  </a:lnTo>
                  <a:lnTo>
                    <a:pt x="2834724" y="747228"/>
                  </a:lnTo>
                  <a:lnTo>
                    <a:pt x="2828714" y="701760"/>
                  </a:lnTo>
                  <a:lnTo>
                    <a:pt x="2821784" y="656311"/>
                  </a:lnTo>
                  <a:lnTo>
                    <a:pt x="2813930" y="610894"/>
                  </a:lnTo>
                  <a:lnTo>
                    <a:pt x="2805148" y="565521"/>
                  </a:lnTo>
                  <a:lnTo>
                    <a:pt x="2795433" y="520206"/>
                  </a:lnTo>
                  <a:lnTo>
                    <a:pt x="2784780" y="474959"/>
                  </a:lnTo>
                  <a:lnTo>
                    <a:pt x="2773184" y="429794"/>
                  </a:lnTo>
                  <a:lnTo>
                    <a:pt x="2760640" y="384723"/>
                  </a:lnTo>
                  <a:lnTo>
                    <a:pt x="2747145" y="339759"/>
                  </a:lnTo>
                  <a:lnTo>
                    <a:pt x="2732693" y="294913"/>
                  </a:lnTo>
                  <a:lnTo>
                    <a:pt x="2717280" y="250198"/>
                  </a:lnTo>
                  <a:lnTo>
                    <a:pt x="2700900" y="205627"/>
                  </a:lnTo>
                  <a:lnTo>
                    <a:pt x="2683550" y="161211"/>
                  </a:lnTo>
                  <a:lnTo>
                    <a:pt x="2665224" y="116964"/>
                  </a:lnTo>
                  <a:lnTo>
                    <a:pt x="2645918" y="72898"/>
                  </a:lnTo>
                  <a:lnTo>
                    <a:pt x="2625728" y="29231"/>
                  </a:lnTo>
                  <a:lnTo>
                    <a:pt x="2611487" y="0"/>
                  </a:lnTo>
                  <a:close/>
                </a:path>
              </a:pathLst>
            </a:custGeom>
            <a:solidFill>
              <a:srgbClr val="92C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2974975" cy="3481070"/>
            </a:xfrm>
            <a:custGeom>
              <a:avLst/>
              <a:gdLst/>
              <a:ahLst/>
              <a:cxnLst/>
              <a:rect l="l" t="t" r="r" b="b"/>
              <a:pathLst>
                <a:path w="2974975" h="3481070">
                  <a:moveTo>
                    <a:pt x="0" y="3423668"/>
                  </a:moveTo>
                  <a:lnTo>
                    <a:pt x="41259" y="3432364"/>
                  </a:lnTo>
                  <a:lnTo>
                    <a:pt x="85390" y="3440827"/>
                  </a:lnTo>
                  <a:lnTo>
                    <a:pt x="129698" y="3448486"/>
                  </a:lnTo>
                  <a:lnTo>
                    <a:pt x="174170" y="3455336"/>
                  </a:lnTo>
                  <a:lnTo>
                    <a:pt x="218796" y="3461375"/>
                  </a:lnTo>
                  <a:lnTo>
                    <a:pt x="263564" y="3466596"/>
                  </a:lnTo>
                  <a:lnTo>
                    <a:pt x="308462" y="3470997"/>
                  </a:lnTo>
                  <a:lnTo>
                    <a:pt x="353481" y="3474572"/>
                  </a:lnTo>
                  <a:lnTo>
                    <a:pt x="398608" y="3477318"/>
                  </a:lnTo>
                  <a:lnTo>
                    <a:pt x="443832" y="3479231"/>
                  </a:lnTo>
                  <a:lnTo>
                    <a:pt x="489142" y="3480305"/>
                  </a:lnTo>
                  <a:lnTo>
                    <a:pt x="534526" y="3480537"/>
                  </a:lnTo>
                  <a:lnTo>
                    <a:pt x="579974" y="3479923"/>
                  </a:lnTo>
                  <a:lnTo>
                    <a:pt x="625474" y="3478457"/>
                  </a:lnTo>
                  <a:lnTo>
                    <a:pt x="671015" y="3476137"/>
                  </a:lnTo>
                  <a:lnTo>
                    <a:pt x="716586" y="3472957"/>
                  </a:lnTo>
                  <a:lnTo>
                    <a:pt x="762174" y="3468913"/>
                  </a:lnTo>
                  <a:lnTo>
                    <a:pt x="807770" y="3464002"/>
                  </a:lnTo>
                  <a:lnTo>
                    <a:pt x="853362" y="3458218"/>
                  </a:lnTo>
                  <a:lnTo>
                    <a:pt x="898938" y="3451558"/>
                  </a:lnTo>
                  <a:lnTo>
                    <a:pt x="944488" y="3444018"/>
                  </a:lnTo>
                  <a:lnTo>
                    <a:pt x="990000" y="3435592"/>
                  </a:lnTo>
                  <a:lnTo>
                    <a:pt x="1035462" y="3426277"/>
                  </a:lnTo>
                  <a:lnTo>
                    <a:pt x="1080864" y="3416069"/>
                  </a:lnTo>
                  <a:lnTo>
                    <a:pt x="1126194" y="3404962"/>
                  </a:lnTo>
                  <a:lnTo>
                    <a:pt x="1171441" y="3392954"/>
                  </a:lnTo>
                  <a:lnTo>
                    <a:pt x="1216594" y="3380039"/>
                  </a:lnTo>
                  <a:lnTo>
                    <a:pt x="1261642" y="3366214"/>
                  </a:lnTo>
                  <a:lnTo>
                    <a:pt x="1306572" y="3351473"/>
                  </a:lnTo>
                  <a:lnTo>
                    <a:pt x="1351375" y="3335814"/>
                  </a:lnTo>
                  <a:lnTo>
                    <a:pt x="1396038" y="3319231"/>
                  </a:lnTo>
                  <a:lnTo>
                    <a:pt x="1440551" y="3301721"/>
                  </a:lnTo>
                  <a:lnTo>
                    <a:pt x="1484902" y="3283278"/>
                  </a:lnTo>
                  <a:lnTo>
                    <a:pt x="1529080" y="3263900"/>
                  </a:lnTo>
                  <a:lnTo>
                    <a:pt x="1572876" y="3243672"/>
                  </a:lnTo>
                  <a:lnTo>
                    <a:pt x="1616085" y="3222695"/>
                  </a:lnTo>
                  <a:lnTo>
                    <a:pt x="1658704" y="3200979"/>
                  </a:lnTo>
                  <a:lnTo>
                    <a:pt x="1700729" y="3178535"/>
                  </a:lnTo>
                  <a:lnTo>
                    <a:pt x="1742155" y="3155374"/>
                  </a:lnTo>
                  <a:lnTo>
                    <a:pt x="1782977" y="3131509"/>
                  </a:lnTo>
                  <a:lnTo>
                    <a:pt x="1823193" y="3106949"/>
                  </a:lnTo>
                  <a:lnTo>
                    <a:pt x="1862796" y="3081707"/>
                  </a:lnTo>
                  <a:lnTo>
                    <a:pt x="1901784" y="3055794"/>
                  </a:lnTo>
                  <a:lnTo>
                    <a:pt x="1940152" y="3029220"/>
                  </a:lnTo>
                  <a:lnTo>
                    <a:pt x="1977895" y="3001998"/>
                  </a:lnTo>
                  <a:lnTo>
                    <a:pt x="2015009" y="2974138"/>
                  </a:lnTo>
                  <a:lnTo>
                    <a:pt x="2051490" y="2945651"/>
                  </a:lnTo>
                  <a:lnTo>
                    <a:pt x="2087334" y="2916550"/>
                  </a:lnTo>
                  <a:lnTo>
                    <a:pt x="2122537" y="2886844"/>
                  </a:lnTo>
                  <a:lnTo>
                    <a:pt x="2157093" y="2856547"/>
                  </a:lnTo>
                  <a:lnTo>
                    <a:pt x="2191000" y="2825667"/>
                  </a:lnTo>
                  <a:lnTo>
                    <a:pt x="2224252" y="2794218"/>
                  </a:lnTo>
                  <a:lnTo>
                    <a:pt x="2256846" y="2762210"/>
                  </a:lnTo>
                  <a:lnTo>
                    <a:pt x="2288776" y="2729655"/>
                  </a:lnTo>
                  <a:lnTo>
                    <a:pt x="2320040" y="2696563"/>
                  </a:lnTo>
                  <a:lnTo>
                    <a:pt x="2350632" y="2662946"/>
                  </a:lnTo>
                  <a:lnTo>
                    <a:pt x="2380548" y="2628815"/>
                  </a:lnTo>
                  <a:lnTo>
                    <a:pt x="2409785" y="2594182"/>
                  </a:lnTo>
                  <a:lnTo>
                    <a:pt x="2438337" y="2559058"/>
                  </a:lnTo>
                  <a:lnTo>
                    <a:pt x="2466200" y="2523454"/>
                  </a:lnTo>
                  <a:lnTo>
                    <a:pt x="2493371" y="2487381"/>
                  </a:lnTo>
                  <a:lnTo>
                    <a:pt x="2519845" y="2450850"/>
                  </a:lnTo>
                  <a:lnTo>
                    <a:pt x="2545617" y="2413874"/>
                  </a:lnTo>
                  <a:lnTo>
                    <a:pt x="2570684" y="2376462"/>
                  </a:lnTo>
                  <a:lnTo>
                    <a:pt x="2595040" y="2338627"/>
                  </a:lnTo>
                  <a:lnTo>
                    <a:pt x="2618683" y="2300379"/>
                  </a:lnTo>
                  <a:lnTo>
                    <a:pt x="2641607" y="2261730"/>
                  </a:lnTo>
                  <a:lnTo>
                    <a:pt x="2663809" y="2222692"/>
                  </a:lnTo>
                  <a:lnTo>
                    <a:pt x="2685283" y="2183274"/>
                  </a:lnTo>
                  <a:lnTo>
                    <a:pt x="2706027" y="2143490"/>
                  </a:lnTo>
                  <a:lnTo>
                    <a:pt x="2726035" y="2103349"/>
                  </a:lnTo>
                  <a:lnTo>
                    <a:pt x="2745303" y="2062863"/>
                  </a:lnTo>
                  <a:lnTo>
                    <a:pt x="2763827" y="2022044"/>
                  </a:lnTo>
                  <a:lnTo>
                    <a:pt x="2781602" y="1980902"/>
                  </a:lnTo>
                  <a:lnTo>
                    <a:pt x="2798625" y="1939450"/>
                  </a:lnTo>
                  <a:lnTo>
                    <a:pt x="2814891" y="1897697"/>
                  </a:lnTo>
                  <a:lnTo>
                    <a:pt x="2830397" y="1855656"/>
                  </a:lnTo>
                  <a:lnTo>
                    <a:pt x="2845136" y="1813338"/>
                  </a:lnTo>
                  <a:lnTo>
                    <a:pt x="2859106" y="1770753"/>
                  </a:lnTo>
                  <a:lnTo>
                    <a:pt x="2872302" y="1727914"/>
                  </a:lnTo>
                  <a:lnTo>
                    <a:pt x="2884720" y="1684831"/>
                  </a:lnTo>
                  <a:lnTo>
                    <a:pt x="2896355" y="1641516"/>
                  </a:lnTo>
                  <a:lnTo>
                    <a:pt x="2907204" y="1597980"/>
                  </a:lnTo>
                  <a:lnTo>
                    <a:pt x="2917261" y="1554235"/>
                  </a:lnTo>
                  <a:lnTo>
                    <a:pt x="2926524" y="1510291"/>
                  </a:lnTo>
                  <a:lnTo>
                    <a:pt x="2934986" y="1466159"/>
                  </a:lnTo>
                  <a:lnTo>
                    <a:pt x="2942645" y="1421852"/>
                  </a:lnTo>
                  <a:lnTo>
                    <a:pt x="2949496" y="1377380"/>
                  </a:lnTo>
                  <a:lnTo>
                    <a:pt x="2955534" y="1332754"/>
                  </a:lnTo>
                  <a:lnTo>
                    <a:pt x="2960756" y="1287986"/>
                  </a:lnTo>
                  <a:lnTo>
                    <a:pt x="2965156" y="1243088"/>
                  </a:lnTo>
                  <a:lnTo>
                    <a:pt x="2968732" y="1198070"/>
                  </a:lnTo>
                  <a:lnTo>
                    <a:pt x="2971478" y="1152943"/>
                  </a:lnTo>
                  <a:lnTo>
                    <a:pt x="2973390" y="1107719"/>
                  </a:lnTo>
                  <a:lnTo>
                    <a:pt x="2974465" y="1062409"/>
                  </a:lnTo>
                  <a:lnTo>
                    <a:pt x="2974697" y="1017025"/>
                  </a:lnTo>
                  <a:lnTo>
                    <a:pt x="2974082" y="971577"/>
                  </a:lnTo>
                  <a:lnTo>
                    <a:pt x="2972617" y="926077"/>
                  </a:lnTo>
                  <a:lnTo>
                    <a:pt x="2970296" y="880537"/>
                  </a:lnTo>
                  <a:lnTo>
                    <a:pt x="2967116" y="834967"/>
                  </a:lnTo>
                  <a:lnTo>
                    <a:pt x="2963073" y="789378"/>
                  </a:lnTo>
                  <a:lnTo>
                    <a:pt x="2958162" y="743782"/>
                  </a:lnTo>
                  <a:lnTo>
                    <a:pt x="2952378" y="698191"/>
                  </a:lnTo>
                  <a:lnTo>
                    <a:pt x="2945718" y="652615"/>
                  </a:lnTo>
                  <a:lnTo>
                    <a:pt x="2938177" y="607066"/>
                  </a:lnTo>
                  <a:lnTo>
                    <a:pt x="2929752" y="561554"/>
                  </a:lnTo>
                  <a:lnTo>
                    <a:pt x="2920437" y="516092"/>
                  </a:lnTo>
                  <a:lnTo>
                    <a:pt x="2910228" y="470691"/>
                  </a:lnTo>
                  <a:lnTo>
                    <a:pt x="2899122" y="425361"/>
                  </a:lnTo>
                  <a:lnTo>
                    <a:pt x="2887113" y="380114"/>
                  </a:lnTo>
                  <a:lnTo>
                    <a:pt x="2874199" y="334961"/>
                  </a:lnTo>
                  <a:lnTo>
                    <a:pt x="2860373" y="289914"/>
                  </a:lnTo>
                  <a:lnTo>
                    <a:pt x="2845633" y="244984"/>
                  </a:lnTo>
                  <a:lnTo>
                    <a:pt x="2829974" y="200182"/>
                  </a:lnTo>
                  <a:lnTo>
                    <a:pt x="2813391" y="155519"/>
                  </a:lnTo>
                  <a:lnTo>
                    <a:pt x="2795880" y="111006"/>
                  </a:lnTo>
                  <a:lnTo>
                    <a:pt x="2777438" y="66656"/>
                  </a:lnTo>
                  <a:lnTo>
                    <a:pt x="2758059" y="22478"/>
                  </a:lnTo>
                  <a:lnTo>
                    <a:pt x="2747677" y="0"/>
                  </a:lnTo>
                </a:path>
              </a:pathLst>
            </a:custGeom>
            <a:ln w="47625">
              <a:solidFill>
                <a:srgbClr val="3462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0415" y="8525256"/>
              <a:ext cx="243840" cy="1466088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871959" y="1792223"/>
            <a:ext cx="6150863" cy="819912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663445" y="3560521"/>
            <a:ext cx="9328785" cy="56419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02260" marR="749300" indent="-289560">
              <a:lnSpc>
                <a:spcPct val="107200"/>
              </a:lnSpc>
              <a:spcBef>
                <a:spcPts val="90"/>
              </a:spcBef>
              <a:buFont typeface="Arial MT"/>
              <a:buChar char="•"/>
              <a:tabLst>
                <a:tab pos="302260" algn="l"/>
              </a:tabLst>
            </a:pPr>
            <a:r>
              <a:rPr sz="2650" spc="60" dirty="0">
                <a:solidFill>
                  <a:srgbClr val="181818"/>
                </a:solidFill>
                <a:latin typeface="Verdana"/>
                <a:cs typeface="Verdana"/>
              </a:rPr>
              <a:t>Владеет</a:t>
            </a:r>
            <a:r>
              <a:rPr sz="2650" spc="-21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650" spc="95" dirty="0">
                <a:solidFill>
                  <a:srgbClr val="181818"/>
                </a:solidFill>
                <a:latin typeface="Verdana"/>
                <a:cs typeface="Verdana"/>
              </a:rPr>
              <a:t>правилами</a:t>
            </a:r>
            <a:r>
              <a:rPr sz="2650" spc="-204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650" spc="90" dirty="0">
                <a:solidFill>
                  <a:srgbClr val="181818"/>
                </a:solidFill>
                <a:latin typeface="Verdana"/>
                <a:cs typeface="Verdana"/>
              </a:rPr>
              <a:t>поведения</a:t>
            </a:r>
            <a:r>
              <a:rPr sz="2650" spc="-19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650" spc="60" dirty="0">
                <a:solidFill>
                  <a:srgbClr val="181818"/>
                </a:solidFill>
                <a:latin typeface="Verdana"/>
                <a:cs typeface="Verdana"/>
              </a:rPr>
              <a:t>во</a:t>
            </a:r>
            <a:r>
              <a:rPr sz="2650" spc="-204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650" spc="85" dirty="0">
                <a:solidFill>
                  <a:srgbClr val="181818"/>
                </a:solidFill>
                <a:latin typeface="Verdana"/>
                <a:cs typeface="Verdana"/>
              </a:rPr>
              <a:t>избежание </a:t>
            </a:r>
            <a:r>
              <a:rPr sz="2650" spc="75" dirty="0">
                <a:solidFill>
                  <a:srgbClr val="181818"/>
                </a:solidFill>
                <a:latin typeface="Verdana"/>
                <a:cs typeface="Verdana"/>
              </a:rPr>
              <a:t>травм</a:t>
            </a:r>
            <a:r>
              <a:rPr sz="2650" spc="-21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650" dirty="0">
                <a:solidFill>
                  <a:srgbClr val="181818"/>
                </a:solidFill>
                <a:latin typeface="Verdana"/>
                <a:cs typeface="Verdana"/>
              </a:rPr>
              <a:t>в</a:t>
            </a:r>
            <a:r>
              <a:rPr sz="2650" spc="-19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650" spc="65" dirty="0">
                <a:solidFill>
                  <a:srgbClr val="181818"/>
                </a:solidFill>
                <a:latin typeface="Verdana"/>
                <a:cs typeface="Verdana"/>
              </a:rPr>
              <a:t>школе</a:t>
            </a:r>
            <a:r>
              <a:rPr sz="2650" spc="-19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650" spc="-395" dirty="0">
                <a:solidFill>
                  <a:srgbClr val="181818"/>
                </a:solidFill>
                <a:latin typeface="Verdana"/>
                <a:cs typeface="Verdana"/>
              </a:rPr>
              <a:t>,</a:t>
            </a:r>
            <a:r>
              <a:rPr sz="2650" spc="-204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650" spc="50" dirty="0">
                <a:solidFill>
                  <a:srgbClr val="181818"/>
                </a:solidFill>
                <a:latin typeface="Verdana"/>
                <a:cs typeface="Verdana"/>
              </a:rPr>
              <a:t>на</a:t>
            </a:r>
            <a:r>
              <a:rPr sz="2650" spc="-25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650" spc="-20" dirty="0">
                <a:solidFill>
                  <a:srgbClr val="181818"/>
                </a:solidFill>
                <a:latin typeface="Verdana"/>
                <a:cs typeface="Verdana"/>
              </a:rPr>
              <a:t>улице,</a:t>
            </a:r>
            <a:r>
              <a:rPr sz="2650" spc="-21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650" spc="80" dirty="0" err="1" smtClean="0">
                <a:solidFill>
                  <a:srgbClr val="181818"/>
                </a:solidFill>
                <a:latin typeface="Verdana"/>
                <a:cs typeface="Verdana"/>
              </a:rPr>
              <a:t>дома</a:t>
            </a:r>
            <a:r>
              <a:rPr lang="ru-RU" sz="2650" spc="80" dirty="0" smtClean="0">
                <a:solidFill>
                  <a:srgbClr val="181818"/>
                </a:solidFill>
                <a:latin typeface="Verdana"/>
                <a:cs typeface="Verdana"/>
              </a:rPr>
              <a:t>;</a:t>
            </a:r>
            <a:endParaRPr sz="2650" dirty="0">
              <a:latin typeface="Verdana"/>
              <a:cs typeface="Verdana"/>
            </a:endParaRPr>
          </a:p>
          <a:p>
            <a:pPr marL="301625" indent="-288925">
              <a:lnSpc>
                <a:spcPct val="100000"/>
              </a:lnSpc>
              <a:spcBef>
                <a:spcPts val="229"/>
              </a:spcBef>
              <a:buFont typeface="Arial MT"/>
              <a:buChar char="•"/>
              <a:tabLst>
                <a:tab pos="301625" algn="l"/>
              </a:tabLst>
            </a:pPr>
            <a:r>
              <a:rPr sz="2650" spc="60" dirty="0">
                <a:solidFill>
                  <a:srgbClr val="181818"/>
                </a:solidFill>
                <a:latin typeface="Verdana"/>
                <a:cs typeface="Verdana"/>
              </a:rPr>
              <a:t>Владеет</a:t>
            </a:r>
            <a:r>
              <a:rPr sz="2650" spc="-19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650" spc="95" dirty="0">
                <a:solidFill>
                  <a:srgbClr val="181818"/>
                </a:solidFill>
                <a:latin typeface="Verdana"/>
                <a:cs typeface="Verdana"/>
              </a:rPr>
              <a:t>алгоритмом</a:t>
            </a:r>
            <a:r>
              <a:rPr sz="2650" spc="-18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650" spc="75" dirty="0" err="1">
                <a:solidFill>
                  <a:srgbClr val="181818"/>
                </a:solidFill>
                <a:latin typeface="Verdana"/>
                <a:cs typeface="Verdana"/>
              </a:rPr>
              <a:t>обработки</a:t>
            </a:r>
            <a:r>
              <a:rPr sz="2650" spc="-19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650" spc="70" dirty="0" err="1" smtClean="0">
                <a:solidFill>
                  <a:srgbClr val="181818"/>
                </a:solidFill>
                <a:latin typeface="Verdana"/>
                <a:cs typeface="Verdana"/>
              </a:rPr>
              <a:t>ран</a:t>
            </a:r>
            <a:r>
              <a:rPr lang="ru-RU" sz="2650" spc="70" dirty="0" smtClean="0">
                <a:solidFill>
                  <a:srgbClr val="181818"/>
                </a:solidFill>
                <a:latin typeface="Verdana"/>
                <a:cs typeface="Verdana"/>
              </a:rPr>
              <a:t>;</a:t>
            </a:r>
            <a:endParaRPr sz="2650" dirty="0">
              <a:latin typeface="Verdana"/>
              <a:cs typeface="Verdana"/>
            </a:endParaRPr>
          </a:p>
          <a:p>
            <a:pPr marL="302260" indent="-289560">
              <a:lnSpc>
                <a:spcPct val="100000"/>
              </a:lnSpc>
              <a:spcBef>
                <a:spcPts val="155"/>
              </a:spcBef>
              <a:buFont typeface="Arial MT"/>
              <a:buChar char="•"/>
              <a:tabLst>
                <a:tab pos="302260" algn="l"/>
              </a:tabLst>
            </a:pPr>
            <a:r>
              <a:rPr sz="2700" dirty="0">
                <a:solidFill>
                  <a:srgbClr val="181818"/>
                </a:solidFill>
                <a:latin typeface="Verdana"/>
                <a:cs typeface="Verdana"/>
              </a:rPr>
              <a:t>Обучающийся</a:t>
            </a:r>
            <a:r>
              <a:rPr sz="2700" spc="-14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700" spc="-80" dirty="0">
                <a:solidFill>
                  <a:srgbClr val="181818"/>
                </a:solidFill>
                <a:latin typeface="Verdana"/>
                <a:cs typeface="Verdana"/>
              </a:rPr>
              <a:t>знает,</a:t>
            </a:r>
            <a:r>
              <a:rPr sz="2700" spc="-13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700" spc="-60" dirty="0">
                <a:solidFill>
                  <a:srgbClr val="181818"/>
                </a:solidFill>
                <a:latin typeface="Verdana"/>
                <a:cs typeface="Verdana"/>
              </a:rPr>
              <a:t>как</a:t>
            </a:r>
            <a:r>
              <a:rPr sz="2700" spc="-12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700" spc="120" dirty="0">
                <a:solidFill>
                  <a:srgbClr val="181818"/>
                </a:solidFill>
                <a:latin typeface="Verdana"/>
                <a:cs typeface="Verdana"/>
              </a:rPr>
              <a:t>и</a:t>
            </a:r>
            <a:r>
              <a:rPr sz="2700" spc="-14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700" spc="-55" dirty="0">
                <a:solidFill>
                  <a:srgbClr val="181818"/>
                </a:solidFill>
                <a:latin typeface="Verdana"/>
                <a:cs typeface="Verdana"/>
              </a:rPr>
              <a:t>к</a:t>
            </a:r>
            <a:r>
              <a:rPr sz="2700" spc="-15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700" dirty="0">
                <a:solidFill>
                  <a:srgbClr val="181818"/>
                </a:solidFill>
                <a:latin typeface="Verdana"/>
                <a:cs typeface="Verdana"/>
              </a:rPr>
              <a:t>кому</a:t>
            </a:r>
            <a:r>
              <a:rPr sz="2700" spc="-10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700" spc="90" dirty="0">
                <a:solidFill>
                  <a:srgbClr val="181818"/>
                </a:solidFill>
                <a:latin typeface="Verdana"/>
                <a:cs typeface="Verdana"/>
              </a:rPr>
              <a:t>можно</a:t>
            </a:r>
            <a:endParaRPr sz="2700" dirty="0">
              <a:latin typeface="Verdana"/>
              <a:cs typeface="Verdana"/>
            </a:endParaRPr>
          </a:p>
          <a:p>
            <a:pPr marL="302260" marR="1675130">
              <a:lnSpc>
                <a:spcPts val="3410"/>
              </a:lnSpc>
              <a:spcBef>
                <a:spcPts val="140"/>
              </a:spcBef>
            </a:pPr>
            <a:r>
              <a:rPr sz="2650" spc="60" dirty="0">
                <a:solidFill>
                  <a:srgbClr val="181818"/>
                </a:solidFill>
                <a:latin typeface="Verdana"/>
                <a:cs typeface="Verdana"/>
              </a:rPr>
              <a:t>обратиться</a:t>
            </a:r>
            <a:r>
              <a:rPr sz="2650" spc="-8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650" dirty="0">
                <a:solidFill>
                  <a:srgbClr val="181818"/>
                </a:solidFill>
                <a:latin typeface="Verdana"/>
                <a:cs typeface="Verdana"/>
              </a:rPr>
              <a:t>за</a:t>
            </a:r>
            <a:r>
              <a:rPr sz="2650" spc="-12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650" dirty="0">
                <a:solidFill>
                  <a:srgbClr val="181818"/>
                </a:solidFill>
                <a:latin typeface="Verdana"/>
                <a:cs typeface="Verdana"/>
              </a:rPr>
              <a:t>помощью,</a:t>
            </a:r>
            <a:r>
              <a:rPr sz="2650" spc="-5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650" dirty="0">
                <a:solidFill>
                  <a:srgbClr val="181818"/>
                </a:solidFill>
                <a:latin typeface="Verdana"/>
                <a:cs typeface="Verdana"/>
              </a:rPr>
              <a:t>знает</a:t>
            </a:r>
            <a:r>
              <a:rPr sz="2650" spc="-12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650" spc="-10" dirty="0">
                <a:solidFill>
                  <a:srgbClr val="181818"/>
                </a:solidFill>
                <a:latin typeface="Verdana"/>
                <a:cs typeface="Verdana"/>
              </a:rPr>
              <a:t>телефоны </a:t>
            </a:r>
            <a:r>
              <a:rPr sz="2650" dirty="0">
                <a:solidFill>
                  <a:srgbClr val="181818"/>
                </a:solidFill>
                <a:latin typeface="Verdana"/>
                <a:cs typeface="Verdana"/>
              </a:rPr>
              <a:t>экстренных</a:t>
            </a:r>
            <a:r>
              <a:rPr sz="2650" spc="-5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650" spc="-20" dirty="0">
                <a:solidFill>
                  <a:srgbClr val="181818"/>
                </a:solidFill>
                <a:latin typeface="Verdana"/>
                <a:cs typeface="Verdana"/>
              </a:rPr>
              <a:t>служб,</a:t>
            </a:r>
            <a:r>
              <a:rPr sz="2650" spc="-8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650" spc="85" dirty="0">
                <a:solidFill>
                  <a:srgbClr val="181818"/>
                </a:solidFill>
                <a:latin typeface="Verdana"/>
                <a:cs typeface="Verdana"/>
              </a:rPr>
              <a:t>свои</a:t>
            </a:r>
            <a:r>
              <a:rPr sz="2650" spc="-3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650" spc="-10" dirty="0">
                <a:solidFill>
                  <a:srgbClr val="181818"/>
                </a:solidFill>
                <a:latin typeface="Verdana"/>
                <a:cs typeface="Verdana"/>
              </a:rPr>
              <a:t>данные;</a:t>
            </a:r>
            <a:endParaRPr sz="2650" dirty="0">
              <a:latin typeface="Verdana"/>
              <a:cs typeface="Verdana"/>
            </a:endParaRPr>
          </a:p>
          <a:p>
            <a:pPr marL="301625" indent="-288925">
              <a:lnSpc>
                <a:spcPct val="100000"/>
              </a:lnSpc>
              <a:spcBef>
                <a:spcPts val="55"/>
              </a:spcBef>
              <a:buFont typeface="Arial MT"/>
              <a:buChar char="•"/>
              <a:tabLst>
                <a:tab pos="301625" algn="l"/>
              </a:tabLst>
            </a:pPr>
            <a:r>
              <a:rPr sz="2650" spc="60" dirty="0">
                <a:solidFill>
                  <a:srgbClr val="181818"/>
                </a:solidFill>
                <a:latin typeface="Verdana"/>
                <a:cs typeface="Verdana"/>
              </a:rPr>
              <a:t>Владеет</a:t>
            </a:r>
            <a:r>
              <a:rPr sz="2650" spc="-12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650" spc="95" dirty="0">
                <a:solidFill>
                  <a:srgbClr val="181818"/>
                </a:solidFill>
                <a:latin typeface="Verdana"/>
                <a:cs typeface="Verdana"/>
              </a:rPr>
              <a:t>алгоритмом</a:t>
            </a:r>
            <a:r>
              <a:rPr sz="2650" spc="-11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650" spc="80" dirty="0">
                <a:solidFill>
                  <a:srgbClr val="181818"/>
                </a:solidFill>
                <a:latin typeface="Verdana"/>
                <a:cs typeface="Verdana"/>
              </a:rPr>
              <a:t>действий</a:t>
            </a:r>
            <a:r>
              <a:rPr sz="2650" spc="-12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650" spc="145" dirty="0">
                <a:solidFill>
                  <a:srgbClr val="181818"/>
                </a:solidFill>
                <a:latin typeface="Verdana"/>
                <a:cs typeface="Verdana"/>
              </a:rPr>
              <a:t>при</a:t>
            </a:r>
            <a:r>
              <a:rPr sz="2650" spc="-11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650" dirty="0">
                <a:solidFill>
                  <a:srgbClr val="181818"/>
                </a:solidFill>
                <a:latin typeface="Verdana"/>
                <a:cs typeface="Verdana"/>
              </a:rPr>
              <a:t>эвакуации</a:t>
            </a:r>
            <a:r>
              <a:rPr sz="2650" spc="-15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650" spc="60" dirty="0">
                <a:solidFill>
                  <a:srgbClr val="181818"/>
                </a:solidFill>
                <a:latin typeface="Verdana"/>
                <a:cs typeface="Verdana"/>
              </a:rPr>
              <a:t>из</a:t>
            </a:r>
            <a:endParaRPr sz="2650" dirty="0">
              <a:latin typeface="Verdana"/>
              <a:cs typeface="Verdana"/>
            </a:endParaRPr>
          </a:p>
          <a:p>
            <a:pPr marL="302260">
              <a:lnSpc>
                <a:spcPct val="100000"/>
              </a:lnSpc>
              <a:spcBef>
                <a:spcPts val="225"/>
              </a:spcBef>
            </a:pPr>
            <a:r>
              <a:rPr sz="2650" spc="50" dirty="0" err="1">
                <a:solidFill>
                  <a:srgbClr val="181818"/>
                </a:solidFill>
                <a:latin typeface="Verdana"/>
                <a:cs typeface="Verdana"/>
              </a:rPr>
              <a:t>образовательного</a:t>
            </a:r>
            <a:r>
              <a:rPr sz="2650" spc="-14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650" spc="-10" dirty="0" err="1" smtClean="0">
                <a:solidFill>
                  <a:srgbClr val="181818"/>
                </a:solidFill>
                <a:latin typeface="Verdana"/>
                <a:cs typeface="Verdana"/>
              </a:rPr>
              <a:t>учреждения</a:t>
            </a:r>
            <a:r>
              <a:rPr lang="ru-RU" sz="2650" spc="-10" dirty="0" smtClean="0">
                <a:solidFill>
                  <a:srgbClr val="181818"/>
                </a:solidFill>
                <a:latin typeface="Verdana"/>
                <a:cs typeface="Verdana"/>
              </a:rPr>
              <a:t>;</a:t>
            </a:r>
            <a:endParaRPr sz="2650" dirty="0">
              <a:latin typeface="Verdana"/>
              <a:cs typeface="Verdana"/>
            </a:endParaRPr>
          </a:p>
          <a:p>
            <a:pPr marL="302260" marR="5080" indent="-289560">
              <a:lnSpc>
                <a:spcPts val="3390"/>
              </a:lnSpc>
              <a:spcBef>
                <a:spcPts val="170"/>
              </a:spcBef>
              <a:buFont typeface="Arial MT"/>
              <a:buChar char="•"/>
              <a:tabLst>
                <a:tab pos="302260" algn="l"/>
              </a:tabLst>
            </a:pPr>
            <a:r>
              <a:rPr sz="2700" dirty="0">
                <a:solidFill>
                  <a:srgbClr val="181818"/>
                </a:solidFill>
                <a:latin typeface="Verdana"/>
                <a:cs typeface="Verdana"/>
              </a:rPr>
              <a:t>Обучающийся</a:t>
            </a:r>
            <a:r>
              <a:rPr sz="2700" spc="-6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700" dirty="0">
                <a:solidFill>
                  <a:srgbClr val="181818"/>
                </a:solidFill>
                <a:latin typeface="Verdana"/>
                <a:cs typeface="Verdana"/>
              </a:rPr>
              <a:t>знаком</a:t>
            </a:r>
            <a:r>
              <a:rPr sz="2700" spc="-5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700" spc="70" dirty="0">
                <a:solidFill>
                  <a:srgbClr val="181818"/>
                </a:solidFill>
                <a:latin typeface="Verdana"/>
                <a:cs typeface="Verdana"/>
              </a:rPr>
              <a:t>с</a:t>
            </a:r>
            <a:r>
              <a:rPr sz="2700" spc="-5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700" spc="70" dirty="0">
                <a:solidFill>
                  <a:srgbClr val="181818"/>
                </a:solidFill>
                <a:latin typeface="Verdana"/>
                <a:cs typeface="Verdana"/>
              </a:rPr>
              <a:t>основными</a:t>
            </a:r>
            <a:r>
              <a:rPr sz="2700" spc="-2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700" dirty="0">
                <a:solidFill>
                  <a:srgbClr val="181818"/>
                </a:solidFill>
                <a:latin typeface="Verdana"/>
                <a:cs typeface="Verdana"/>
              </a:rPr>
              <a:t>частями</a:t>
            </a:r>
            <a:r>
              <a:rPr sz="2700" spc="-2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700" spc="-10" dirty="0">
                <a:solidFill>
                  <a:srgbClr val="181818"/>
                </a:solidFill>
                <a:latin typeface="Verdana"/>
                <a:cs typeface="Verdana"/>
              </a:rPr>
              <a:t>улиц, </a:t>
            </a:r>
            <a:r>
              <a:rPr sz="2650" spc="85" dirty="0">
                <a:solidFill>
                  <a:srgbClr val="181818"/>
                </a:solidFill>
                <a:latin typeface="Verdana"/>
                <a:cs typeface="Verdana"/>
              </a:rPr>
              <a:t>некоторыми</a:t>
            </a:r>
            <a:r>
              <a:rPr sz="2650" spc="-15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650" spc="110" dirty="0">
                <a:solidFill>
                  <a:srgbClr val="181818"/>
                </a:solidFill>
                <a:latin typeface="Verdana"/>
                <a:cs typeface="Verdana"/>
              </a:rPr>
              <a:t>дорожными</a:t>
            </a:r>
            <a:r>
              <a:rPr sz="2650" spc="-20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650" spc="-10" dirty="0">
                <a:solidFill>
                  <a:srgbClr val="181818"/>
                </a:solidFill>
                <a:latin typeface="Verdana"/>
                <a:cs typeface="Verdana"/>
              </a:rPr>
              <a:t>знаками;</a:t>
            </a:r>
            <a:endParaRPr sz="2650" dirty="0">
              <a:latin typeface="Verdana"/>
              <a:cs typeface="Verdana"/>
            </a:endParaRPr>
          </a:p>
          <a:p>
            <a:pPr marL="301625" indent="-288925">
              <a:lnSpc>
                <a:spcPct val="100000"/>
              </a:lnSpc>
              <a:spcBef>
                <a:spcPts val="75"/>
              </a:spcBef>
              <a:buFont typeface="Arial MT"/>
              <a:buChar char="•"/>
              <a:tabLst>
                <a:tab pos="301625" algn="l"/>
              </a:tabLst>
            </a:pPr>
            <a:r>
              <a:rPr sz="2650" spc="80" dirty="0">
                <a:solidFill>
                  <a:srgbClr val="181818"/>
                </a:solidFill>
                <a:latin typeface="Verdana"/>
                <a:cs typeface="Verdana"/>
              </a:rPr>
              <a:t>Обучающийся</a:t>
            </a:r>
            <a:r>
              <a:rPr sz="2650" spc="-22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650" spc="90" dirty="0">
                <a:solidFill>
                  <a:srgbClr val="181818"/>
                </a:solidFill>
                <a:latin typeface="Verdana"/>
                <a:cs typeface="Verdana"/>
              </a:rPr>
              <a:t>имеет</a:t>
            </a:r>
            <a:r>
              <a:rPr sz="2650" spc="-19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650" spc="65" dirty="0">
                <a:solidFill>
                  <a:srgbClr val="181818"/>
                </a:solidFill>
                <a:latin typeface="Verdana"/>
                <a:cs typeface="Verdana"/>
              </a:rPr>
              <a:t>элементарные</a:t>
            </a:r>
            <a:endParaRPr sz="2650" dirty="0">
              <a:latin typeface="Verdana"/>
              <a:cs typeface="Verdana"/>
            </a:endParaRPr>
          </a:p>
          <a:p>
            <a:pPr marL="302260" marR="123825">
              <a:lnSpc>
                <a:spcPct val="106400"/>
              </a:lnSpc>
              <a:spcBef>
                <a:spcPts val="25"/>
              </a:spcBef>
            </a:pPr>
            <a:r>
              <a:rPr sz="2650" spc="70" dirty="0">
                <a:solidFill>
                  <a:srgbClr val="181818"/>
                </a:solidFill>
                <a:latin typeface="Verdana"/>
                <a:cs typeface="Verdana"/>
              </a:rPr>
              <a:t>представления</a:t>
            </a:r>
            <a:r>
              <a:rPr sz="2650" spc="-19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650" spc="95" dirty="0">
                <a:solidFill>
                  <a:srgbClr val="181818"/>
                </a:solidFill>
                <a:latin typeface="Verdana"/>
                <a:cs typeface="Verdana"/>
              </a:rPr>
              <a:t>о</a:t>
            </a:r>
            <a:r>
              <a:rPr sz="2650" spc="-22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650" spc="65" dirty="0">
                <a:solidFill>
                  <a:srgbClr val="181818"/>
                </a:solidFill>
                <a:latin typeface="Verdana"/>
                <a:cs typeface="Verdana"/>
              </a:rPr>
              <a:t>потенциально</a:t>
            </a:r>
            <a:r>
              <a:rPr sz="2650" spc="-19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650" spc="-10" dirty="0">
                <a:solidFill>
                  <a:srgbClr val="181818"/>
                </a:solidFill>
                <a:latin typeface="Verdana"/>
                <a:cs typeface="Verdana"/>
              </a:rPr>
              <a:t>опасных </a:t>
            </a:r>
            <a:r>
              <a:rPr sz="2650" spc="-25" dirty="0">
                <a:solidFill>
                  <a:srgbClr val="181818"/>
                </a:solidFill>
                <a:latin typeface="Verdana"/>
                <a:cs typeface="Verdana"/>
              </a:rPr>
              <a:t>ситуациях,</a:t>
            </a:r>
            <a:r>
              <a:rPr sz="2650" spc="-19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650" spc="50" dirty="0">
                <a:solidFill>
                  <a:srgbClr val="181818"/>
                </a:solidFill>
                <a:latin typeface="Verdana"/>
                <a:cs typeface="Verdana"/>
              </a:rPr>
              <a:t>способах</a:t>
            </a:r>
            <a:r>
              <a:rPr sz="2650" spc="-11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650" spc="-10" dirty="0">
                <a:solidFill>
                  <a:srgbClr val="181818"/>
                </a:solidFill>
                <a:latin typeface="Verdana"/>
                <a:cs typeface="Verdana"/>
              </a:rPr>
              <a:t>их</a:t>
            </a:r>
            <a:r>
              <a:rPr sz="2650" spc="-17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650" dirty="0">
                <a:solidFill>
                  <a:srgbClr val="181818"/>
                </a:solidFill>
                <a:latin typeface="Verdana"/>
                <a:cs typeface="Verdana"/>
              </a:rPr>
              <a:t>избегания,</a:t>
            </a:r>
            <a:r>
              <a:rPr sz="2650" spc="-16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650" dirty="0">
                <a:solidFill>
                  <a:srgbClr val="181818"/>
                </a:solidFill>
                <a:latin typeface="Verdana"/>
                <a:cs typeface="Verdana"/>
              </a:rPr>
              <a:t>выхода</a:t>
            </a:r>
            <a:r>
              <a:rPr sz="2650" spc="-18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650" spc="90" dirty="0">
                <a:solidFill>
                  <a:srgbClr val="181818"/>
                </a:solidFill>
                <a:latin typeface="Verdana"/>
                <a:cs typeface="Verdana"/>
              </a:rPr>
              <a:t>из</a:t>
            </a:r>
            <a:r>
              <a:rPr sz="2650" spc="-17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650" spc="-20" dirty="0">
                <a:solidFill>
                  <a:srgbClr val="181818"/>
                </a:solidFill>
                <a:latin typeface="Verdana"/>
                <a:cs typeface="Verdana"/>
              </a:rPr>
              <a:t>них.</a:t>
            </a:r>
            <a:endParaRPr sz="2650" dirty="0">
              <a:latin typeface="Verdana"/>
              <a:cs typeface="Verdan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473322" y="483565"/>
            <a:ext cx="12649200" cy="753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750" spc="315" dirty="0"/>
              <a:t>НАВЫКИ</a:t>
            </a:r>
            <a:r>
              <a:rPr sz="4750" spc="-40" dirty="0"/>
              <a:t> </a:t>
            </a:r>
            <a:r>
              <a:rPr sz="4750" spc="295" dirty="0"/>
              <a:t>БЕЗОПАСНОГО</a:t>
            </a:r>
            <a:r>
              <a:rPr sz="4750" spc="-75" dirty="0"/>
              <a:t> </a:t>
            </a:r>
            <a:r>
              <a:rPr sz="4750" spc="235" dirty="0"/>
              <a:t>ПОВЕДЕНИЯ</a:t>
            </a:r>
            <a:endParaRPr sz="4750"/>
          </a:p>
        </p:txBody>
      </p:sp>
      <p:sp>
        <p:nvSpPr>
          <p:cNvPr id="13" name="object 13"/>
          <p:cNvSpPr txBox="1"/>
          <p:nvPr/>
        </p:nvSpPr>
        <p:spPr>
          <a:xfrm>
            <a:off x="3473322" y="1427480"/>
            <a:ext cx="834580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30" dirty="0">
                <a:solidFill>
                  <a:srgbClr val="181818"/>
                </a:solidFill>
                <a:latin typeface="Tahoma"/>
                <a:cs typeface="Tahoma"/>
              </a:rPr>
              <a:t>«БелЧС»</a:t>
            </a:r>
            <a:r>
              <a:rPr sz="3000" b="1" spc="-65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3000" b="1" spc="114" dirty="0">
                <a:solidFill>
                  <a:srgbClr val="181818"/>
                </a:solidFill>
                <a:latin typeface="Tahoma"/>
                <a:cs typeface="Tahoma"/>
              </a:rPr>
              <a:t>Обучайся</a:t>
            </a:r>
            <a:r>
              <a:rPr sz="3000" b="1" spc="-70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3000" b="1" spc="114" dirty="0">
                <a:solidFill>
                  <a:srgbClr val="181818"/>
                </a:solidFill>
                <a:latin typeface="Tahoma"/>
                <a:cs typeface="Tahoma"/>
              </a:rPr>
              <a:t>безопасности</a:t>
            </a:r>
            <a:r>
              <a:rPr sz="3000" b="1" spc="-90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3000" b="1" spc="45" dirty="0">
                <a:solidFill>
                  <a:srgbClr val="181818"/>
                </a:solidFill>
                <a:latin typeface="Tahoma"/>
                <a:cs typeface="Tahoma"/>
              </a:rPr>
              <a:t>играя!</a:t>
            </a:r>
            <a:endParaRPr sz="3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1251</Words>
  <Application>Microsoft Office PowerPoint</Application>
  <PresentationFormat>Произвольный</PresentationFormat>
  <Paragraphs>467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 MT</vt:lpstr>
      <vt:lpstr>Calibri</vt:lpstr>
      <vt:lpstr>Tahoma</vt:lpstr>
      <vt:lpstr>Times New Roman</vt:lpstr>
      <vt:lpstr>Verdana</vt:lpstr>
      <vt:lpstr>Office Theme</vt:lpstr>
      <vt:lpstr>ИГРА ПО ОБУЧЕНИЮ ДЕТЕЙ БЕЗОПАСНОСТИ</vt:lpstr>
      <vt:lpstr>ПРОБЛЕМАТИКА ПРОЕКТА</vt:lpstr>
      <vt:lpstr>СОЦИАЛЬНАЯ ЗНАЧИМОСТЬ</vt:lpstr>
      <vt:lpstr>ЦЕЛЬ И ЗАДАЧИ ПРОЕКТА</vt:lpstr>
      <vt:lpstr>КЛЮЧЕВЫЕ ПРЕИМУЩЕСТВА ПРОЕКТА</vt:lpstr>
      <vt:lpstr>ОСНОВОЙ ДЛЯ ВИДЕОИГРЫ ПОСЛУЖИЛИ КОМИКСЫ</vt:lpstr>
      <vt:lpstr>ГДЕ МОГУТ ИСПОЛЬЗОВАТЬСЯ МАСКОТЫ ПОМИМО КОМИКСОВ И ИГРЫ</vt:lpstr>
      <vt:lpstr>РАЗДЕЛЫ ВИДЕОИГРЫ ПО МОДУЛЯМ ОБУЧЕНИЯ</vt:lpstr>
      <vt:lpstr>НАВЫКИ БЕЗОПАСНОГО ПОВЕДЕНИЯ</vt:lpstr>
      <vt:lpstr>ПРЕДПОЛАГАЕМЫЕ РЕЗУЛЬТАТЫ</vt:lpstr>
      <vt:lpstr>РИСКИ ПРОЕКТА</vt:lpstr>
      <vt:lpstr>РИСКИ ПРОЕКТА</vt:lpstr>
      <vt:lpstr>КАЛЕНДАРНЫЙ ПЛАН</vt:lpstr>
      <vt:lpstr>КАЛЕНДАРНЫЙ ПЛАН</vt:lpstr>
      <vt:lpstr>БЮДЖЕТ ПРОЕКТА</vt:lpstr>
      <vt:lpstr>БЮДЖЕТ ПРОЕКТА</vt:lpstr>
      <vt:lpstr>ПАРТНЁРЫ ПРОЕКТА</vt:lpstr>
      <vt:lpstr>ПИСЬМА ПОДДЕРЖКИ</vt:lpstr>
      <vt:lpstr>БелЧС</vt:lpstr>
      <vt:lpstr>Группа ВКонтакте</vt:lpstr>
      <vt:lpstr>НАША КОМАНДА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ПО ОБУЧЕНИЮ ДЕТЕЙ БЕЗОПАСНОСТИ</dc:title>
  <dc:creator>user</dc:creator>
  <cp:lastModifiedBy>user</cp:lastModifiedBy>
  <cp:revision>4</cp:revision>
  <dcterms:created xsi:type="dcterms:W3CDTF">2024-12-15T16:29:08Z</dcterms:created>
  <dcterms:modified xsi:type="dcterms:W3CDTF">2024-12-19T16:02:35Z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2024-07-09T00:00:00Z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2024-12-15T00:00:00Z</vt:filetime>
  </property>
  <property fmtid="{D5CDD505-2E9C-101B-9397-08002B2CF9AE}" pid="5" name="Producer">
    <vt:lpwstr>www.ilovepdf.com</vt:lpwstr>
  </property>
</Properties>
</file>