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87" r:id="rId2"/>
    <p:sldMasterId id="2147483713" r:id="rId3"/>
    <p:sldMasterId id="2147483726" r:id="rId4"/>
    <p:sldMasterId id="2147483739" r:id="rId5"/>
    <p:sldMasterId id="2147483752" r:id="rId6"/>
  </p:sldMasterIdLst>
  <p:notesMasterIdLst>
    <p:notesMasterId r:id="rId19"/>
  </p:notesMasterIdLst>
  <p:sldIdLst>
    <p:sldId id="256" r:id="rId7"/>
    <p:sldId id="272" r:id="rId8"/>
    <p:sldId id="257" r:id="rId9"/>
    <p:sldId id="260" r:id="rId10"/>
    <p:sldId id="261" r:id="rId11"/>
    <p:sldId id="262" r:id="rId12"/>
    <p:sldId id="263" r:id="rId13"/>
    <p:sldId id="276" r:id="rId14"/>
    <p:sldId id="274" r:id="rId15"/>
    <p:sldId id="270" r:id="rId16"/>
    <p:sldId id="271" r:id="rId17"/>
    <p:sldId id="27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919"/>
    <a:srgbClr val="080E26"/>
    <a:srgbClr val="032E66"/>
    <a:srgbClr val="1DD79D"/>
    <a:srgbClr val="17887C"/>
    <a:srgbClr val="63898C"/>
    <a:srgbClr val="96785B"/>
    <a:srgbClr val="C2C4C6"/>
    <a:srgbClr val="9ECCF6"/>
    <a:srgbClr val="A8D1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3539" autoAdjust="0"/>
  </p:normalViewPr>
  <p:slideViewPr>
    <p:cSldViewPr snapToGrid="0">
      <p:cViewPr varScale="1">
        <p:scale>
          <a:sx n="82" d="100"/>
          <a:sy n="82" d="100"/>
        </p:scale>
        <p:origin x="49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осведомленности опрошенных о подвигах участников СВО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осведоленности опрошенных о подвигах участников СВО</c:v>
                </c:pt>
              </c:strCache>
            </c:strRef>
          </c:tx>
          <c:dPt>
            <c:idx val="0"/>
            <c:bubble3D val="0"/>
            <c:spPr>
              <a:gradFill flip="none" rotWithShape="1">
                <a:gsLst>
                  <a:gs pos="0">
                    <a:schemeClr val="accent2">
                      <a:lumMod val="0"/>
                      <a:lumOff val="100000"/>
                    </a:schemeClr>
                  </a:gs>
                  <a:gs pos="35000">
                    <a:schemeClr val="accent2">
                      <a:lumMod val="0"/>
                      <a:lumOff val="100000"/>
                    </a:schemeClr>
                  </a:gs>
                  <a:gs pos="100000">
                    <a:schemeClr val="accent2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CA8-48A8-B019-C48D9BEEDFB3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rgbClr val="080E26"/>
                  </a:gs>
                  <a:gs pos="45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accent1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CA8-48A8-B019-C48D9BEEDFB3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25000">
                    <a:schemeClr val="accent5">
                      <a:lumMod val="0"/>
                      <a:lumOff val="100000"/>
                    </a:schemeClr>
                  </a:gs>
                  <a:gs pos="100000">
                    <a:schemeClr val="accent5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CA8-48A8-B019-C48D9BEEDFB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CA8-48A8-B019-C48D9BEEDFB3}"/>
              </c:ext>
            </c:extLst>
          </c:dPt>
          <c:dLbls>
            <c:dLbl>
              <c:idx val="0"/>
              <c:layout>
                <c:manualLayout>
                  <c:x val="-0.13943722320669694"/>
                  <c:y val="0.20460586291742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5D06DDA-F397-4D76-9DBC-7C99C0CD3E5E}" type="CATEGORYNAME">
                      <a:rPr lang="ru-RU" sz="1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b="0"/>
                      </a:pPr>
                      <a:t>[ИМЯ КАТЕГОРИИ]</a:t>
                    </a:fld>
                    <a:r>
                      <a:rPr lang="ru-RU" sz="1400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fld id="{AA662877-F7CE-4C3E-879E-9FC880B86588}" type="PERCENTAGE">
                      <a:rPr lang="ru-RU" sz="1400" b="1" baseline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Arial" panose="020B0604020202020204" pitchFamily="34" charset="0"/>
                      </a:rPr>
                      <a:pPr>
                        <a:defRPr b="0"/>
                      </a:pPr>
                      <a:t>[ПРОЦЕНТ]</a:t>
                    </a:fld>
                    <a:endParaRPr lang="ru-RU" sz="1400" b="0" baseline="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CA8-48A8-B019-C48D9BEEDFB3}"/>
                </c:ext>
              </c:extLst>
            </c:dLbl>
            <c:dLbl>
              <c:idx val="1"/>
              <c:layout>
                <c:manualLayout>
                  <c:x val="-0.21273850257477828"/>
                  <c:y val="-0.1700003661368804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2580F4F-F91B-43A6-B2D4-D4E0CDDBB012}" type="CATEGORYNAME">
                      <a:rPr lang="ru-RU" sz="1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b="0"/>
                      </a:pPr>
                      <a:t>[ИМЯ КАТЕГОРИИ]</a:t>
                    </a:fld>
                    <a:r>
                      <a:rPr lang="ru-RU" sz="1400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fld id="{27E178CA-AC4E-4C8E-82D1-A0F3C2BC3E57}" type="PERCENTAGE">
                      <a:rPr lang="ru-RU" sz="1400" b="1" baseline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Arial" panose="020B0604020202020204" pitchFamily="34" charset="0"/>
                      </a:rPr>
                      <a:pPr>
                        <a:defRPr b="0"/>
                      </a:pPr>
                      <a:t>[ПРОЦЕНТ]</a:t>
                    </a:fld>
                    <a:endParaRPr lang="ru-RU" sz="1400" b="0" baseline="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CA8-48A8-B019-C48D9BEEDFB3}"/>
                </c:ext>
              </c:extLst>
            </c:dLbl>
            <c:dLbl>
              <c:idx val="2"/>
              <c:layout>
                <c:manualLayout>
                  <c:x val="0.25821312409041475"/>
                  <c:y val="5.6135967479629581E-2"/>
                </c:manualLayout>
              </c:layout>
              <c:tx>
                <c:rich>
                  <a:bodyPr/>
                  <a:lstStyle/>
                  <a:p>
                    <a:fld id="{EF0097DF-61F8-479E-B860-C253D48CE097}" type="CATEGORYNAME">
                      <a:rPr lang="ru-RU" sz="14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[ИМЯ КАТЕГОРИИ]</a:t>
                    </a:fld>
                    <a:r>
                      <a:rPr lang="ru-RU" sz="1400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fld id="{B84411AE-A648-4D07-9E25-A60F64D6A644}" type="PERCENTAGE">
                      <a:rPr lang="ru-RU" sz="1400" b="1" baseline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Arial" panose="020B0604020202020204" pitchFamily="34" charset="0"/>
                      </a:rPr>
                      <a:pPr/>
                      <a:t>[ПРОЦЕНТ]</a:t>
                    </a:fld>
                    <a:endParaRPr lang="ru-RU" sz="1400" b="0" baseline="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CA8-48A8-B019-C48D9BEEDFB3}"/>
                </c:ext>
              </c:extLst>
            </c:dLbl>
            <c:dLbl>
              <c:idx val="3"/>
              <c:dLblPos val="inEnd"/>
              <c:showLegendKey val="0"/>
              <c:showVal val="0"/>
              <c:showCatName val="1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CA8-48A8-B019-C48D9BEEDF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1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Знают многие</c:v>
                </c:pt>
                <c:pt idx="1">
                  <c:v>Немного знают</c:v>
                </c:pt>
                <c:pt idx="2">
                  <c:v>Не знаю вообще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</c:v>
                </c:pt>
                <c:pt idx="1">
                  <c:v>35</c:v>
                </c:pt>
                <c:pt idx="2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CA8-48A8-B019-C48D9BEEDFB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spPr>
            <a:gradFill flip="none" rotWithShape="1">
              <a:gsLst>
                <a:gs pos="0">
                  <a:srgbClr val="080E26"/>
                </a:gs>
                <a:gs pos="48000">
                  <a:schemeClr val="accent1">
                    <a:lumMod val="45000"/>
                    <a:lumOff val="55000"/>
                  </a:schemeClr>
                </a:gs>
                <a:gs pos="73000">
                  <a:schemeClr val="accent1">
                    <a:lumMod val="45000"/>
                    <a:lumOff val="55000"/>
                  </a:schemeClr>
                </a:gs>
                <a:gs pos="87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14-18 лет</c:v>
                </c:pt>
                <c:pt idx="1">
                  <c:v>19-25 лет</c:v>
                </c:pt>
                <c:pt idx="2">
                  <c:v>26-30 лет</c:v>
                </c:pt>
                <c:pt idx="3">
                  <c:v>30-35 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</c:v>
                </c:pt>
                <c:pt idx="1">
                  <c:v>15</c:v>
                </c:pt>
                <c:pt idx="2">
                  <c:v>13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24-4B65-89D9-055E77DC770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</c:v>
                </c:pt>
              </c:strCache>
            </c:strRef>
          </c:tx>
          <c:spPr>
            <a:gradFill flip="none" rotWithShape="1">
              <a:gsLst>
                <a:gs pos="90000">
                  <a:srgbClr val="DF7F43"/>
                </a:gs>
                <a:gs pos="61000">
                  <a:srgbClr val="E79E71">
                    <a:lumMod val="78000"/>
                    <a:alpha val="83000"/>
                  </a:srgbClr>
                </a:gs>
                <a:gs pos="0">
                  <a:schemeClr val="accent2">
                    <a:lumMod val="0"/>
                    <a:lumOff val="100000"/>
                  </a:schemeClr>
                </a:gs>
                <a:gs pos="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lin ang="2700000" scaled="1"/>
              <a:tileRect/>
            </a:gra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14-18 лет</c:v>
                </c:pt>
                <c:pt idx="1">
                  <c:v>19-25 лет</c:v>
                </c:pt>
                <c:pt idx="2">
                  <c:v>26-30 лет</c:v>
                </c:pt>
                <c:pt idx="3">
                  <c:v>30-35 лет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</c:v>
                </c:pt>
                <c:pt idx="1">
                  <c:v>5</c:v>
                </c:pt>
                <c:pt idx="2">
                  <c:v>7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24-4B65-89D9-055E77DC770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затрудняюсь ответить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14-18 лет</c:v>
                </c:pt>
                <c:pt idx="1">
                  <c:v>19-25 лет</c:v>
                </c:pt>
                <c:pt idx="2">
                  <c:v>26-30 лет</c:v>
                </c:pt>
                <c:pt idx="3">
                  <c:v>30-35 лет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24-4B65-89D9-055E77DC77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900066"/>
        <c:axId val="68782081"/>
      </c:barChart>
      <c:catAx>
        <c:axId val="2490006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crossAx val="68782081"/>
        <c:crosses val="autoZero"/>
        <c:auto val="1"/>
        <c:lblAlgn val="ctr"/>
        <c:lblOffset val="100"/>
        <c:noMultiLvlLbl val="0"/>
      </c:catAx>
      <c:valAx>
        <c:axId val="68782081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crossAx val="24900066"/>
        <c:crosses val="autoZero"/>
        <c:crossBetween val="between"/>
      </c:valAx>
      <c:spPr>
        <a:noFill/>
        <a:ln w="0">
          <a:noFill/>
        </a:ln>
      </c:spPr>
    </c:plotArea>
    <c:legend>
      <c:legendPos val="b"/>
      <c:layout/>
      <c:overlay val="0"/>
      <c:spPr>
        <a:noFill/>
        <a:ln w="0">
          <a:noFill/>
        </a:ln>
      </c:spPr>
    </c:legend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sz="1400" baseline="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FFFFFF"/>
                </a:solidFill>
                <a:latin typeface="Corbel"/>
              </a:rPr>
              <a:t>Для перемещения страницы щёлкните мышью</a:t>
            </a:r>
          </a:p>
        </p:txBody>
      </p:sp>
      <p:sp>
        <p:nvSpPr>
          <p:cNvPr id="38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38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388" name="PlaceHolder 4"/>
          <p:cNvSpPr>
            <a:spLocks noGrp="1"/>
          </p:cNvSpPr>
          <p:nvPr>
            <p:ph type="dt" idx="2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389" name="PlaceHolder 5"/>
          <p:cNvSpPr>
            <a:spLocks noGrp="1"/>
          </p:cNvSpPr>
          <p:nvPr>
            <p:ph type="ftr" idx="2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390" name="PlaceHolder 6"/>
          <p:cNvSpPr>
            <a:spLocks noGrp="1"/>
          </p:cNvSpPr>
          <p:nvPr>
            <p:ph type="sldNum" idx="2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61186B72-C129-404C-A636-F6EE8E9FFE19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489" name="PlaceHolder 3"/>
          <p:cNvSpPr>
            <a:spLocks noGrp="1"/>
          </p:cNvSpPr>
          <p:nvPr>
            <p:ph type="sldNum" idx="3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39ECA26-05CE-4784-AA33-C29CE0511A39}" type="slidenum">
              <a:rPr lang="ru-RU" sz="1200" b="0" strike="noStrike" spc="-1">
                <a:latin typeface="Times New Roman"/>
              </a:rPr>
              <a:t>1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None/>
            </a:pPr>
            <a:fld id="{61186B72-C129-404C-A636-F6EE8E9FFE19}" type="slidenum">
              <a:rPr lang="ru-RU" sz="1400" b="0" strike="noStrike" spc="-1" smtClean="0">
                <a:latin typeface="Times New Roman"/>
              </a:rPr>
              <a:t>2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40879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9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492" name="PlaceHolder 3"/>
          <p:cNvSpPr>
            <a:spLocks noGrp="1"/>
          </p:cNvSpPr>
          <p:nvPr>
            <p:ph type="sldNum" idx="4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00A0A69-FAFD-42DB-A634-E50C1B828A69}" type="slidenum">
              <a:rPr lang="ru-RU" sz="1200" b="0" strike="noStrike" spc="-1">
                <a:latin typeface="Times New Roman"/>
              </a:rPr>
              <a:t>3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5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501" name="PlaceHolder 3"/>
          <p:cNvSpPr>
            <a:spLocks noGrp="1"/>
          </p:cNvSpPr>
          <p:nvPr>
            <p:ph type="sldNum" idx="4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07A53A8-306F-4E07-8F9C-3DD14746D695}" type="slidenum">
              <a:rPr lang="ru-RU" sz="1200" b="0" strike="noStrike" spc="-1">
                <a:latin typeface="Times New Roman"/>
              </a:rPr>
              <a:t>4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algn="r">
              <a:buNone/>
            </a:pPr>
            <a:fld id="{61186B72-C129-404C-A636-F6EE8E9FFE19}" type="slidenum">
              <a:rPr lang="ru-RU" sz="1400" b="0" strike="noStrike" spc="-1" smtClean="0">
                <a:latin typeface="Times New Roman"/>
              </a:rPr>
              <a:t>5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5322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5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504" name="PlaceHolder 3"/>
          <p:cNvSpPr>
            <a:spLocks noGrp="1"/>
          </p:cNvSpPr>
          <p:nvPr>
            <p:ph type="sldNum" idx="4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6A71566-0C47-437B-81C5-ADC2C7694FFF}" type="slidenum">
              <a:rPr lang="ru-RU" sz="1200" b="0" strike="noStrike" spc="-1">
                <a:latin typeface="Times New Roman"/>
              </a:rPr>
              <a:t>11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None/>
            </a:pPr>
            <a:fld id="{61186B72-C129-404C-A636-F6EE8E9FFE19}" type="slidenum">
              <a:rPr lang="ru-RU" sz="1400" b="0" strike="noStrike" spc="-1" smtClean="0">
                <a:latin typeface="Times New Roman"/>
              </a:rPr>
              <a:t>12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2749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BDD2F9B-7918-4039-A492-ACED8D7BF7C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38422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/>
          </p:nvPr>
        </p:nvSpPr>
        <p:spPr>
          <a:xfrm>
            <a:off x="762120" y="5188320"/>
            <a:ext cx="38422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E2D7801-C61B-4B06-BA05-2DB9F86C094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273096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/>
          </p:nvPr>
        </p:nvSpPr>
        <p:spPr>
          <a:xfrm>
            <a:off x="762120" y="518832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/>
          </p:nvPr>
        </p:nvSpPr>
        <p:spPr>
          <a:xfrm>
            <a:off x="2730960" y="518832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1D6BCED-034A-4FD7-B1EA-9271DA0D9737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2061360" y="457308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/>
          </p:nvPr>
        </p:nvSpPr>
        <p:spPr>
          <a:xfrm>
            <a:off x="3360600" y="457308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97" name="PlaceHolder 5"/>
          <p:cNvSpPr>
            <a:spLocks noGrp="1"/>
          </p:cNvSpPr>
          <p:nvPr>
            <p:ph/>
          </p:nvPr>
        </p:nvSpPr>
        <p:spPr>
          <a:xfrm>
            <a:off x="762120" y="518832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98" name="PlaceHolder 6"/>
          <p:cNvSpPr>
            <a:spLocks noGrp="1"/>
          </p:cNvSpPr>
          <p:nvPr>
            <p:ph/>
          </p:nvPr>
        </p:nvSpPr>
        <p:spPr>
          <a:xfrm>
            <a:off x="2061360" y="518832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99" name="PlaceHolder 7"/>
          <p:cNvSpPr>
            <a:spLocks noGrp="1"/>
          </p:cNvSpPr>
          <p:nvPr>
            <p:ph/>
          </p:nvPr>
        </p:nvSpPr>
        <p:spPr>
          <a:xfrm>
            <a:off x="3360600" y="518832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062204C-375A-4B1C-8AFE-292C23EFBAA8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BD3E0CBC-EBD6-4E78-818A-3F9F9C1782DA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subTitle"/>
          </p:nvPr>
        </p:nvSpPr>
        <p:spPr>
          <a:xfrm>
            <a:off x="762120" y="4478400"/>
            <a:ext cx="3842280" cy="1367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86F1A1B8-FC7B-42DC-8B4F-C49B79C01F0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3842280" cy="117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B61953F6-E3C1-4749-A735-1DA058CD7ED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874880" cy="117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/>
          </p:nvPr>
        </p:nvSpPr>
        <p:spPr>
          <a:xfrm>
            <a:off x="2730960" y="4573080"/>
            <a:ext cx="1874880" cy="117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3CF69CAB-E725-4AA2-B808-4294CB69067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8F2172AD-1546-4364-8615-AF622912961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subTitle"/>
          </p:nvPr>
        </p:nvSpPr>
        <p:spPr>
          <a:xfrm>
            <a:off x="762120" y="2831760"/>
            <a:ext cx="3833640" cy="7243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D0EA8F49-62E6-4157-8CF7-E53844EC0AD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/>
          </p:nvPr>
        </p:nvSpPr>
        <p:spPr>
          <a:xfrm>
            <a:off x="2730960" y="4573080"/>
            <a:ext cx="1874880" cy="117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/>
          </p:nvPr>
        </p:nvSpPr>
        <p:spPr>
          <a:xfrm>
            <a:off x="762120" y="518832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1CDC8025-8CC7-4C7F-9E5B-474DBF02ACB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subTitle"/>
          </p:nvPr>
        </p:nvSpPr>
        <p:spPr>
          <a:xfrm>
            <a:off x="762120" y="4478400"/>
            <a:ext cx="3842280" cy="1367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7C993CD-56E7-4CFE-BE8A-0BC3DC31C65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874880" cy="117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/>
          </p:nvPr>
        </p:nvSpPr>
        <p:spPr>
          <a:xfrm>
            <a:off x="273096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/>
          </p:nvPr>
        </p:nvSpPr>
        <p:spPr>
          <a:xfrm>
            <a:off x="2730960" y="518832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68A814FE-3CC8-44A9-8DD7-7C781ECCAF4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273096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762120" y="5188320"/>
            <a:ext cx="38422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FC8FFFB9-D7BF-4FFE-8ECE-4885B662C00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38422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762120" y="5188320"/>
            <a:ext cx="38422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8541886A-ECE5-4FFE-B9D6-775515F7650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>
          <a:xfrm>
            <a:off x="273096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/>
          </p:nvPr>
        </p:nvSpPr>
        <p:spPr>
          <a:xfrm>
            <a:off x="762120" y="518832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194" name="PlaceHolder 5"/>
          <p:cNvSpPr>
            <a:spLocks noGrp="1"/>
          </p:cNvSpPr>
          <p:nvPr>
            <p:ph/>
          </p:nvPr>
        </p:nvSpPr>
        <p:spPr>
          <a:xfrm>
            <a:off x="2730960" y="518832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713BF4F6-4550-40D0-BCB4-912924D4868E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2061360" y="457308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/>
          </p:nvPr>
        </p:nvSpPr>
        <p:spPr>
          <a:xfrm>
            <a:off x="3360600" y="457308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/>
          </p:nvPr>
        </p:nvSpPr>
        <p:spPr>
          <a:xfrm>
            <a:off x="762120" y="518832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200" name="PlaceHolder 6"/>
          <p:cNvSpPr>
            <a:spLocks noGrp="1"/>
          </p:cNvSpPr>
          <p:nvPr>
            <p:ph/>
          </p:nvPr>
        </p:nvSpPr>
        <p:spPr>
          <a:xfrm>
            <a:off x="2061360" y="518832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201" name="PlaceHolder 7"/>
          <p:cNvSpPr>
            <a:spLocks noGrp="1"/>
          </p:cNvSpPr>
          <p:nvPr>
            <p:ph/>
          </p:nvPr>
        </p:nvSpPr>
        <p:spPr>
          <a:xfrm>
            <a:off x="3360600" y="518832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844229DC-3F9C-482F-8B19-FF406E7C553E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4A48136C-40E7-422F-B527-830AABC6FF9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subTitle"/>
          </p:nvPr>
        </p:nvSpPr>
        <p:spPr>
          <a:xfrm>
            <a:off x="762120" y="4478400"/>
            <a:ext cx="3842280" cy="1367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9297AC32-4E94-4488-B032-95E0EBAB86E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3842280" cy="117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F314991D-7BAC-41F5-AC06-02DC90DF57B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874880" cy="117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/>
          </p:nvPr>
        </p:nvSpPr>
        <p:spPr>
          <a:xfrm>
            <a:off x="2730960" y="4573080"/>
            <a:ext cx="1874880" cy="117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8F352C96-B762-42B9-940B-6751199C890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646B58F7-7A9C-4B01-8BAA-C4907C77782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3842280" cy="117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DCD6443-150E-41A0-820B-C5C8EE3E8D3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subTitle"/>
          </p:nvPr>
        </p:nvSpPr>
        <p:spPr>
          <a:xfrm>
            <a:off x="762120" y="2831760"/>
            <a:ext cx="3833640" cy="7243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E27BC6D4-5DB1-499F-908C-5A7767A562A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/>
          </p:nvPr>
        </p:nvSpPr>
        <p:spPr>
          <a:xfrm>
            <a:off x="2730960" y="4573080"/>
            <a:ext cx="1874880" cy="117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275" name="PlaceHolder 4"/>
          <p:cNvSpPr>
            <a:spLocks noGrp="1"/>
          </p:cNvSpPr>
          <p:nvPr>
            <p:ph/>
          </p:nvPr>
        </p:nvSpPr>
        <p:spPr>
          <a:xfrm>
            <a:off x="762120" y="518832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269788DD-4831-469F-A0D2-9E71C5D9253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874880" cy="117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/>
          </p:nvPr>
        </p:nvSpPr>
        <p:spPr>
          <a:xfrm>
            <a:off x="273096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279" name="PlaceHolder 4"/>
          <p:cNvSpPr>
            <a:spLocks noGrp="1"/>
          </p:cNvSpPr>
          <p:nvPr>
            <p:ph/>
          </p:nvPr>
        </p:nvSpPr>
        <p:spPr>
          <a:xfrm>
            <a:off x="2730960" y="518832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A82CB7D9-60FC-4859-BA22-45DB763E971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/>
          </p:nvPr>
        </p:nvSpPr>
        <p:spPr>
          <a:xfrm>
            <a:off x="273096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/>
          </p:nvPr>
        </p:nvSpPr>
        <p:spPr>
          <a:xfrm>
            <a:off x="762120" y="5188320"/>
            <a:ext cx="38422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41BC06A-A677-4270-9339-2CD1D6CB60F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38422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/>
          </p:nvPr>
        </p:nvSpPr>
        <p:spPr>
          <a:xfrm>
            <a:off x="762120" y="5188320"/>
            <a:ext cx="38422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43CEBC28-1888-42DC-AEB8-2B5246404D0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/>
          </p:nvPr>
        </p:nvSpPr>
        <p:spPr>
          <a:xfrm>
            <a:off x="273096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/>
          </p:nvPr>
        </p:nvSpPr>
        <p:spPr>
          <a:xfrm>
            <a:off x="762120" y="518832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291" name="PlaceHolder 5"/>
          <p:cNvSpPr>
            <a:spLocks noGrp="1"/>
          </p:cNvSpPr>
          <p:nvPr>
            <p:ph/>
          </p:nvPr>
        </p:nvSpPr>
        <p:spPr>
          <a:xfrm>
            <a:off x="2730960" y="518832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AEE47157-69F4-4489-A89A-2C532A7D157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/>
          </p:nvPr>
        </p:nvSpPr>
        <p:spPr>
          <a:xfrm>
            <a:off x="2061360" y="457308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/>
          </p:nvPr>
        </p:nvSpPr>
        <p:spPr>
          <a:xfrm>
            <a:off x="3360600" y="457308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296" name="PlaceHolder 5"/>
          <p:cNvSpPr>
            <a:spLocks noGrp="1"/>
          </p:cNvSpPr>
          <p:nvPr>
            <p:ph/>
          </p:nvPr>
        </p:nvSpPr>
        <p:spPr>
          <a:xfrm>
            <a:off x="762120" y="518832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297" name="PlaceHolder 6"/>
          <p:cNvSpPr>
            <a:spLocks noGrp="1"/>
          </p:cNvSpPr>
          <p:nvPr>
            <p:ph/>
          </p:nvPr>
        </p:nvSpPr>
        <p:spPr>
          <a:xfrm>
            <a:off x="2061360" y="518832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298" name="PlaceHolder 7"/>
          <p:cNvSpPr>
            <a:spLocks noGrp="1"/>
          </p:cNvSpPr>
          <p:nvPr>
            <p:ph/>
          </p:nvPr>
        </p:nvSpPr>
        <p:spPr>
          <a:xfrm>
            <a:off x="3360600" y="518832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12A7918B-E81F-4078-9280-58474E7A1088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09DA20F2-CF49-4D3A-8B1D-E7D8920591B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 type="subTitle"/>
          </p:nvPr>
        </p:nvSpPr>
        <p:spPr>
          <a:xfrm>
            <a:off x="762120" y="4478400"/>
            <a:ext cx="3842280" cy="1367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2952FDE2-E509-4FE1-BD28-8B7E78A6807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3842280" cy="117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DF50B1C0-6D6C-4260-98D4-9E27377857F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874880" cy="117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2730960" y="4573080"/>
            <a:ext cx="1874880" cy="117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FE8D28E-7184-4375-BD5F-8C787838322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874880" cy="117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/>
          </p:nvPr>
        </p:nvSpPr>
        <p:spPr>
          <a:xfrm>
            <a:off x="2730960" y="4573080"/>
            <a:ext cx="1874880" cy="117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2E8DB276-4FD6-480D-811F-4CC3559BC76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C9923662-0E3E-4C3C-A22D-F4C0C75A1FD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subTitle"/>
          </p:nvPr>
        </p:nvSpPr>
        <p:spPr>
          <a:xfrm>
            <a:off x="762120" y="2831760"/>
            <a:ext cx="3833640" cy="7243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392F042B-0817-44CC-B495-EBEB74ECDD84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/>
          </p:nvPr>
        </p:nvSpPr>
        <p:spPr>
          <a:xfrm>
            <a:off x="2730960" y="4573080"/>
            <a:ext cx="1874880" cy="117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18" name="PlaceHolder 4"/>
          <p:cNvSpPr>
            <a:spLocks noGrp="1"/>
          </p:cNvSpPr>
          <p:nvPr>
            <p:ph/>
          </p:nvPr>
        </p:nvSpPr>
        <p:spPr>
          <a:xfrm>
            <a:off x="762120" y="518832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B2240230-C9F1-474B-B30D-50322804BA8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874880" cy="117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/>
          </p:nvPr>
        </p:nvSpPr>
        <p:spPr>
          <a:xfrm>
            <a:off x="273096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22" name="PlaceHolder 4"/>
          <p:cNvSpPr>
            <a:spLocks noGrp="1"/>
          </p:cNvSpPr>
          <p:nvPr>
            <p:ph/>
          </p:nvPr>
        </p:nvSpPr>
        <p:spPr>
          <a:xfrm>
            <a:off x="2730960" y="518832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7B0F6DE8-3BB4-44B0-B318-E83113AE4EF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/>
          </p:nvPr>
        </p:nvSpPr>
        <p:spPr>
          <a:xfrm>
            <a:off x="273096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26" name="PlaceHolder 4"/>
          <p:cNvSpPr>
            <a:spLocks noGrp="1"/>
          </p:cNvSpPr>
          <p:nvPr>
            <p:ph/>
          </p:nvPr>
        </p:nvSpPr>
        <p:spPr>
          <a:xfrm>
            <a:off x="762120" y="5188320"/>
            <a:ext cx="38422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F6EB0D06-FB05-4019-9770-1866AA0C06B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38422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/>
          </p:nvPr>
        </p:nvSpPr>
        <p:spPr>
          <a:xfrm>
            <a:off x="762120" y="5188320"/>
            <a:ext cx="38422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6BAE0D76-4214-4605-B3A5-7232436E4A7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/>
          </p:nvPr>
        </p:nvSpPr>
        <p:spPr>
          <a:xfrm>
            <a:off x="273096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/>
          </p:nvPr>
        </p:nvSpPr>
        <p:spPr>
          <a:xfrm>
            <a:off x="762120" y="518832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34" name="PlaceHolder 5"/>
          <p:cNvSpPr>
            <a:spLocks noGrp="1"/>
          </p:cNvSpPr>
          <p:nvPr>
            <p:ph/>
          </p:nvPr>
        </p:nvSpPr>
        <p:spPr>
          <a:xfrm>
            <a:off x="2730960" y="518832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AC6DDC92-1575-430B-98EB-E4D00C71AB5E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37" name="PlaceHolder 3"/>
          <p:cNvSpPr>
            <a:spLocks noGrp="1"/>
          </p:cNvSpPr>
          <p:nvPr>
            <p:ph/>
          </p:nvPr>
        </p:nvSpPr>
        <p:spPr>
          <a:xfrm>
            <a:off x="2061360" y="457308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38" name="PlaceHolder 4"/>
          <p:cNvSpPr>
            <a:spLocks noGrp="1"/>
          </p:cNvSpPr>
          <p:nvPr>
            <p:ph/>
          </p:nvPr>
        </p:nvSpPr>
        <p:spPr>
          <a:xfrm>
            <a:off x="3360600" y="457308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39" name="PlaceHolder 5"/>
          <p:cNvSpPr>
            <a:spLocks noGrp="1"/>
          </p:cNvSpPr>
          <p:nvPr>
            <p:ph/>
          </p:nvPr>
        </p:nvSpPr>
        <p:spPr>
          <a:xfrm>
            <a:off x="762120" y="518832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40" name="PlaceHolder 6"/>
          <p:cNvSpPr>
            <a:spLocks noGrp="1"/>
          </p:cNvSpPr>
          <p:nvPr>
            <p:ph/>
          </p:nvPr>
        </p:nvSpPr>
        <p:spPr>
          <a:xfrm>
            <a:off x="2061360" y="518832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41" name="PlaceHolder 7"/>
          <p:cNvSpPr>
            <a:spLocks noGrp="1"/>
          </p:cNvSpPr>
          <p:nvPr>
            <p:ph/>
          </p:nvPr>
        </p:nvSpPr>
        <p:spPr>
          <a:xfrm>
            <a:off x="3360600" y="518832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5B2FA26B-8AE5-409F-9A62-55609F784060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69BFACC7-9A98-4771-8713-A5B1228E09C6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0F8708A-CD88-40EB-BF9E-90EFBD780EF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subTitle"/>
          </p:nvPr>
        </p:nvSpPr>
        <p:spPr>
          <a:xfrm>
            <a:off x="762120" y="4478400"/>
            <a:ext cx="3842280" cy="1367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FCDD6DF8-AC4D-4C7D-BE5B-2264A02A9AB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3842280" cy="117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E73F3D35-80E0-4D02-9902-7E693C2826C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874880" cy="117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/>
          </p:nvPr>
        </p:nvSpPr>
        <p:spPr>
          <a:xfrm>
            <a:off x="2730960" y="4573080"/>
            <a:ext cx="1874880" cy="117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5A38354D-75FF-428C-8553-A491485867E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D6893462-AAB3-46E5-854F-507AF5C5F01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subTitle"/>
          </p:nvPr>
        </p:nvSpPr>
        <p:spPr>
          <a:xfrm>
            <a:off x="762120" y="2831760"/>
            <a:ext cx="3833640" cy="7243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E323FF4F-940B-4662-A060-6B409153E67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/>
          </p:nvPr>
        </p:nvSpPr>
        <p:spPr>
          <a:xfrm>
            <a:off x="2730960" y="4573080"/>
            <a:ext cx="1874880" cy="117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61" name="PlaceHolder 4"/>
          <p:cNvSpPr>
            <a:spLocks noGrp="1"/>
          </p:cNvSpPr>
          <p:nvPr>
            <p:ph/>
          </p:nvPr>
        </p:nvSpPr>
        <p:spPr>
          <a:xfrm>
            <a:off x="762120" y="518832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274829D2-E5BD-4A0E-A87B-36F1A286FFA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874880" cy="117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/>
          </p:nvPr>
        </p:nvSpPr>
        <p:spPr>
          <a:xfrm>
            <a:off x="273096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/>
          </p:nvPr>
        </p:nvSpPr>
        <p:spPr>
          <a:xfrm>
            <a:off x="2730960" y="518832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2A13A91A-5721-4AE9-81AD-BF1C87DFD72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/>
          </p:nvPr>
        </p:nvSpPr>
        <p:spPr>
          <a:xfrm>
            <a:off x="273096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69" name="PlaceHolder 4"/>
          <p:cNvSpPr>
            <a:spLocks noGrp="1"/>
          </p:cNvSpPr>
          <p:nvPr>
            <p:ph/>
          </p:nvPr>
        </p:nvSpPr>
        <p:spPr>
          <a:xfrm>
            <a:off x="762120" y="5188320"/>
            <a:ext cx="38422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1B117E29-F341-448F-B017-F51431711B3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38422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72" name="PlaceHolder 3"/>
          <p:cNvSpPr>
            <a:spLocks noGrp="1"/>
          </p:cNvSpPr>
          <p:nvPr>
            <p:ph/>
          </p:nvPr>
        </p:nvSpPr>
        <p:spPr>
          <a:xfrm>
            <a:off x="762120" y="5188320"/>
            <a:ext cx="38422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62BBB446-B3DD-453F-9A7B-EC1F7209655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/>
          </p:nvPr>
        </p:nvSpPr>
        <p:spPr>
          <a:xfrm>
            <a:off x="273096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76" name="PlaceHolder 4"/>
          <p:cNvSpPr>
            <a:spLocks noGrp="1"/>
          </p:cNvSpPr>
          <p:nvPr>
            <p:ph/>
          </p:nvPr>
        </p:nvSpPr>
        <p:spPr>
          <a:xfrm>
            <a:off x="762120" y="518832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77" name="PlaceHolder 5"/>
          <p:cNvSpPr>
            <a:spLocks noGrp="1"/>
          </p:cNvSpPr>
          <p:nvPr>
            <p:ph/>
          </p:nvPr>
        </p:nvSpPr>
        <p:spPr>
          <a:xfrm>
            <a:off x="2730960" y="518832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932A2771-9191-4DBE-B5C6-1C911944A071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subTitle"/>
          </p:nvPr>
        </p:nvSpPr>
        <p:spPr>
          <a:xfrm>
            <a:off x="762120" y="2831760"/>
            <a:ext cx="3833640" cy="7243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6A489F2-0A9E-493D-BFEF-348E42FF4D6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/>
          </p:nvPr>
        </p:nvSpPr>
        <p:spPr>
          <a:xfrm>
            <a:off x="2061360" y="457308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81" name="PlaceHolder 4"/>
          <p:cNvSpPr>
            <a:spLocks noGrp="1"/>
          </p:cNvSpPr>
          <p:nvPr>
            <p:ph/>
          </p:nvPr>
        </p:nvSpPr>
        <p:spPr>
          <a:xfrm>
            <a:off x="3360600" y="457308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82" name="PlaceHolder 5"/>
          <p:cNvSpPr>
            <a:spLocks noGrp="1"/>
          </p:cNvSpPr>
          <p:nvPr>
            <p:ph/>
          </p:nvPr>
        </p:nvSpPr>
        <p:spPr>
          <a:xfrm>
            <a:off x="762120" y="518832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83" name="PlaceHolder 6"/>
          <p:cNvSpPr>
            <a:spLocks noGrp="1"/>
          </p:cNvSpPr>
          <p:nvPr>
            <p:ph/>
          </p:nvPr>
        </p:nvSpPr>
        <p:spPr>
          <a:xfrm>
            <a:off x="2061360" y="518832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384" name="PlaceHolder 7"/>
          <p:cNvSpPr>
            <a:spLocks noGrp="1"/>
          </p:cNvSpPr>
          <p:nvPr>
            <p:ph/>
          </p:nvPr>
        </p:nvSpPr>
        <p:spPr>
          <a:xfrm>
            <a:off x="3360600" y="5188320"/>
            <a:ext cx="123696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9550FD3A-56E6-4016-A921-DBA5C6687C88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8CD-5DB5-443C-B0B6-B4347CF732CE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556D-404E-47F1-993B-D150976BF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6399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8CD-5DB5-443C-B0B6-B4347CF732CE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556D-404E-47F1-993B-D150976BF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127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8CD-5DB5-443C-B0B6-B4347CF732CE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556D-404E-47F1-993B-D150976BF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631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8CD-5DB5-443C-B0B6-B4347CF732CE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556D-404E-47F1-993B-D150976BF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1304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8CD-5DB5-443C-B0B6-B4347CF732CE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556D-404E-47F1-993B-D150976BF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8908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8CD-5DB5-443C-B0B6-B4347CF732CE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556D-404E-47F1-993B-D150976BF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7784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8CD-5DB5-443C-B0B6-B4347CF732CE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556D-404E-47F1-993B-D150976BF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1784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8CD-5DB5-443C-B0B6-B4347CF732CE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556D-404E-47F1-993B-D150976BF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8169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8CD-5DB5-443C-B0B6-B4347CF732CE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556D-404E-47F1-993B-D150976BF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077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2730960" y="4573080"/>
            <a:ext cx="1874880" cy="117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762120" y="518832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D717C8D-2215-4F18-9A6E-4104359C5D2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8CD-5DB5-443C-B0B6-B4347CF732CE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556D-404E-47F1-993B-D150976BF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616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38CD-5DB5-443C-B0B6-B4347CF732CE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556D-404E-47F1-993B-D150976BF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4549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762120" y="4478400"/>
            <a:ext cx="3842280" cy="1367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133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874880" cy="117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273096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2730960" y="518832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13943C3-58A0-4A64-BAF0-50FC5D2727C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76212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/>
          </p:nvPr>
        </p:nvSpPr>
        <p:spPr>
          <a:xfrm>
            <a:off x="2730960" y="4573080"/>
            <a:ext cx="18748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6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/>
          </p:nvPr>
        </p:nvSpPr>
        <p:spPr>
          <a:xfrm>
            <a:off x="762120" y="5188320"/>
            <a:ext cx="3842280" cy="56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4000"/>
          </a:bodyPr>
          <a:lstStyle/>
          <a:p>
            <a:pPr>
              <a:lnSpc>
                <a:spcPct val="112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FE92CA3-EA84-4782-9272-6D8B2B5CA2F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олилиния 6"/>
          <p:cNvSpPr/>
          <p:nvPr/>
        </p:nvSpPr>
        <p:spPr>
          <a:xfrm>
            <a:off x="11783880" y="5380560"/>
            <a:ext cx="407520" cy="818640"/>
          </a:xfrm>
          <a:custGeom>
            <a:avLst/>
            <a:gdLst/>
            <a:ahLst/>
            <a:cxnLst/>
            <a:rect l="l" t="t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Прямая соединительная линия 9"/>
          <p:cNvSpPr/>
          <p:nvPr/>
        </p:nvSpPr>
        <p:spPr>
          <a:xfrm>
            <a:off x="0" y="6199560"/>
            <a:ext cx="4495680" cy="360"/>
          </a:xfrm>
          <a:prstGeom prst="line">
            <a:avLst/>
          </a:prstGeom>
          <a:ln w="25400">
            <a:solidFill>
              <a:srgbClr val="000000">
                <a:lumMod val="85000"/>
                <a:lumOff val="1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" name="Прямоугольник 17"/>
          <p:cNvSpPr/>
          <p:nvPr/>
        </p:nvSpPr>
        <p:spPr>
          <a:xfrm>
            <a:off x="0" y="0"/>
            <a:ext cx="489600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762120" y="2831760"/>
            <a:ext cx="3833640" cy="15624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90000"/>
              </a:lnSpc>
              <a:buNone/>
            </a:pPr>
            <a:r>
              <a:rPr lang="ru-RU" sz="5000" b="0" i="1" strike="noStrike" spc="-1">
                <a:solidFill>
                  <a:srgbClr val="262626"/>
                </a:solidFill>
                <a:latin typeface="Century Schoolbook"/>
              </a:rPr>
              <a:t>Щелкните, чтобы изменить заголовок</a:t>
            </a:r>
            <a:endParaRPr lang="ru-RU" sz="50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dt" idx="1"/>
          </p:nvPr>
        </p:nvSpPr>
        <p:spPr>
          <a:xfrm>
            <a:off x="762120" y="5929920"/>
            <a:ext cx="3814560" cy="364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buNone/>
              <a:defRPr lang="ru-RU" sz="1000" b="0" i="1" strike="noStrike" spc="-1">
                <a:solidFill>
                  <a:srgbClr val="262626"/>
                </a:solidFill>
                <a:latin typeface="Century Schoolbook"/>
              </a:defRPr>
            </a:lvl1pPr>
          </a:lstStyle>
          <a:p>
            <a:pPr algn="r">
              <a:lnSpc>
                <a:spcPct val="100000"/>
              </a:lnSpc>
              <a:buNone/>
            </a:pPr>
            <a:r>
              <a:rPr lang="ru-RU" sz="1000" b="0" i="1" strike="noStrike" spc="-1">
                <a:solidFill>
                  <a:srgbClr val="262626"/>
                </a:solidFill>
                <a:latin typeface="Century Schoolbook"/>
              </a:rPr>
              <a:t>&lt;дата/время&gt;</a:t>
            </a:r>
            <a:endParaRPr lang="ru-RU" sz="1000" b="0" strike="noStrike" spc="-1"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ftr" idx="2"/>
          </p:nvPr>
        </p:nvSpPr>
        <p:spPr>
          <a:xfrm>
            <a:off x="762120" y="6314400"/>
            <a:ext cx="3814560" cy="364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48" name="PlaceHolder 4"/>
          <p:cNvSpPr>
            <a:spLocks noGrp="1"/>
          </p:cNvSpPr>
          <p:nvPr>
            <p:ph type="sldNum" idx="3"/>
          </p:nvPr>
        </p:nvSpPr>
        <p:spPr>
          <a:xfrm>
            <a:off x="11783880" y="5607720"/>
            <a:ext cx="4075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ru-RU" sz="1200" b="0" i="1" strike="noStrike" spc="-1">
                <a:solidFill>
                  <a:srgbClr val="F5F5F5"/>
                </a:solidFill>
                <a:latin typeface="Century Schoolbook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8AB6224-CF48-42F4-BD4C-67B3B675FF23}" type="slidenum">
              <a:rPr lang="ru-RU" sz="1200" b="0" i="1" strike="noStrike" spc="-1">
                <a:solidFill>
                  <a:srgbClr val="F5F5F5"/>
                </a:solidFill>
                <a:latin typeface="Century Schoolbook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762120" y="4573080"/>
            <a:ext cx="3842280" cy="11779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r">
              <a:lnSpc>
                <a:spcPct val="112000"/>
              </a:lnSpc>
              <a:spcBef>
                <a:spcPts val="901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rgbClr val="262626"/>
                </a:solidFill>
                <a:latin typeface="Corbel"/>
              </a:rPr>
              <a:t>Поместите здесь подзаголовок</a:t>
            </a:r>
          </a:p>
        </p:txBody>
      </p:sp>
      <p:sp>
        <p:nvSpPr>
          <p:cNvPr id="50" name="Прямая соединительная линия 20"/>
          <p:cNvSpPr/>
          <p:nvPr/>
        </p:nvSpPr>
        <p:spPr>
          <a:xfrm>
            <a:off x="0" y="6199560"/>
            <a:ext cx="4495680" cy="360"/>
          </a:xfrm>
          <a:prstGeom prst="line">
            <a:avLst/>
          </a:prstGeom>
          <a:ln w="25400">
            <a:solidFill>
              <a:srgbClr val="439EB7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" name="PlaceHolder 6"/>
          <p:cNvSpPr>
            <a:spLocks noGrp="1"/>
          </p:cNvSpPr>
          <p:nvPr>
            <p:ph type="body"/>
          </p:nvPr>
        </p:nvSpPr>
        <p:spPr>
          <a:xfrm>
            <a:off x="2424600" y="482760"/>
            <a:ext cx="2179440" cy="2179440"/>
          </a:xfrm>
          <a:prstGeom prst="rect">
            <a:avLst/>
          </a:prstGeom>
          <a:solidFill>
            <a:srgbClr val="F2F2F2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0" i="1" strike="noStrike" spc="-1">
                <a:solidFill>
                  <a:srgbClr val="000000"/>
                </a:solidFill>
                <a:latin typeface="Corbel"/>
              </a:rPr>
              <a:t>Вставьте портрет</a:t>
            </a:r>
            <a:endParaRPr lang="ru-RU" sz="18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52" name="PlaceHolder 7"/>
          <p:cNvSpPr>
            <a:spLocks noGrp="1"/>
          </p:cNvSpPr>
          <p:nvPr>
            <p:ph type="body"/>
          </p:nvPr>
        </p:nvSpPr>
        <p:spPr>
          <a:xfrm>
            <a:off x="5162400" y="559800"/>
            <a:ext cx="1943640" cy="26996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tIns="2016000" rIns="0" bIns="144000" anchor="ctr">
            <a:normAutofit/>
          </a:bodyPr>
          <a:lstStyle/>
          <a:p>
            <a:pPr algn="ctr">
              <a:lnSpc>
                <a:spcPct val="112000"/>
              </a:lnSpc>
              <a:spcBef>
                <a:spcPts val="901"/>
              </a:spcBef>
              <a:buNone/>
              <a:tabLst>
                <a:tab pos="0" algn="l"/>
              </a:tabLst>
            </a:pPr>
            <a:r>
              <a:rPr lang="ru-RU" sz="1600" b="0" strike="noStrike" spc="-1">
                <a:solidFill>
                  <a:srgbClr val="262626"/>
                </a:solidFill>
                <a:latin typeface="Corbel"/>
              </a:rPr>
              <a:t>Описание пункта</a:t>
            </a:r>
          </a:p>
        </p:txBody>
      </p:sp>
      <p:sp>
        <p:nvSpPr>
          <p:cNvPr id="53" name="PlaceHolder 8"/>
          <p:cNvSpPr>
            <a:spLocks noGrp="1"/>
          </p:cNvSpPr>
          <p:nvPr>
            <p:ph type="body"/>
          </p:nvPr>
        </p:nvSpPr>
        <p:spPr>
          <a:xfrm>
            <a:off x="7295760" y="559800"/>
            <a:ext cx="1943640" cy="26996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tIns="2016000" rIns="0" bIns="144000" anchor="ctr">
            <a:normAutofit/>
          </a:bodyPr>
          <a:lstStyle/>
          <a:p>
            <a:pPr algn="ctr">
              <a:lnSpc>
                <a:spcPct val="112000"/>
              </a:lnSpc>
              <a:spcBef>
                <a:spcPts val="901"/>
              </a:spcBef>
              <a:buNone/>
              <a:tabLst>
                <a:tab pos="0" algn="l"/>
              </a:tabLst>
            </a:pPr>
            <a:r>
              <a:rPr lang="ru-RU" sz="1600" b="0" strike="noStrike" spc="-1">
                <a:solidFill>
                  <a:srgbClr val="262626"/>
                </a:solidFill>
                <a:latin typeface="Corbel"/>
              </a:rPr>
              <a:t>Описание пункта</a:t>
            </a:r>
          </a:p>
        </p:txBody>
      </p:sp>
      <p:sp>
        <p:nvSpPr>
          <p:cNvPr id="54" name="PlaceHolder 9"/>
          <p:cNvSpPr>
            <a:spLocks noGrp="1"/>
          </p:cNvSpPr>
          <p:nvPr>
            <p:ph type="body"/>
          </p:nvPr>
        </p:nvSpPr>
        <p:spPr>
          <a:xfrm>
            <a:off x="9428760" y="559800"/>
            <a:ext cx="1943640" cy="26996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tIns="2016000" rIns="0" bIns="144000" anchor="ctr">
            <a:normAutofit/>
          </a:bodyPr>
          <a:lstStyle/>
          <a:p>
            <a:pPr algn="ctr">
              <a:lnSpc>
                <a:spcPct val="112000"/>
              </a:lnSpc>
              <a:spcBef>
                <a:spcPts val="901"/>
              </a:spcBef>
              <a:buNone/>
              <a:tabLst>
                <a:tab pos="0" algn="l"/>
              </a:tabLst>
            </a:pPr>
            <a:r>
              <a:rPr lang="ru-RU" sz="1600" b="0" strike="noStrike" spc="-1">
                <a:solidFill>
                  <a:srgbClr val="262626"/>
                </a:solidFill>
                <a:latin typeface="Corbel"/>
              </a:rPr>
              <a:t>Описание пункта</a:t>
            </a:r>
          </a:p>
        </p:txBody>
      </p:sp>
      <p:sp>
        <p:nvSpPr>
          <p:cNvPr id="55" name="PlaceHolder 10"/>
          <p:cNvSpPr>
            <a:spLocks noGrp="1"/>
          </p:cNvSpPr>
          <p:nvPr>
            <p:ph type="body"/>
          </p:nvPr>
        </p:nvSpPr>
        <p:spPr>
          <a:xfrm>
            <a:off x="5162400" y="3429000"/>
            <a:ext cx="1943640" cy="26996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tIns="2016000" rIns="0" bIns="144000" anchor="ctr">
            <a:noAutofit/>
          </a:bodyPr>
          <a:lstStyle/>
          <a:p>
            <a:pPr algn="ctr">
              <a:lnSpc>
                <a:spcPct val="112000"/>
              </a:lnSpc>
              <a:spcBef>
                <a:spcPts val="901"/>
              </a:spcBef>
              <a:buNone/>
              <a:tabLst>
                <a:tab pos="0" algn="l"/>
              </a:tabLst>
            </a:pPr>
            <a:r>
              <a:rPr lang="ru-RU" sz="1600" b="0" strike="noStrike" spc="-1">
                <a:solidFill>
                  <a:srgbClr val="262626"/>
                </a:solidFill>
                <a:latin typeface="Corbel"/>
              </a:rPr>
              <a:t>Описание пункта</a:t>
            </a:r>
          </a:p>
        </p:txBody>
      </p:sp>
      <p:sp>
        <p:nvSpPr>
          <p:cNvPr id="56" name="PlaceHolder 11"/>
          <p:cNvSpPr>
            <a:spLocks noGrp="1"/>
          </p:cNvSpPr>
          <p:nvPr>
            <p:ph type="body"/>
          </p:nvPr>
        </p:nvSpPr>
        <p:spPr>
          <a:xfrm>
            <a:off x="7295400" y="3429000"/>
            <a:ext cx="1943640" cy="26996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tIns="2016000" rIns="0" bIns="144000" anchor="ctr">
            <a:normAutofit/>
          </a:bodyPr>
          <a:lstStyle/>
          <a:p>
            <a:pPr algn="ctr">
              <a:lnSpc>
                <a:spcPct val="112000"/>
              </a:lnSpc>
              <a:spcBef>
                <a:spcPts val="901"/>
              </a:spcBef>
              <a:buNone/>
              <a:tabLst>
                <a:tab pos="0" algn="l"/>
              </a:tabLst>
            </a:pPr>
            <a:r>
              <a:rPr lang="ru-RU" sz="1600" b="0" strike="noStrike" spc="-1">
                <a:solidFill>
                  <a:srgbClr val="262626"/>
                </a:solidFill>
                <a:latin typeface="Corbel"/>
              </a:rPr>
              <a:t>Описание пункта</a:t>
            </a:r>
          </a:p>
        </p:txBody>
      </p:sp>
      <p:sp>
        <p:nvSpPr>
          <p:cNvPr id="57" name="PlaceHolder 12"/>
          <p:cNvSpPr>
            <a:spLocks noGrp="1"/>
          </p:cNvSpPr>
          <p:nvPr>
            <p:ph type="body"/>
          </p:nvPr>
        </p:nvSpPr>
        <p:spPr>
          <a:xfrm>
            <a:off x="9428040" y="3429000"/>
            <a:ext cx="1943640" cy="26996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tIns="2016000" rIns="0" bIns="144000" anchor="ctr">
            <a:normAutofit/>
          </a:bodyPr>
          <a:lstStyle/>
          <a:p>
            <a:pPr algn="ctr">
              <a:lnSpc>
                <a:spcPct val="112000"/>
              </a:lnSpc>
              <a:spcBef>
                <a:spcPts val="901"/>
              </a:spcBef>
              <a:buNone/>
              <a:tabLst>
                <a:tab pos="0" algn="l"/>
              </a:tabLst>
            </a:pPr>
            <a:r>
              <a:rPr lang="ru-RU" sz="1600" b="0" strike="noStrike" spc="-1">
                <a:solidFill>
                  <a:srgbClr val="262626"/>
                </a:solidFill>
                <a:latin typeface="Corbel"/>
              </a:rPr>
              <a:t>Описание пункта</a:t>
            </a:r>
          </a:p>
        </p:txBody>
      </p:sp>
      <p:sp>
        <p:nvSpPr>
          <p:cNvPr id="58" name="PlaceHolder 13"/>
          <p:cNvSpPr>
            <a:spLocks noGrp="1"/>
          </p:cNvSpPr>
          <p:nvPr>
            <p:ph type="body"/>
          </p:nvPr>
        </p:nvSpPr>
        <p:spPr>
          <a:xfrm>
            <a:off x="5234400" y="647280"/>
            <a:ext cx="1799640" cy="1799640"/>
          </a:xfrm>
          <a:prstGeom prst="rect">
            <a:avLst/>
          </a:prstGeom>
          <a:solidFill>
            <a:srgbClr val="F2F2F2"/>
          </a:solidFill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i="1" strike="noStrike" spc="-1">
                <a:solidFill>
                  <a:srgbClr val="262626"/>
                </a:solidFill>
                <a:latin typeface="Corbel"/>
              </a:rPr>
              <a:t>Вставьте значок или изображение</a:t>
            </a:r>
            <a:endParaRPr lang="ru-RU" sz="12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59" name="PlaceHolder 14"/>
          <p:cNvSpPr>
            <a:spLocks noGrp="1"/>
          </p:cNvSpPr>
          <p:nvPr>
            <p:ph type="body"/>
          </p:nvPr>
        </p:nvSpPr>
        <p:spPr>
          <a:xfrm>
            <a:off x="7367760" y="647280"/>
            <a:ext cx="1799640" cy="1799640"/>
          </a:xfrm>
          <a:prstGeom prst="rect">
            <a:avLst/>
          </a:prstGeom>
          <a:solidFill>
            <a:srgbClr val="F2F2F2"/>
          </a:solidFill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i="1" strike="noStrike" spc="-1">
                <a:solidFill>
                  <a:srgbClr val="262626"/>
                </a:solidFill>
                <a:latin typeface="Corbel"/>
              </a:rPr>
              <a:t>Вставьте значок или изображение</a:t>
            </a:r>
            <a:endParaRPr lang="ru-RU" sz="12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60" name="PlaceHolder 15"/>
          <p:cNvSpPr>
            <a:spLocks noGrp="1"/>
          </p:cNvSpPr>
          <p:nvPr>
            <p:ph type="body"/>
          </p:nvPr>
        </p:nvSpPr>
        <p:spPr>
          <a:xfrm>
            <a:off x="9500760" y="647280"/>
            <a:ext cx="1799640" cy="1799640"/>
          </a:xfrm>
          <a:prstGeom prst="rect">
            <a:avLst/>
          </a:prstGeom>
          <a:solidFill>
            <a:srgbClr val="F2F2F2"/>
          </a:solidFill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i="1" strike="noStrike" spc="-1">
                <a:solidFill>
                  <a:srgbClr val="262626"/>
                </a:solidFill>
                <a:latin typeface="Corbel"/>
              </a:rPr>
              <a:t>Вставьте значок или изображение</a:t>
            </a:r>
            <a:endParaRPr lang="ru-RU" sz="12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61" name="PlaceHolder 16"/>
          <p:cNvSpPr>
            <a:spLocks noGrp="1"/>
          </p:cNvSpPr>
          <p:nvPr>
            <p:ph type="body"/>
          </p:nvPr>
        </p:nvSpPr>
        <p:spPr>
          <a:xfrm>
            <a:off x="5234400" y="3516840"/>
            <a:ext cx="1799640" cy="1799640"/>
          </a:xfrm>
          <a:prstGeom prst="rect">
            <a:avLst/>
          </a:prstGeom>
          <a:solidFill>
            <a:srgbClr val="F2F2F2"/>
          </a:solidFill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i="1" strike="noStrike" spc="-1">
                <a:solidFill>
                  <a:srgbClr val="262626"/>
                </a:solidFill>
                <a:latin typeface="Corbel"/>
              </a:rPr>
              <a:t>Вставьте значок или изображение</a:t>
            </a:r>
            <a:endParaRPr lang="ru-RU" sz="12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62" name="PlaceHolder 17"/>
          <p:cNvSpPr>
            <a:spLocks noGrp="1"/>
          </p:cNvSpPr>
          <p:nvPr>
            <p:ph type="body"/>
          </p:nvPr>
        </p:nvSpPr>
        <p:spPr>
          <a:xfrm>
            <a:off x="7367760" y="3516840"/>
            <a:ext cx="1799640" cy="1799640"/>
          </a:xfrm>
          <a:prstGeom prst="rect">
            <a:avLst/>
          </a:prstGeom>
          <a:solidFill>
            <a:srgbClr val="F2F2F2"/>
          </a:solidFill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i="1" strike="noStrike" spc="-1">
                <a:solidFill>
                  <a:srgbClr val="262626"/>
                </a:solidFill>
                <a:latin typeface="Corbel"/>
              </a:rPr>
              <a:t>Вставьте значок или изображение</a:t>
            </a:r>
            <a:endParaRPr lang="ru-RU" sz="12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63" name="PlaceHolder 18"/>
          <p:cNvSpPr>
            <a:spLocks noGrp="1"/>
          </p:cNvSpPr>
          <p:nvPr>
            <p:ph type="body"/>
          </p:nvPr>
        </p:nvSpPr>
        <p:spPr>
          <a:xfrm>
            <a:off x="9500040" y="3516840"/>
            <a:ext cx="1799640" cy="1799640"/>
          </a:xfrm>
          <a:prstGeom prst="rect">
            <a:avLst/>
          </a:prstGeom>
          <a:solidFill>
            <a:srgbClr val="F2F2F2"/>
          </a:solidFill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i="1" strike="noStrike" spc="-1">
                <a:solidFill>
                  <a:srgbClr val="262626"/>
                </a:solidFill>
                <a:latin typeface="Corbel"/>
              </a:rPr>
              <a:t>Вставьте значок или изображение</a:t>
            </a:r>
            <a:endParaRPr lang="ru-RU" sz="1200" b="0" strike="noStrike" spc="-1">
              <a:solidFill>
                <a:srgbClr val="262626"/>
              </a:solidFill>
              <a:latin typeface="Corb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Полилиния 6"/>
          <p:cNvSpPr/>
          <p:nvPr/>
        </p:nvSpPr>
        <p:spPr>
          <a:xfrm>
            <a:off x="11783880" y="5380560"/>
            <a:ext cx="407520" cy="818640"/>
          </a:xfrm>
          <a:custGeom>
            <a:avLst/>
            <a:gdLst/>
            <a:ahLst/>
            <a:cxnLst/>
            <a:rect l="l" t="t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" name="Прямая соединительная линия 9"/>
          <p:cNvSpPr/>
          <p:nvPr/>
        </p:nvSpPr>
        <p:spPr>
          <a:xfrm>
            <a:off x="0" y="6199560"/>
            <a:ext cx="4495680" cy="360"/>
          </a:xfrm>
          <a:prstGeom prst="line">
            <a:avLst/>
          </a:prstGeom>
          <a:ln w="25400">
            <a:solidFill>
              <a:srgbClr val="000000">
                <a:lumMod val="85000"/>
                <a:lumOff val="1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9" name="Прямоугольник 17"/>
          <p:cNvSpPr/>
          <p:nvPr/>
        </p:nvSpPr>
        <p:spPr>
          <a:xfrm>
            <a:off x="0" y="0"/>
            <a:ext cx="4896000" cy="68576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762120" y="559800"/>
            <a:ext cx="3833640" cy="22212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90000"/>
              </a:lnSpc>
              <a:buNone/>
            </a:pPr>
            <a:r>
              <a:rPr lang="ru-RU" sz="5000" b="0" i="1" strike="noStrike" spc="-1">
                <a:solidFill>
                  <a:srgbClr val="FFFFFF"/>
                </a:solidFill>
                <a:latin typeface="Century Schoolbook"/>
              </a:rPr>
              <a:t>Образец заголовка</a:t>
            </a:r>
            <a:endParaRPr lang="ru-RU" sz="50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dt" idx="7"/>
          </p:nvPr>
        </p:nvSpPr>
        <p:spPr>
          <a:xfrm>
            <a:off x="762120" y="5929920"/>
            <a:ext cx="3814560" cy="364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buNone/>
              <a:defRPr lang="ru-RU" sz="1000" b="0" i="1" strike="noStrike" spc="-1">
                <a:solidFill>
                  <a:srgbClr val="FFFFFF"/>
                </a:solidFill>
                <a:latin typeface="Century Schoolbook"/>
              </a:defRPr>
            </a:lvl1pPr>
          </a:lstStyle>
          <a:p>
            <a:pPr algn="r">
              <a:lnSpc>
                <a:spcPct val="100000"/>
              </a:lnSpc>
              <a:buNone/>
            </a:pPr>
            <a:r>
              <a:rPr lang="ru-RU" sz="1000" b="0" i="1" strike="noStrike" spc="-1">
                <a:solidFill>
                  <a:srgbClr val="FFFFFF"/>
                </a:solidFill>
                <a:latin typeface="Century Schoolbook"/>
              </a:rPr>
              <a:t>&lt;дата/время&gt;</a:t>
            </a:r>
            <a:endParaRPr lang="ru-RU" sz="1000" b="0" strike="noStrike" spc="-1">
              <a:latin typeface="Times New Roman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ftr" idx="8"/>
          </p:nvPr>
        </p:nvSpPr>
        <p:spPr>
          <a:xfrm>
            <a:off x="762120" y="6314400"/>
            <a:ext cx="3814560" cy="364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63" name="PlaceHolder 4"/>
          <p:cNvSpPr>
            <a:spLocks noGrp="1"/>
          </p:cNvSpPr>
          <p:nvPr>
            <p:ph type="sldNum" idx="9"/>
          </p:nvPr>
        </p:nvSpPr>
        <p:spPr>
          <a:xfrm>
            <a:off x="11783880" y="5607720"/>
            <a:ext cx="4075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ru-RU" sz="1200" b="0" i="1" strike="noStrike" spc="-1">
                <a:solidFill>
                  <a:srgbClr val="F5F5F5"/>
                </a:solidFill>
                <a:latin typeface="Century Schoolbook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6934F78-DEB0-4597-A392-00EC7AF62B38}" type="slidenum">
              <a:rPr lang="ru-RU" sz="1200" b="0" i="1" strike="noStrike" spc="-1">
                <a:solidFill>
                  <a:srgbClr val="F5F5F5"/>
                </a:solidFill>
                <a:latin typeface="Century Schoolbook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762120" y="2895480"/>
            <a:ext cx="3842280" cy="2855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r">
              <a:lnSpc>
                <a:spcPct val="112000"/>
              </a:lnSpc>
              <a:spcBef>
                <a:spcPts val="901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rgbClr val="FFFFFF"/>
                </a:solidFill>
                <a:latin typeface="Corbel"/>
              </a:rPr>
              <a:t>Поместите здесь подзаголовок</a:t>
            </a: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165" name="Прямая соединительная линия 20"/>
          <p:cNvSpPr/>
          <p:nvPr/>
        </p:nvSpPr>
        <p:spPr>
          <a:xfrm>
            <a:off x="0" y="6199560"/>
            <a:ext cx="4495680" cy="360"/>
          </a:xfrm>
          <a:prstGeom prst="line">
            <a:avLst/>
          </a:prstGeom>
          <a:ln w="25400">
            <a:solidFill>
              <a:srgbClr val="439EB7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Полилиния 6"/>
          <p:cNvSpPr/>
          <p:nvPr/>
        </p:nvSpPr>
        <p:spPr>
          <a:xfrm>
            <a:off x="11783880" y="5380560"/>
            <a:ext cx="407520" cy="818640"/>
          </a:xfrm>
          <a:custGeom>
            <a:avLst/>
            <a:gdLst/>
            <a:ahLst/>
            <a:cxnLst/>
            <a:rect l="l" t="t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Прямая соединительная линия 9"/>
          <p:cNvSpPr/>
          <p:nvPr/>
        </p:nvSpPr>
        <p:spPr>
          <a:xfrm>
            <a:off x="0" y="6199560"/>
            <a:ext cx="4495680" cy="360"/>
          </a:xfrm>
          <a:prstGeom prst="line">
            <a:avLst/>
          </a:prstGeom>
          <a:ln w="25400">
            <a:solidFill>
              <a:srgbClr val="000000">
                <a:lumMod val="85000"/>
                <a:lumOff val="1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0" name="Прямоугольник 17"/>
          <p:cNvSpPr/>
          <p:nvPr/>
        </p:nvSpPr>
        <p:spPr>
          <a:xfrm>
            <a:off x="0" y="0"/>
            <a:ext cx="489600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762120" y="559800"/>
            <a:ext cx="3833640" cy="22212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90000"/>
              </a:lnSpc>
              <a:buNone/>
            </a:pPr>
            <a:r>
              <a:rPr lang="ru-RU" sz="5000" b="0" i="1" strike="noStrike" spc="-1">
                <a:solidFill>
                  <a:srgbClr val="262626"/>
                </a:solidFill>
                <a:latin typeface="Century Schoolbook"/>
              </a:rPr>
              <a:t>Образец заголовка</a:t>
            </a:r>
            <a:endParaRPr lang="ru-RU" sz="50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5162400" y="2019240"/>
            <a:ext cx="1943640" cy="2699640"/>
          </a:xfrm>
          <a:prstGeom prst="rect">
            <a:avLst/>
          </a:prstGeom>
          <a:gradFill rotWithShape="0">
            <a:gsLst>
              <a:gs pos="99000">
                <a:srgbClr val="D9ECF1"/>
              </a:gs>
              <a:gs pos="100000">
                <a:srgbClr val="439EB7"/>
              </a:gs>
            </a:gsLst>
            <a:lin ang="5400000"/>
          </a:gradFill>
          <a:ln w="0">
            <a:noFill/>
          </a:ln>
        </p:spPr>
        <p:txBody>
          <a:bodyPr lIns="0" tIns="1332000" rIns="0" bIns="0" anchor="t">
            <a:noAutofit/>
          </a:bodyPr>
          <a:lstStyle/>
          <a:p>
            <a:pPr algn="ctr">
              <a:lnSpc>
                <a:spcPct val="112000"/>
              </a:lnSpc>
              <a:spcBef>
                <a:spcPts val="901"/>
              </a:spcBef>
              <a:buNone/>
              <a:tabLst>
                <a:tab pos="0" algn="l"/>
              </a:tabLst>
            </a:pPr>
            <a:r>
              <a:rPr lang="ru-RU" sz="1600" b="0" strike="noStrike" spc="-1">
                <a:solidFill>
                  <a:srgbClr val="262626"/>
                </a:solidFill>
                <a:latin typeface="Corbel"/>
              </a:rPr>
              <a:t>Описание мероприятия</a:t>
            </a:r>
          </a:p>
        </p:txBody>
      </p:sp>
      <p:sp>
        <p:nvSpPr>
          <p:cNvPr id="253" name="PlaceHolder 3"/>
          <p:cNvSpPr>
            <a:spLocks noGrp="1"/>
          </p:cNvSpPr>
          <p:nvPr>
            <p:ph type="dt" idx="13"/>
          </p:nvPr>
        </p:nvSpPr>
        <p:spPr>
          <a:xfrm>
            <a:off x="762120" y="5929920"/>
            <a:ext cx="3814560" cy="364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buNone/>
              <a:defRPr lang="ru-RU" sz="1000" b="0" i="1" strike="noStrike" spc="-1">
                <a:solidFill>
                  <a:srgbClr val="262626"/>
                </a:solidFill>
                <a:latin typeface="Century Schoolbook"/>
              </a:defRPr>
            </a:lvl1pPr>
          </a:lstStyle>
          <a:p>
            <a:pPr algn="r">
              <a:lnSpc>
                <a:spcPct val="100000"/>
              </a:lnSpc>
              <a:buNone/>
            </a:pPr>
            <a:r>
              <a:rPr lang="ru-RU" sz="1000" b="0" i="1" strike="noStrike" spc="-1">
                <a:solidFill>
                  <a:srgbClr val="262626"/>
                </a:solidFill>
                <a:latin typeface="Century Schoolbook"/>
              </a:rPr>
              <a:t>&lt;дата/время&gt;</a:t>
            </a:r>
            <a:endParaRPr lang="ru-RU" sz="1000" b="0" strike="noStrike" spc="-1">
              <a:latin typeface="Times New Roman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ftr" idx="14"/>
          </p:nvPr>
        </p:nvSpPr>
        <p:spPr>
          <a:xfrm>
            <a:off x="762120" y="6314400"/>
            <a:ext cx="3814560" cy="364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255" name="PlaceHolder 5"/>
          <p:cNvSpPr>
            <a:spLocks noGrp="1"/>
          </p:cNvSpPr>
          <p:nvPr>
            <p:ph type="sldNum" idx="15"/>
          </p:nvPr>
        </p:nvSpPr>
        <p:spPr>
          <a:xfrm>
            <a:off x="11783880" y="5607720"/>
            <a:ext cx="4075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ru-RU" sz="1200" b="0" i="1" strike="noStrike" spc="-1">
                <a:solidFill>
                  <a:srgbClr val="F5F5F5"/>
                </a:solidFill>
                <a:latin typeface="Century Schoolbook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7DA4238-1FE0-4562-813A-0118FF146167}" type="slidenum">
              <a:rPr lang="ru-RU" sz="1200" b="0" i="1" strike="noStrike" spc="-1">
                <a:solidFill>
                  <a:srgbClr val="F5F5F5"/>
                </a:solidFill>
                <a:latin typeface="Century Schoolbook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56" name="PlaceHolder 6"/>
          <p:cNvSpPr>
            <a:spLocks noGrp="1"/>
          </p:cNvSpPr>
          <p:nvPr>
            <p:ph type="body"/>
          </p:nvPr>
        </p:nvSpPr>
        <p:spPr>
          <a:xfrm>
            <a:off x="7295760" y="2019240"/>
            <a:ext cx="1942920" cy="2699640"/>
          </a:xfrm>
          <a:prstGeom prst="rect">
            <a:avLst/>
          </a:prstGeom>
          <a:gradFill rotWithShape="0">
            <a:gsLst>
              <a:gs pos="99000">
                <a:srgbClr val="F8F0DB"/>
              </a:gs>
              <a:gs pos="100000">
                <a:srgbClr val="DCB64D"/>
              </a:gs>
            </a:gsLst>
            <a:lin ang="5400000"/>
          </a:gradFill>
          <a:ln w="0">
            <a:noFill/>
          </a:ln>
        </p:spPr>
        <p:txBody>
          <a:bodyPr lIns="0" tIns="1332000" rIns="0" bIns="0" anchor="t">
            <a:noAutofit/>
          </a:bodyPr>
          <a:lstStyle/>
          <a:p>
            <a:pPr algn="ctr">
              <a:lnSpc>
                <a:spcPct val="112000"/>
              </a:lnSpc>
              <a:spcBef>
                <a:spcPts val="901"/>
              </a:spcBef>
              <a:buNone/>
              <a:tabLst>
                <a:tab pos="0" algn="l"/>
              </a:tabLst>
            </a:pPr>
            <a:r>
              <a:rPr lang="ru-RU" sz="1600" b="0" strike="noStrike" spc="-1">
                <a:solidFill>
                  <a:srgbClr val="262626"/>
                </a:solidFill>
                <a:latin typeface="Corbel"/>
              </a:rPr>
              <a:t>Описание мероприятия</a:t>
            </a:r>
          </a:p>
        </p:txBody>
      </p:sp>
      <p:sp>
        <p:nvSpPr>
          <p:cNvPr id="257" name="PlaceHolder 7"/>
          <p:cNvSpPr>
            <a:spLocks noGrp="1"/>
          </p:cNvSpPr>
          <p:nvPr>
            <p:ph type="body"/>
          </p:nvPr>
        </p:nvSpPr>
        <p:spPr>
          <a:xfrm>
            <a:off x="9428040" y="2019240"/>
            <a:ext cx="1942920" cy="2699640"/>
          </a:xfrm>
          <a:prstGeom prst="rect">
            <a:avLst/>
          </a:prstGeom>
          <a:gradFill rotWithShape="0">
            <a:gsLst>
              <a:gs pos="99000">
                <a:srgbClr val="E7DDE7"/>
              </a:gs>
              <a:gs pos="100000">
                <a:srgbClr val="835B82"/>
              </a:gs>
            </a:gsLst>
            <a:lin ang="5400000"/>
          </a:gradFill>
          <a:ln w="0">
            <a:noFill/>
          </a:ln>
        </p:spPr>
        <p:txBody>
          <a:bodyPr lIns="0" tIns="1332000" rIns="0" bIns="0" anchor="t">
            <a:noAutofit/>
          </a:bodyPr>
          <a:lstStyle/>
          <a:p>
            <a:pPr algn="ctr">
              <a:lnSpc>
                <a:spcPct val="112000"/>
              </a:lnSpc>
              <a:spcBef>
                <a:spcPts val="901"/>
              </a:spcBef>
              <a:buNone/>
              <a:tabLst>
                <a:tab pos="0" algn="l"/>
              </a:tabLst>
            </a:pPr>
            <a:r>
              <a:rPr lang="ru-RU" sz="1600" b="0" strike="noStrike" spc="-1">
                <a:solidFill>
                  <a:srgbClr val="262626"/>
                </a:solidFill>
                <a:latin typeface="Corbel"/>
              </a:rPr>
              <a:t>Описание мероприятия</a:t>
            </a:r>
          </a:p>
        </p:txBody>
      </p:sp>
      <p:sp>
        <p:nvSpPr>
          <p:cNvPr id="258" name="PlaceHolder 8"/>
          <p:cNvSpPr>
            <a:spLocks noGrp="1"/>
          </p:cNvSpPr>
          <p:nvPr>
            <p:ph type="body"/>
          </p:nvPr>
        </p:nvSpPr>
        <p:spPr>
          <a:xfrm>
            <a:off x="5720400" y="2324160"/>
            <a:ext cx="827640" cy="827640"/>
          </a:xfrm>
          <a:prstGeom prst="rect">
            <a:avLst/>
          </a:prstGeom>
          <a:solidFill>
            <a:srgbClr val="262626"/>
          </a:soli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901"/>
              </a:spcBef>
              <a:buNone/>
              <a:tabLst>
                <a:tab pos="0" algn="l"/>
              </a:tabLst>
            </a:pPr>
            <a:r>
              <a:rPr lang="ru-RU" sz="2000" b="0" i="1" strike="noStrike" spc="-1">
                <a:solidFill>
                  <a:srgbClr val="FFFFFF"/>
                </a:solidFill>
                <a:latin typeface="Century Schoolbook"/>
              </a:rPr>
              <a:t>1</a:t>
            </a: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259" name="PlaceHolder 9"/>
          <p:cNvSpPr>
            <a:spLocks noGrp="1"/>
          </p:cNvSpPr>
          <p:nvPr>
            <p:ph type="body"/>
          </p:nvPr>
        </p:nvSpPr>
        <p:spPr>
          <a:xfrm>
            <a:off x="7853400" y="2324160"/>
            <a:ext cx="827640" cy="827640"/>
          </a:xfrm>
          <a:prstGeom prst="rect">
            <a:avLst/>
          </a:prstGeom>
          <a:solidFill>
            <a:srgbClr val="262626"/>
          </a:soli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12000"/>
              </a:lnSpc>
              <a:spcBef>
                <a:spcPts val="901"/>
              </a:spcBef>
              <a:buNone/>
              <a:tabLst>
                <a:tab pos="0" algn="l"/>
              </a:tabLst>
            </a:pPr>
            <a:r>
              <a:rPr lang="ru-RU" sz="2000" b="0" i="1" strike="noStrike" spc="-1">
                <a:solidFill>
                  <a:srgbClr val="FFFFFF"/>
                </a:solidFill>
                <a:latin typeface="Century Schoolbook"/>
              </a:rPr>
              <a:t>2</a:t>
            </a: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260" name="PlaceHolder 10"/>
          <p:cNvSpPr>
            <a:spLocks noGrp="1"/>
          </p:cNvSpPr>
          <p:nvPr>
            <p:ph type="body"/>
          </p:nvPr>
        </p:nvSpPr>
        <p:spPr>
          <a:xfrm>
            <a:off x="9985680" y="2324160"/>
            <a:ext cx="827640" cy="827640"/>
          </a:xfrm>
          <a:prstGeom prst="rect">
            <a:avLst/>
          </a:prstGeom>
          <a:solidFill>
            <a:srgbClr val="262626"/>
          </a:soli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12000"/>
              </a:lnSpc>
              <a:spcBef>
                <a:spcPts val="901"/>
              </a:spcBef>
              <a:buNone/>
              <a:tabLst>
                <a:tab pos="0" algn="l"/>
              </a:tabLst>
            </a:pPr>
            <a:r>
              <a:rPr lang="ru-RU" sz="2000" b="0" i="1" strike="noStrike" spc="-1">
                <a:solidFill>
                  <a:srgbClr val="FFFFFF"/>
                </a:solidFill>
                <a:latin typeface="Century Schoolbook"/>
              </a:rPr>
              <a:t>3</a:t>
            </a:r>
            <a:endParaRPr lang="ru-RU" sz="2000" b="0" strike="noStrike" spc="-1">
              <a:solidFill>
                <a:srgbClr val="262626"/>
              </a:solidFill>
              <a:latin typeface="Corbel"/>
            </a:endParaRPr>
          </a:p>
        </p:txBody>
      </p:sp>
      <p:sp>
        <p:nvSpPr>
          <p:cNvPr id="261" name="PlaceHolder 11"/>
          <p:cNvSpPr>
            <a:spLocks noGrp="1"/>
          </p:cNvSpPr>
          <p:nvPr>
            <p:ph type="body"/>
          </p:nvPr>
        </p:nvSpPr>
        <p:spPr>
          <a:xfrm>
            <a:off x="762120" y="2895480"/>
            <a:ext cx="3842280" cy="2855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r">
              <a:lnSpc>
                <a:spcPct val="112000"/>
              </a:lnSpc>
              <a:spcBef>
                <a:spcPts val="901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rgbClr val="262626"/>
                </a:solidFill>
                <a:latin typeface="Corbel"/>
              </a:rPr>
              <a:t>Поместите здесь подзаголовок</a:t>
            </a:r>
          </a:p>
        </p:txBody>
      </p:sp>
      <p:sp>
        <p:nvSpPr>
          <p:cNvPr id="262" name="Прямая соединительная линия 20"/>
          <p:cNvSpPr/>
          <p:nvPr/>
        </p:nvSpPr>
        <p:spPr>
          <a:xfrm>
            <a:off x="0" y="6199560"/>
            <a:ext cx="4495680" cy="360"/>
          </a:xfrm>
          <a:prstGeom prst="line">
            <a:avLst/>
          </a:prstGeom>
          <a:ln w="25400">
            <a:solidFill>
              <a:srgbClr val="000000">
                <a:lumMod val="85000"/>
                <a:lumOff val="1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Полилиния 6"/>
          <p:cNvSpPr/>
          <p:nvPr/>
        </p:nvSpPr>
        <p:spPr>
          <a:xfrm>
            <a:off x="11783880" y="5380560"/>
            <a:ext cx="407520" cy="818640"/>
          </a:xfrm>
          <a:custGeom>
            <a:avLst/>
            <a:gdLst/>
            <a:ahLst/>
            <a:cxnLst/>
            <a:rect l="l" t="t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0" name="Прямая соединительная линия 9"/>
          <p:cNvSpPr/>
          <p:nvPr/>
        </p:nvSpPr>
        <p:spPr>
          <a:xfrm>
            <a:off x="0" y="6199560"/>
            <a:ext cx="4495680" cy="360"/>
          </a:xfrm>
          <a:prstGeom prst="line">
            <a:avLst/>
          </a:prstGeom>
          <a:ln w="25400">
            <a:solidFill>
              <a:srgbClr val="000000">
                <a:lumMod val="85000"/>
                <a:lumOff val="1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762120" y="559800"/>
            <a:ext cx="3833640" cy="49521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r">
              <a:lnSpc>
                <a:spcPct val="90000"/>
              </a:lnSpc>
              <a:buNone/>
            </a:pPr>
            <a:r>
              <a:rPr lang="ru-RU" sz="5000" b="0" i="1" strike="noStrike" spc="-1">
                <a:solidFill>
                  <a:srgbClr val="262626"/>
                </a:solidFill>
                <a:latin typeface="Century Schoolbook"/>
              </a:rPr>
              <a:t>Образец заголовка</a:t>
            </a:r>
            <a:endParaRPr lang="ru-RU" sz="50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dt" idx="16"/>
          </p:nvPr>
        </p:nvSpPr>
        <p:spPr>
          <a:xfrm>
            <a:off x="762120" y="5929920"/>
            <a:ext cx="3814560" cy="364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buNone/>
              <a:defRPr lang="ru-RU" sz="1000" b="0" i="1" strike="noStrike" spc="-1">
                <a:solidFill>
                  <a:srgbClr val="262626"/>
                </a:solidFill>
                <a:latin typeface="Century Schoolbook"/>
              </a:defRPr>
            </a:lvl1pPr>
          </a:lstStyle>
          <a:p>
            <a:pPr algn="r">
              <a:lnSpc>
                <a:spcPct val="100000"/>
              </a:lnSpc>
              <a:buNone/>
            </a:pPr>
            <a:r>
              <a:rPr lang="ru-RU" sz="1000" b="0" i="1" strike="noStrike" spc="-1">
                <a:solidFill>
                  <a:srgbClr val="262626"/>
                </a:solidFill>
                <a:latin typeface="Century Schoolbook"/>
              </a:rPr>
              <a:t>&lt;дата/время&gt;</a:t>
            </a:r>
            <a:endParaRPr lang="ru-RU" sz="1000" b="0" strike="noStrike" spc="-1">
              <a:latin typeface="Times New Roman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ftr" idx="17"/>
          </p:nvPr>
        </p:nvSpPr>
        <p:spPr>
          <a:xfrm>
            <a:off x="762120" y="6314400"/>
            <a:ext cx="3814560" cy="364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304" name="PlaceHolder 4"/>
          <p:cNvSpPr>
            <a:spLocks noGrp="1"/>
          </p:cNvSpPr>
          <p:nvPr>
            <p:ph type="sldNum" idx="18"/>
          </p:nvPr>
        </p:nvSpPr>
        <p:spPr>
          <a:xfrm>
            <a:off x="11783880" y="5607720"/>
            <a:ext cx="4075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ru-RU" sz="1200" b="0" i="1" strike="noStrike" spc="-1">
                <a:solidFill>
                  <a:srgbClr val="F5F5F5"/>
                </a:solidFill>
                <a:latin typeface="Century Schoolbook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CD7E8BC-6E02-42CC-9A56-20F907723B06}" type="slidenum">
              <a:rPr lang="ru-RU" sz="1200" b="0" i="1" strike="noStrike" spc="-1">
                <a:solidFill>
                  <a:srgbClr val="F5F5F5"/>
                </a:solidFill>
                <a:latin typeface="Century Schoolbook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30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112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262626"/>
                </a:solidFill>
                <a:latin typeface="Corbel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112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600" b="0" strike="noStrike" spc="-1">
                <a:solidFill>
                  <a:srgbClr val="262626"/>
                </a:solidFill>
                <a:latin typeface="Corbel"/>
              </a:rPr>
              <a:t>Второй уровень структуры</a:t>
            </a:r>
          </a:p>
          <a:p>
            <a:pPr marL="1296000" lvl="2" indent="-288000">
              <a:lnSpc>
                <a:spcPct val="112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400" b="0" strike="noStrike" spc="-1">
                <a:solidFill>
                  <a:srgbClr val="262626"/>
                </a:solidFill>
                <a:latin typeface="Corbel"/>
              </a:rPr>
              <a:t>Третий уровень структуры</a:t>
            </a:r>
          </a:p>
          <a:p>
            <a:pPr marL="1728000" lvl="3" indent="-216000">
              <a:lnSpc>
                <a:spcPct val="112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400" b="0" i="1" strike="noStrike" spc="-1">
                <a:solidFill>
                  <a:srgbClr val="262626"/>
                </a:solidFill>
                <a:latin typeface="Corbel"/>
              </a:rPr>
              <a:t>Четвёртый уровень структуры</a:t>
            </a:r>
          </a:p>
          <a:p>
            <a:pPr marL="2160000" lvl="4" indent="-216000">
              <a:lnSpc>
                <a:spcPct val="112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i="1" strike="noStrike" spc="-1">
                <a:solidFill>
                  <a:srgbClr val="262626"/>
                </a:solidFill>
                <a:latin typeface="Corbel"/>
              </a:rPr>
              <a:t>Пятый уровень структуры</a:t>
            </a:r>
          </a:p>
          <a:p>
            <a:pPr marL="2592000" lvl="5" indent="-216000">
              <a:lnSpc>
                <a:spcPct val="112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i="1" strike="noStrike" spc="-1">
                <a:solidFill>
                  <a:srgbClr val="262626"/>
                </a:solidFill>
                <a:latin typeface="Corbel"/>
              </a:rPr>
              <a:t>Шестой уровень структуры</a:t>
            </a:r>
          </a:p>
          <a:p>
            <a:pPr marL="3024000" lvl="6" indent="-216000">
              <a:lnSpc>
                <a:spcPct val="112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i="1" strike="noStrike" spc="-1">
                <a:solidFill>
                  <a:srgbClr val="262626"/>
                </a:solidFill>
                <a:latin typeface="Corbe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Полилиния 6"/>
          <p:cNvSpPr/>
          <p:nvPr/>
        </p:nvSpPr>
        <p:spPr>
          <a:xfrm>
            <a:off x="11783880" y="5380560"/>
            <a:ext cx="407520" cy="818640"/>
          </a:xfrm>
          <a:custGeom>
            <a:avLst/>
            <a:gdLst/>
            <a:ahLst/>
            <a:cxnLst/>
            <a:rect l="l" t="t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3" name="Прямая соединительная линия 9"/>
          <p:cNvSpPr/>
          <p:nvPr/>
        </p:nvSpPr>
        <p:spPr>
          <a:xfrm>
            <a:off x="0" y="6199560"/>
            <a:ext cx="4495680" cy="360"/>
          </a:xfrm>
          <a:prstGeom prst="line">
            <a:avLst/>
          </a:prstGeom>
          <a:ln w="25400">
            <a:solidFill>
              <a:srgbClr val="000000">
                <a:lumMod val="85000"/>
                <a:lumOff val="15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4" name="PlaceHolder 1"/>
          <p:cNvSpPr>
            <a:spLocks noGrp="1"/>
          </p:cNvSpPr>
          <p:nvPr>
            <p:ph type="dt" idx="19"/>
          </p:nvPr>
        </p:nvSpPr>
        <p:spPr>
          <a:xfrm>
            <a:off x="762120" y="5929920"/>
            <a:ext cx="3814560" cy="364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buNone/>
              <a:defRPr lang="ru-RU" sz="1000" b="0" i="1" strike="noStrike" spc="-1">
                <a:solidFill>
                  <a:srgbClr val="262626"/>
                </a:solidFill>
                <a:latin typeface="Century Schoolbook"/>
              </a:defRPr>
            </a:lvl1pPr>
          </a:lstStyle>
          <a:p>
            <a:pPr algn="r">
              <a:lnSpc>
                <a:spcPct val="100000"/>
              </a:lnSpc>
              <a:buNone/>
            </a:pPr>
            <a:r>
              <a:rPr lang="ru-RU" sz="1000" b="0" i="1" strike="noStrike" spc="-1">
                <a:solidFill>
                  <a:srgbClr val="262626"/>
                </a:solidFill>
                <a:latin typeface="Century Schoolbook"/>
              </a:rPr>
              <a:t>&lt;дата/время&gt;</a:t>
            </a:r>
            <a:endParaRPr lang="ru-RU" sz="1000" b="0" strike="noStrike" spc="-1">
              <a:latin typeface="Times New Roman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 type="ftr" idx="20"/>
          </p:nvPr>
        </p:nvSpPr>
        <p:spPr>
          <a:xfrm>
            <a:off x="762120" y="6314400"/>
            <a:ext cx="3814560" cy="364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346" name="PlaceHolder 3"/>
          <p:cNvSpPr>
            <a:spLocks noGrp="1"/>
          </p:cNvSpPr>
          <p:nvPr>
            <p:ph type="sldNum" idx="21"/>
          </p:nvPr>
        </p:nvSpPr>
        <p:spPr>
          <a:xfrm>
            <a:off x="11783880" y="5607720"/>
            <a:ext cx="4075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ru-RU" sz="1200" b="0" i="1" strike="noStrike" spc="-1">
                <a:solidFill>
                  <a:srgbClr val="F5F5F5"/>
                </a:solidFill>
                <a:latin typeface="Century Schoolbook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7DD5C61-2DF6-4B42-A12B-03F33F090BCB}" type="slidenum">
              <a:rPr lang="ru-RU" sz="1200" b="0" i="1" strike="noStrike" spc="-1">
                <a:solidFill>
                  <a:srgbClr val="F5F5F5"/>
                </a:solidFill>
                <a:latin typeface="Century Schoolbook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34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orbel"/>
              </a:rPr>
              <a:t>Для правки текста заглавия щёлкните мышью</a:t>
            </a:r>
          </a:p>
        </p:txBody>
      </p:sp>
      <p:sp>
        <p:nvSpPr>
          <p:cNvPr id="34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112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262626"/>
                </a:solidFill>
                <a:latin typeface="Corbel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112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600" b="0" strike="noStrike" spc="-1">
                <a:solidFill>
                  <a:srgbClr val="262626"/>
                </a:solidFill>
                <a:latin typeface="Corbel"/>
              </a:rPr>
              <a:t>Второй уровень структуры</a:t>
            </a:r>
          </a:p>
          <a:p>
            <a:pPr marL="1296000" lvl="2" indent="-288000">
              <a:lnSpc>
                <a:spcPct val="112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400" b="0" strike="noStrike" spc="-1">
                <a:solidFill>
                  <a:srgbClr val="262626"/>
                </a:solidFill>
                <a:latin typeface="Corbel"/>
              </a:rPr>
              <a:t>Третий уровень структуры</a:t>
            </a:r>
          </a:p>
          <a:p>
            <a:pPr marL="1728000" lvl="3" indent="-216000">
              <a:lnSpc>
                <a:spcPct val="112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400" b="0" i="1" strike="noStrike" spc="-1">
                <a:solidFill>
                  <a:srgbClr val="262626"/>
                </a:solidFill>
                <a:latin typeface="Corbel"/>
              </a:rPr>
              <a:t>Четвёртый уровень структуры</a:t>
            </a:r>
          </a:p>
          <a:p>
            <a:pPr marL="2160000" lvl="4" indent="-216000">
              <a:lnSpc>
                <a:spcPct val="112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i="1" strike="noStrike" spc="-1">
                <a:solidFill>
                  <a:srgbClr val="262626"/>
                </a:solidFill>
                <a:latin typeface="Corbel"/>
              </a:rPr>
              <a:t>Пятый уровень структуры</a:t>
            </a:r>
          </a:p>
          <a:p>
            <a:pPr marL="2592000" lvl="5" indent="-216000">
              <a:lnSpc>
                <a:spcPct val="112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i="1" strike="noStrike" spc="-1">
                <a:solidFill>
                  <a:srgbClr val="262626"/>
                </a:solidFill>
                <a:latin typeface="Corbel"/>
              </a:rPr>
              <a:t>Шестой уровень структуры</a:t>
            </a:r>
          </a:p>
          <a:p>
            <a:pPr marL="3024000" lvl="6" indent="-216000">
              <a:lnSpc>
                <a:spcPct val="112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i="1" strike="noStrike" spc="-1">
                <a:solidFill>
                  <a:srgbClr val="262626"/>
                </a:solidFill>
                <a:latin typeface="Corbe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F38CD-5DB5-443C-B0B6-B4347CF732CE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9556D-404E-47F1-993B-D150976BF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56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2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microsoft.com/office/2007/relationships/hdphoto" Target="../media/hdphoto3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0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>
            <a:extLst>
              <a:ext uri="{FF2B5EF4-FFF2-40B4-BE49-F238E27FC236}">
                <a16:creationId xmlns:a16="http://schemas.microsoft.com/office/drawing/2014/main" id="{9D2FE12C-2B49-14E9-8826-0A2848C13A93}"/>
              </a:ext>
            </a:extLst>
          </p:cNvPr>
          <p:cNvSpPr/>
          <p:nvPr/>
        </p:nvSpPr>
        <p:spPr>
          <a:xfrm>
            <a:off x="2" y="-36830"/>
            <a:ext cx="12192000" cy="6894830"/>
          </a:xfrm>
          <a:prstGeom prst="rect">
            <a:avLst/>
          </a:prstGeom>
          <a:solidFill>
            <a:srgbClr val="080E26"/>
          </a:solidFill>
          <a:ln/>
        </p:spPr>
      </p:sp>
      <p:sp>
        <p:nvSpPr>
          <p:cNvPr id="391" name="PlaceHolder 1"/>
          <p:cNvSpPr>
            <a:spLocks noGrp="1"/>
          </p:cNvSpPr>
          <p:nvPr>
            <p:ph type="title" idx="4294967295"/>
          </p:nvPr>
        </p:nvSpPr>
        <p:spPr>
          <a:xfrm>
            <a:off x="174388" y="1483360"/>
            <a:ext cx="6470650" cy="385445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85000"/>
              </a:lnSpc>
              <a:buNone/>
            </a:pPr>
            <a:r>
              <a:rPr lang="ru-RU" sz="3900" b="0" strike="noStrike" spc="-1" dirty="0">
                <a:solidFill>
                  <a:srgbClr val="F5F5F5"/>
                </a:solidFill>
                <a:latin typeface="Arial Black" panose="020B0A04020102020204" pitchFamily="34" charset="0"/>
              </a:rPr>
              <a:t>Цикл документально-патриотических</a:t>
            </a:r>
            <a:r>
              <a:rPr sz="3900" dirty="0">
                <a:latin typeface="Arial Black" panose="020B0A04020102020204" pitchFamily="34" charset="0"/>
              </a:rPr>
              <a:t/>
            </a:r>
            <a:br>
              <a:rPr sz="3900" dirty="0">
                <a:latin typeface="Arial Black" panose="020B0A04020102020204" pitchFamily="34" charset="0"/>
              </a:rPr>
            </a:br>
            <a:r>
              <a:rPr lang="ru-RU" sz="3900" b="0" strike="noStrike" spc="-1" dirty="0">
                <a:solidFill>
                  <a:srgbClr val="F5F5F5"/>
                </a:solidFill>
                <a:latin typeface="Arial Black" panose="020B0A04020102020204" pitchFamily="34" charset="0"/>
              </a:rPr>
              <a:t>фильмов </a:t>
            </a:r>
            <a:r>
              <a:rPr sz="3900" dirty="0">
                <a:latin typeface="Arial Black" panose="020B0A04020102020204" pitchFamily="34" charset="0"/>
              </a:rPr>
              <a:t/>
            </a:r>
            <a:br>
              <a:rPr sz="3900" dirty="0">
                <a:latin typeface="Arial Black" panose="020B0A04020102020204" pitchFamily="34" charset="0"/>
              </a:rPr>
            </a:br>
            <a:r>
              <a:rPr lang="ru-RU" sz="3900" b="0" strike="noStrike" spc="-1" dirty="0">
                <a:solidFill>
                  <a:srgbClr val="F5F5F5"/>
                </a:solidFill>
                <a:latin typeface="Arial Black" panose="020B0A04020102020204" pitchFamily="34" charset="0"/>
              </a:rPr>
              <a:t>«Герои в объективе»</a:t>
            </a:r>
            <a:endParaRPr lang="ru-RU" sz="3900" b="0" strike="noStrike" spc="-1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subTitle" idx="4294967295"/>
          </p:nvPr>
        </p:nvSpPr>
        <p:spPr>
          <a:xfrm>
            <a:off x="174388" y="4888536"/>
            <a:ext cx="3257434" cy="522288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Номинация: </a:t>
            </a:r>
            <a:r>
              <a:rPr lang="ru-RU" sz="2400" b="0" strike="noStrike" spc="-1" dirty="0" smtClean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«Медиа</a:t>
            </a:r>
            <a:r>
              <a:rPr lang="ru-RU" sz="2400" b="0" strike="noStrike" spc="-1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4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3" name="TextBox 6"/>
          <p:cNvSpPr/>
          <p:nvPr/>
        </p:nvSpPr>
        <p:spPr>
          <a:xfrm>
            <a:off x="174388" y="5950473"/>
            <a:ext cx="3703131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b="0" strike="noStrike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Белгородская область 2024 г.</a:t>
            </a:r>
            <a:endParaRPr lang="ru-RU" sz="20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08296" y="-36830"/>
            <a:ext cx="6037120" cy="6927325"/>
          </a:xfrm>
          <a:custGeom>
            <a:avLst/>
            <a:gdLst>
              <a:gd name="connsiteX0" fmla="*/ 0 w 5021179"/>
              <a:gd name="connsiteY0" fmla="*/ 0 h 6665495"/>
              <a:gd name="connsiteX1" fmla="*/ 5021179 w 5021179"/>
              <a:gd name="connsiteY1" fmla="*/ 0 h 6665495"/>
              <a:gd name="connsiteX2" fmla="*/ 5021179 w 5021179"/>
              <a:gd name="connsiteY2" fmla="*/ 6665495 h 6665495"/>
              <a:gd name="connsiteX3" fmla="*/ 0 w 5021179"/>
              <a:gd name="connsiteY3" fmla="*/ 6665495 h 6665495"/>
              <a:gd name="connsiteX4" fmla="*/ 0 w 5021179"/>
              <a:gd name="connsiteY4" fmla="*/ 0 h 6665495"/>
              <a:gd name="connsiteX0" fmla="*/ 0 w 5727032"/>
              <a:gd name="connsiteY0" fmla="*/ 0 h 6793832"/>
              <a:gd name="connsiteX1" fmla="*/ 5727032 w 5727032"/>
              <a:gd name="connsiteY1" fmla="*/ 128337 h 6793832"/>
              <a:gd name="connsiteX2" fmla="*/ 5727032 w 5727032"/>
              <a:gd name="connsiteY2" fmla="*/ 6793832 h 6793832"/>
              <a:gd name="connsiteX3" fmla="*/ 705853 w 5727032"/>
              <a:gd name="connsiteY3" fmla="*/ 6793832 h 6793832"/>
              <a:gd name="connsiteX4" fmla="*/ 0 w 5727032"/>
              <a:gd name="connsiteY4" fmla="*/ 0 h 6793832"/>
              <a:gd name="connsiteX0" fmla="*/ 0 w 5727032"/>
              <a:gd name="connsiteY0" fmla="*/ 0 h 6938211"/>
              <a:gd name="connsiteX1" fmla="*/ 5727032 w 5727032"/>
              <a:gd name="connsiteY1" fmla="*/ 128337 h 6938211"/>
              <a:gd name="connsiteX2" fmla="*/ 5727032 w 5727032"/>
              <a:gd name="connsiteY2" fmla="*/ 6793832 h 6938211"/>
              <a:gd name="connsiteX3" fmla="*/ 882316 w 5727032"/>
              <a:gd name="connsiteY3" fmla="*/ 6938211 h 6938211"/>
              <a:gd name="connsiteX4" fmla="*/ 0 w 5727032"/>
              <a:gd name="connsiteY4" fmla="*/ 0 h 6938211"/>
              <a:gd name="connsiteX0" fmla="*/ 0 w 5743074"/>
              <a:gd name="connsiteY0" fmla="*/ 0 h 6938211"/>
              <a:gd name="connsiteX1" fmla="*/ 5743074 w 5743074"/>
              <a:gd name="connsiteY1" fmla="*/ 128337 h 6938211"/>
              <a:gd name="connsiteX2" fmla="*/ 5743074 w 5743074"/>
              <a:gd name="connsiteY2" fmla="*/ 6793832 h 6938211"/>
              <a:gd name="connsiteX3" fmla="*/ 898358 w 5743074"/>
              <a:gd name="connsiteY3" fmla="*/ 6938211 h 6938211"/>
              <a:gd name="connsiteX4" fmla="*/ 0 w 5743074"/>
              <a:gd name="connsiteY4" fmla="*/ 0 h 6938211"/>
              <a:gd name="connsiteX0" fmla="*/ 0 w 5743074"/>
              <a:gd name="connsiteY0" fmla="*/ 0 h 6938211"/>
              <a:gd name="connsiteX1" fmla="*/ 5021179 w 5743074"/>
              <a:gd name="connsiteY1" fmla="*/ 16043 h 6938211"/>
              <a:gd name="connsiteX2" fmla="*/ 5743074 w 5743074"/>
              <a:gd name="connsiteY2" fmla="*/ 6793832 h 6938211"/>
              <a:gd name="connsiteX3" fmla="*/ 898358 w 5743074"/>
              <a:gd name="connsiteY3" fmla="*/ 6938211 h 6938211"/>
              <a:gd name="connsiteX4" fmla="*/ 0 w 5743074"/>
              <a:gd name="connsiteY4" fmla="*/ 0 h 6938211"/>
              <a:gd name="connsiteX0" fmla="*/ 0 w 5021179"/>
              <a:gd name="connsiteY0" fmla="*/ 0 h 6938211"/>
              <a:gd name="connsiteX1" fmla="*/ 5021179 w 5021179"/>
              <a:gd name="connsiteY1" fmla="*/ 16043 h 6938211"/>
              <a:gd name="connsiteX2" fmla="*/ 4973053 w 5021179"/>
              <a:gd name="connsiteY2" fmla="*/ 6906127 h 6938211"/>
              <a:gd name="connsiteX3" fmla="*/ 898358 w 5021179"/>
              <a:gd name="connsiteY3" fmla="*/ 6938211 h 6938211"/>
              <a:gd name="connsiteX4" fmla="*/ 0 w 5021179"/>
              <a:gd name="connsiteY4" fmla="*/ 0 h 6938211"/>
              <a:gd name="connsiteX0" fmla="*/ 0 w 5037222"/>
              <a:gd name="connsiteY0" fmla="*/ 0 h 6954253"/>
              <a:gd name="connsiteX1" fmla="*/ 5037222 w 5037222"/>
              <a:gd name="connsiteY1" fmla="*/ 32085 h 6954253"/>
              <a:gd name="connsiteX2" fmla="*/ 4989096 w 5037222"/>
              <a:gd name="connsiteY2" fmla="*/ 6922169 h 6954253"/>
              <a:gd name="connsiteX3" fmla="*/ 914401 w 5037222"/>
              <a:gd name="connsiteY3" fmla="*/ 6954253 h 6954253"/>
              <a:gd name="connsiteX4" fmla="*/ 0 w 5037222"/>
              <a:gd name="connsiteY4" fmla="*/ 0 h 6954253"/>
              <a:gd name="connsiteX0" fmla="*/ 0 w 5021179"/>
              <a:gd name="connsiteY0" fmla="*/ 48125 h 6922168"/>
              <a:gd name="connsiteX1" fmla="*/ 5021179 w 5021179"/>
              <a:gd name="connsiteY1" fmla="*/ 0 h 6922168"/>
              <a:gd name="connsiteX2" fmla="*/ 4973053 w 5021179"/>
              <a:gd name="connsiteY2" fmla="*/ 6890084 h 6922168"/>
              <a:gd name="connsiteX3" fmla="*/ 898358 w 5021179"/>
              <a:gd name="connsiteY3" fmla="*/ 6922168 h 6922168"/>
              <a:gd name="connsiteX4" fmla="*/ 0 w 5021179"/>
              <a:gd name="connsiteY4" fmla="*/ 48125 h 6922168"/>
              <a:gd name="connsiteX0" fmla="*/ 0 w 5021179"/>
              <a:gd name="connsiteY0" fmla="*/ 0 h 6938211"/>
              <a:gd name="connsiteX1" fmla="*/ 5021179 w 5021179"/>
              <a:gd name="connsiteY1" fmla="*/ 16043 h 6938211"/>
              <a:gd name="connsiteX2" fmla="*/ 4973053 w 5021179"/>
              <a:gd name="connsiteY2" fmla="*/ 6906127 h 6938211"/>
              <a:gd name="connsiteX3" fmla="*/ 898358 w 5021179"/>
              <a:gd name="connsiteY3" fmla="*/ 6938211 h 6938211"/>
              <a:gd name="connsiteX4" fmla="*/ 0 w 5021179"/>
              <a:gd name="connsiteY4" fmla="*/ 0 h 6938211"/>
              <a:gd name="connsiteX0" fmla="*/ 0 w 5021179"/>
              <a:gd name="connsiteY0" fmla="*/ 0 h 6938211"/>
              <a:gd name="connsiteX1" fmla="*/ 5021179 w 5021179"/>
              <a:gd name="connsiteY1" fmla="*/ 16043 h 6938211"/>
              <a:gd name="connsiteX2" fmla="*/ 4973053 w 5021179"/>
              <a:gd name="connsiteY2" fmla="*/ 6906127 h 6938211"/>
              <a:gd name="connsiteX3" fmla="*/ 914400 w 5021179"/>
              <a:gd name="connsiteY3" fmla="*/ 6938211 h 6938211"/>
              <a:gd name="connsiteX4" fmla="*/ 0 w 5021179"/>
              <a:gd name="connsiteY4" fmla="*/ 0 h 6938211"/>
              <a:gd name="connsiteX0" fmla="*/ 0 w 5021179"/>
              <a:gd name="connsiteY0" fmla="*/ 0 h 6954253"/>
              <a:gd name="connsiteX1" fmla="*/ 5021179 w 5021179"/>
              <a:gd name="connsiteY1" fmla="*/ 16043 h 6954253"/>
              <a:gd name="connsiteX2" fmla="*/ 4973053 w 5021179"/>
              <a:gd name="connsiteY2" fmla="*/ 6906127 h 6954253"/>
              <a:gd name="connsiteX3" fmla="*/ 882316 w 5021179"/>
              <a:gd name="connsiteY3" fmla="*/ 6954253 h 6954253"/>
              <a:gd name="connsiteX4" fmla="*/ 0 w 5021179"/>
              <a:gd name="connsiteY4" fmla="*/ 0 h 6954253"/>
              <a:gd name="connsiteX0" fmla="*/ 0 w 5037221"/>
              <a:gd name="connsiteY0" fmla="*/ 0 h 6954253"/>
              <a:gd name="connsiteX1" fmla="*/ 5037221 w 5037221"/>
              <a:gd name="connsiteY1" fmla="*/ 16043 h 6954253"/>
              <a:gd name="connsiteX2" fmla="*/ 4989095 w 5037221"/>
              <a:gd name="connsiteY2" fmla="*/ 6906127 h 6954253"/>
              <a:gd name="connsiteX3" fmla="*/ 898358 w 5037221"/>
              <a:gd name="connsiteY3" fmla="*/ 6954253 h 6954253"/>
              <a:gd name="connsiteX4" fmla="*/ 0 w 5037221"/>
              <a:gd name="connsiteY4" fmla="*/ 0 h 6954253"/>
              <a:gd name="connsiteX0" fmla="*/ 0 w 5037221"/>
              <a:gd name="connsiteY0" fmla="*/ 0 h 6954253"/>
              <a:gd name="connsiteX1" fmla="*/ 5037221 w 5037221"/>
              <a:gd name="connsiteY1" fmla="*/ 16043 h 6954253"/>
              <a:gd name="connsiteX2" fmla="*/ 4989095 w 5037221"/>
              <a:gd name="connsiteY2" fmla="*/ 6906127 h 6954253"/>
              <a:gd name="connsiteX3" fmla="*/ 898358 w 5037221"/>
              <a:gd name="connsiteY3" fmla="*/ 6954253 h 6954253"/>
              <a:gd name="connsiteX4" fmla="*/ 0 w 5037221"/>
              <a:gd name="connsiteY4" fmla="*/ 0 h 6954253"/>
              <a:gd name="connsiteX0" fmla="*/ 0 w 5037221"/>
              <a:gd name="connsiteY0" fmla="*/ 0 h 6954253"/>
              <a:gd name="connsiteX1" fmla="*/ 5037221 w 5037221"/>
              <a:gd name="connsiteY1" fmla="*/ 16043 h 6954253"/>
              <a:gd name="connsiteX2" fmla="*/ 4975710 w 5037221"/>
              <a:gd name="connsiteY2" fmla="*/ 6922307 h 6954253"/>
              <a:gd name="connsiteX3" fmla="*/ 898358 w 5037221"/>
              <a:gd name="connsiteY3" fmla="*/ 6954253 h 6954253"/>
              <a:gd name="connsiteX4" fmla="*/ 0 w 5037221"/>
              <a:gd name="connsiteY4" fmla="*/ 0 h 6954253"/>
              <a:gd name="connsiteX0" fmla="*/ 0 w 5037221"/>
              <a:gd name="connsiteY0" fmla="*/ 0 h 6987028"/>
              <a:gd name="connsiteX1" fmla="*/ 5037221 w 5037221"/>
              <a:gd name="connsiteY1" fmla="*/ 16043 h 6987028"/>
              <a:gd name="connsiteX2" fmla="*/ 4989095 w 5037221"/>
              <a:gd name="connsiteY2" fmla="*/ 6987028 h 6987028"/>
              <a:gd name="connsiteX3" fmla="*/ 898358 w 5037221"/>
              <a:gd name="connsiteY3" fmla="*/ 6954253 h 6987028"/>
              <a:gd name="connsiteX4" fmla="*/ 0 w 5037221"/>
              <a:gd name="connsiteY4" fmla="*/ 0 h 6987028"/>
              <a:gd name="connsiteX0" fmla="*/ 0 w 5037221"/>
              <a:gd name="connsiteY0" fmla="*/ 0 h 6987028"/>
              <a:gd name="connsiteX1" fmla="*/ 5037221 w 5037221"/>
              <a:gd name="connsiteY1" fmla="*/ 16043 h 6987028"/>
              <a:gd name="connsiteX2" fmla="*/ 4989095 w 5037221"/>
              <a:gd name="connsiteY2" fmla="*/ 6987028 h 6987028"/>
              <a:gd name="connsiteX3" fmla="*/ 898358 w 5037221"/>
              <a:gd name="connsiteY3" fmla="*/ 6954253 h 6987028"/>
              <a:gd name="connsiteX4" fmla="*/ 0 w 5037221"/>
              <a:gd name="connsiteY4" fmla="*/ 0 h 69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7221" h="6987028">
                <a:moveTo>
                  <a:pt x="0" y="0"/>
                </a:moveTo>
                <a:lnTo>
                  <a:pt x="5037221" y="16043"/>
                </a:lnTo>
                <a:lnTo>
                  <a:pt x="4989095" y="6987028"/>
                </a:lnTo>
                <a:lnTo>
                  <a:pt x="898358" y="69542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9" name="Прямая соединительная линия 398"/>
          <p:cNvCxnSpPr>
            <a:endCxn id="6" idx="3"/>
          </p:cNvCxnSpPr>
          <p:nvPr/>
        </p:nvCxnSpPr>
        <p:spPr>
          <a:xfrm>
            <a:off x="6208296" y="-36830"/>
            <a:ext cx="1076684" cy="689483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" y="-27732"/>
            <a:ext cx="12186960" cy="6913463"/>
          </a:xfrm>
          <a:prstGeom prst="rect">
            <a:avLst/>
          </a:prstGeom>
        </p:spPr>
      </p:pic>
      <p:sp>
        <p:nvSpPr>
          <p:cNvPr id="7" name="Shape 1">
            <a:extLst>
              <a:ext uri="{FF2B5EF4-FFF2-40B4-BE49-F238E27FC236}">
                <a16:creationId xmlns:a16="http://schemas.microsoft.com/office/drawing/2014/main" id="{13337E9A-F919-B9FB-A76F-8147B0617ED7}"/>
              </a:ext>
            </a:extLst>
          </p:cNvPr>
          <p:cNvSpPr/>
          <p:nvPr/>
        </p:nvSpPr>
        <p:spPr>
          <a:xfrm>
            <a:off x="0" y="0"/>
            <a:ext cx="4569657" cy="6858000"/>
          </a:xfrm>
          <a:prstGeom prst="rect">
            <a:avLst/>
          </a:prstGeom>
          <a:solidFill>
            <a:srgbClr val="080E26"/>
          </a:solidFill>
          <a:ln/>
        </p:spPr>
      </p:sp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165148" y="1492777"/>
            <a:ext cx="4239360" cy="7063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just">
              <a:lnSpc>
                <a:spcPct val="90000"/>
              </a:lnSpc>
              <a:buNone/>
            </a:pPr>
            <a:r>
              <a:rPr lang="ru-RU" sz="3200" b="0" strike="noStrike" spc="-1" dirty="0">
                <a:solidFill>
                  <a:srgbClr val="FFFFFF"/>
                </a:solidFill>
                <a:latin typeface="Arial Black" panose="020B0A04020102020204" pitchFamily="34" charset="0"/>
              </a:rPr>
              <a:t>Предполагаемые результаты</a:t>
            </a:r>
            <a:endParaRPr lang="ru-RU" sz="3200" b="0" strike="noStrike" spc="-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45BB7-9E02-3168-D3FD-791B553DA656}"/>
              </a:ext>
            </a:extLst>
          </p:cNvPr>
          <p:cNvSpPr txBox="1"/>
          <p:nvPr/>
        </p:nvSpPr>
        <p:spPr>
          <a:xfrm>
            <a:off x="5730221" y="256292"/>
            <a:ext cx="62030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Снят цикл из 5 документальных фильмов </a:t>
            </a: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об участниках СВО, которые ежедневно не жалея себя, бескорыстно помогают нашей </a:t>
            </a:r>
            <a:r>
              <a:rPr lang="ru-RU" sz="1800" b="0" strike="noStrike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Родине</a:t>
            </a:r>
            <a:r>
              <a:rPr lang="ru-RU" sz="1800" b="0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C008A0-E96B-E103-6A3B-7F30698374BD}"/>
              </a:ext>
            </a:extLst>
          </p:cNvPr>
          <p:cNvSpPr txBox="1"/>
          <p:nvPr/>
        </p:nvSpPr>
        <p:spPr>
          <a:xfrm>
            <a:off x="5730221" y="1668715"/>
            <a:ext cx="6203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Набрано не менее 15 тысяч просмотров </a:t>
            </a: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на площадках ВКонтакте и </a:t>
            </a:r>
            <a:r>
              <a:rPr lang="en-US" sz="1800" b="0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RuTube</a:t>
            </a:r>
            <a:r>
              <a:rPr lang="ru-RU" sz="1800" b="0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2D27C7-1096-9EA1-3DAC-63CA40C253C0}"/>
              </a:ext>
            </a:extLst>
          </p:cNvPr>
          <p:cNvSpPr txBox="1"/>
          <p:nvPr/>
        </p:nvSpPr>
        <p:spPr>
          <a:xfrm>
            <a:off x="5730221" y="2803641"/>
            <a:ext cx="62030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Состоялся премьерный показ фильмов </a:t>
            </a: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в МБУК «ЯЦКР</a:t>
            </a:r>
            <a:r>
              <a:rPr lang="ru-RU" spc="-1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800" b="0" strike="noStrike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Звездный» </a:t>
            </a:r>
            <a:r>
              <a:rPr lang="ru-RU" sz="1800" b="0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с охватом не менее 300 человек.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710AB-2BEA-94B5-4793-F9B1096ED9C7}"/>
              </a:ext>
            </a:extLst>
          </p:cNvPr>
          <p:cNvSpPr txBox="1"/>
          <p:nvPr/>
        </p:nvSpPr>
        <p:spPr>
          <a:xfrm>
            <a:off x="5730221" y="4077066"/>
            <a:ext cx="62030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Повысилась мотивация молодежи к изучению причин и важности  СВО, а также увеличилось желание помогать своей </a:t>
            </a:r>
            <a:r>
              <a:rPr lang="ru-RU" sz="1800" b="0" strike="noStrike" spc="-1" dirty="0" smtClean="0">
                <a:latin typeface="Arial" panose="020B0604020202020204" pitchFamily="34" charset="0"/>
                <a:cs typeface="Arial" panose="020B0604020202020204" pitchFamily="34" charset="0"/>
              </a:rPr>
              <a:t>Родине</a:t>
            </a:r>
            <a:r>
              <a:rPr lang="ru-RU" sz="1800" b="0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94D9EC-AF72-8278-9292-A4E1D678C83C}"/>
              </a:ext>
            </a:extLst>
          </p:cNvPr>
          <p:cNvSpPr txBox="1"/>
          <p:nvPr/>
        </p:nvSpPr>
        <p:spPr>
          <a:xfrm>
            <a:off x="5730221" y="5190534"/>
            <a:ext cx="62030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0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Документальные фильмы показаны </a:t>
            </a:r>
          </a:p>
          <a:p>
            <a:r>
              <a:rPr lang="ru-RU" sz="1800" b="0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в общеобразовательных учреждениях Белгородской области на классных часах </a:t>
            </a:r>
          </a:p>
          <a:p>
            <a:r>
              <a:rPr lang="ru-RU" sz="1800" b="0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с последующим обсуждением между одноклассниками и учителями.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0" descr="preencoded.png">
            <a:extLst>
              <a:ext uri="{FF2B5EF4-FFF2-40B4-BE49-F238E27FC236}">
                <a16:creationId xmlns:a16="http://schemas.microsoft.com/office/drawing/2014/main" id="{6153368B-2B5B-29F1-9D50-021502D69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857" y="219352"/>
            <a:ext cx="623838" cy="998209"/>
          </a:xfrm>
          <a:prstGeom prst="rect">
            <a:avLst/>
          </a:prstGeom>
        </p:spPr>
      </p:pic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64439CE2-0834-3661-597B-D8B3672C9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857" y="1492777"/>
            <a:ext cx="623838" cy="998209"/>
          </a:xfrm>
          <a:prstGeom prst="rect">
            <a:avLst/>
          </a:prstGeom>
        </p:spPr>
      </p:pic>
      <p:pic>
        <p:nvPicPr>
          <p:cNvPr id="15" name="Image 2" descr="preencoded.png">
            <a:extLst>
              <a:ext uri="{FF2B5EF4-FFF2-40B4-BE49-F238E27FC236}">
                <a16:creationId xmlns:a16="http://schemas.microsoft.com/office/drawing/2014/main" id="{9E5E706C-07B0-56F7-046F-C46C395BD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857" y="2766202"/>
            <a:ext cx="623838" cy="998209"/>
          </a:xfrm>
          <a:prstGeom prst="rect">
            <a:avLst/>
          </a:prstGeom>
        </p:spPr>
      </p:pic>
      <p:pic>
        <p:nvPicPr>
          <p:cNvPr id="17" name="Image 3" descr="preencoded.png">
            <a:extLst>
              <a:ext uri="{FF2B5EF4-FFF2-40B4-BE49-F238E27FC236}">
                <a16:creationId xmlns:a16="http://schemas.microsoft.com/office/drawing/2014/main" id="{EE80BBC2-6318-13E2-67A6-F22C37C104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0857" y="4039627"/>
            <a:ext cx="623838" cy="998209"/>
          </a:xfrm>
          <a:prstGeom prst="rect">
            <a:avLst/>
          </a:prstGeom>
        </p:spPr>
      </p:pic>
      <p:pic>
        <p:nvPicPr>
          <p:cNvPr id="18" name="Image 4" descr="preencoded.png">
            <a:extLst>
              <a:ext uri="{FF2B5EF4-FFF2-40B4-BE49-F238E27FC236}">
                <a16:creationId xmlns:a16="http://schemas.microsoft.com/office/drawing/2014/main" id="{8555FE8F-A7BB-16C9-985F-EC9287D335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0857" y="5313052"/>
            <a:ext cx="623838" cy="9982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90" b="89958" l="6609" r="89988">
                        <a14:foregroundMark x1="27337" y1="38241" x2="27923" y2="24037"/>
                        <a14:foregroundMark x1="24677" y1="39802" x2="24951" y2="60718"/>
                        <a14:foregroundMark x1="27337" y1="60718" x2="28510" y2="83923"/>
                        <a14:foregroundMark x1="21118" y1="57544" x2="17286" y2="85536"/>
                        <a14:foregroundMark x1="22292" y1="23673" x2="18733" y2="26015"/>
                        <a14:foregroundMark x1="22605" y1="22477" x2="20219" y2="24037"/>
                      </a14:backgroundRemoval>
                    </a14:imgEffect>
                    <a14:imgEffect>
                      <a14:artisticPaintStrokes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22" y="2508086"/>
            <a:ext cx="4608872" cy="3464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" y="-27732"/>
            <a:ext cx="12186960" cy="6913463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>
          <a:xfrm>
            <a:off x="5751145" y="5391155"/>
            <a:ext cx="1406171" cy="128526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  <a:alpha val="78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76706" y="1999811"/>
            <a:ext cx="1132623" cy="101264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  <a:alpha val="78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0987156" y="2732372"/>
            <a:ext cx="915452" cy="88508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  <a:alpha val="78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15857" y="3825348"/>
            <a:ext cx="3741840" cy="1641377"/>
          </a:xfrm>
          <a:prstGeom prst="roundRect">
            <a:avLst/>
          </a:prstGeom>
          <a:solidFill>
            <a:schemeClr val="bg1">
              <a:lumMod val="8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0A6187DB-90A6-FE15-DD0F-64A82D8110CB}"/>
              </a:ext>
            </a:extLst>
          </p:cNvPr>
          <p:cNvSpPr txBox="1">
            <a:spLocks/>
          </p:cNvSpPr>
          <p:nvPr/>
        </p:nvSpPr>
        <p:spPr>
          <a:xfrm>
            <a:off x="715857" y="3764946"/>
            <a:ext cx="3741840" cy="15624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spc="-1" dirty="0">
                <a:latin typeface="Arial Black" panose="020B0A04020102020204" pitchFamily="34" charset="0"/>
              </a:rPr>
              <a:t>Команда проекта</a:t>
            </a: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D0F9FD9A-DF18-D1EC-F04B-249E0243E922}"/>
              </a:ext>
            </a:extLst>
          </p:cNvPr>
          <p:cNvSpPr txBox="1">
            <a:spLocks/>
          </p:cNvSpPr>
          <p:nvPr/>
        </p:nvSpPr>
        <p:spPr>
          <a:xfrm>
            <a:off x="5290737" y="607926"/>
            <a:ext cx="1943640" cy="26996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tIns="2016000" rIns="0" bIns="144000" anchor="ctr">
            <a:normAutofit fontScale="90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2000"/>
              </a:lnSpc>
              <a:spcBef>
                <a:spcPts val="9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ru-RU" sz="1600" spc="-1" dirty="0">
                <a:latin typeface="Arial" panose="020B0604020202020204" pitchFamily="34" charset="0"/>
                <a:cs typeface="Arial" panose="020B0604020202020204" pitchFamily="34" charset="0"/>
              </a:rPr>
              <a:t>Меркулова Есения</a:t>
            </a:r>
          </a:p>
          <a:p>
            <a:pPr algn="ctr">
              <a:lnSpc>
                <a:spcPct val="112000"/>
              </a:lnSpc>
              <a:spcBef>
                <a:spcPts val="9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ru-RU" sz="1600" b="1" spc="-1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Руководитель</a:t>
            </a:r>
            <a:endParaRPr lang="ru-RU" sz="16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ceHolder 3">
            <a:extLst>
              <a:ext uri="{FF2B5EF4-FFF2-40B4-BE49-F238E27FC236}">
                <a16:creationId xmlns:a16="http://schemas.microsoft.com/office/drawing/2014/main" id="{D513B505-3CAB-1E00-2346-033C19886FB1}"/>
              </a:ext>
            </a:extLst>
          </p:cNvPr>
          <p:cNvSpPr txBox="1">
            <a:spLocks/>
          </p:cNvSpPr>
          <p:nvPr/>
        </p:nvSpPr>
        <p:spPr>
          <a:xfrm>
            <a:off x="7423916" y="602526"/>
            <a:ext cx="1964167" cy="27050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tIns="2016000" rIns="0" bIns="14400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ru-RU" sz="1400" spc="-1" dirty="0">
                <a:latin typeface="Arial" panose="020B0604020202020204" pitchFamily="34" charset="0"/>
                <a:cs typeface="Arial" panose="020B0604020202020204" pitchFamily="34" charset="0"/>
              </a:rPr>
              <a:t>Достова Марина</a:t>
            </a:r>
          </a:p>
          <a:p>
            <a:pPr marL="10800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ru-RU" sz="1400" b="1" spc="-1" dirty="0">
                <a:latin typeface="Arial" panose="020B0604020202020204" pitchFamily="34" charset="0"/>
                <a:cs typeface="Arial" panose="020B0604020202020204" pitchFamily="34" charset="0"/>
              </a:rPr>
              <a:t>Заместитель руководителя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laceHolder 4">
            <a:extLst>
              <a:ext uri="{FF2B5EF4-FFF2-40B4-BE49-F238E27FC236}">
                <a16:creationId xmlns:a16="http://schemas.microsoft.com/office/drawing/2014/main" id="{EC56119E-6067-2E09-AF4F-67EEDDF45A9A}"/>
              </a:ext>
            </a:extLst>
          </p:cNvPr>
          <p:cNvSpPr txBox="1">
            <a:spLocks/>
          </p:cNvSpPr>
          <p:nvPr/>
        </p:nvSpPr>
        <p:spPr>
          <a:xfrm>
            <a:off x="9557097" y="607926"/>
            <a:ext cx="1943640" cy="26996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tIns="2016000" rIns="0" bIns="144000" anchor="ctr">
            <a:normAutofit fontScale="90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2000"/>
              </a:lnSpc>
              <a:spcBef>
                <a:spcPts val="9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ru-RU" sz="1600" spc="-1" dirty="0">
                <a:latin typeface="Arial" panose="020B0604020202020204" pitchFamily="34" charset="0"/>
                <a:cs typeface="Arial" panose="020B0604020202020204" pitchFamily="34" charset="0"/>
              </a:rPr>
              <a:t>Соловьева Ксения</a:t>
            </a:r>
          </a:p>
          <a:p>
            <a:pPr algn="ctr">
              <a:lnSpc>
                <a:spcPct val="112000"/>
              </a:lnSpc>
              <a:spcBef>
                <a:spcPts val="9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1600" b="1" spc="-1" dirty="0">
                <a:latin typeface="Arial" panose="020B0604020202020204" pitchFamily="34" charset="0"/>
                <a:cs typeface="Arial" panose="020B0604020202020204" pitchFamily="34" charset="0"/>
              </a:rPr>
              <a:t>SMM</a:t>
            </a:r>
            <a:r>
              <a:rPr lang="ru-RU" sz="1600" b="1" spc="-1" dirty="0">
                <a:latin typeface="Arial" panose="020B0604020202020204" pitchFamily="34" charset="0"/>
                <a:cs typeface="Arial" panose="020B0604020202020204" pitchFamily="34" charset="0"/>
              </a:rPr>
              <a:t>-менеджер</a:t>
            </a:r>
            <a:endParaRPr lang="ru-RU" sz="16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10">
            <a:extLst>
              <a:ext uri="{FF2B5EF4-FFF2-40B4-BE49-F238E27FC236}">
                <a16:creationId xmlns:a16="http://schemas.microsoft.com/office/drawing/2014/main" id="{62E7ED0A-28FD-7ACE-1FA2-FC0C3698C8EA}"/>
              </a:ext>
            </a:extLst>
          </p:cNvPr>
          <p:cNvPicPr/>
          <p:nvPr/>
        </p:nvPicPr>
        <p:blipFill>
          <a:blip r:embed="rId4"/>
          <a:srcRect t="5813" r="3682" b="18784"/>
          <a:stretch/>
        </p:blipFill>
        <p:spPr>
          <a:xfrm>
            <a:off x="600657" y="602526"/>
            <a:ext cx="3972240" cy="2071800"/>
          </a:xfrm>
          <a:prstGeom prst="rect">
            <a:avLst/>
          </a:prstGeom>
          <a:ln w="0">
            <a:noFill/>
          </a:ln>
        </p:spPr>
      </p:pic>
      <p:sp>
        <p:nvSpPr>
          <p:cNvPr id="8" name="PlaceHolder 2">
            <a:extLst>
              <a:ext uri="{FF2B5EF4-FFF2-40B4-BE49-F238E27FC236}">
                <a16:creationId xmlns:a16="http://schemas.microsoft.com/office/drawing/2014/main" id="{D92E729A-B156-34EB-A45F-F3BBE7FD5661}"/>
              </a:ext>
            </a:extLst>
          </p:cNvPr>
          <p:cNvSpPr txBox="1">
            <a:spLocks/>
          </p:cNvSpPr>
          <p:nvPr/>
        </p:nvSpPr>
        <p:spPr>
          <a:xfrm>
            <a:off x="5290737" y="607926"/>
            <a:ext cx="1943640" cy="26996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tIns="2016000" rIns="0" bIns="144000" anchor="ctr">
            <a:normAutofit fontScale="90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2000"/>
              </a:lnSpc>
              <a:spcBef>
                <a:spcPts val="9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ru-RU" sz="1700" spc="-1" dirty="0">
                <a:latin typeface="Arial" panose="020B0604020202020204" pitchFamily="34" charset="0"/>
                <a:cs typeface="Arial" panose="020B0604020202020204" pitchFamily="34" charset="0"/>
              </a:rPr>
              <a:t>Меркулова Есения</a:t>
            </a:r>
          </a:p>
          <a:p>
            <a:pPr algn="ctr">
              <a:lnSpc>
                <a:spcPct val="112000"/>
              </a:lnSpc>
              <a:spcBef>
                <a:spcPts val="9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ru-RU" sz="1600" b="1" spc="-1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Руководитель</a:t>
            </a:r>
            <a:endParaRPr lang="ru-RU" sz="16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laceHolder 3">
            <a:extLst>
              <a:ext uri="{FF2B5EF4-FFF2-40B4-BE49-F238E27FC236}">
                <a16:creationId xmlns:a16="http://schemas.microsoft.com/office/drawing/2014/main" id="{6E5A72AF-CADF-3014-88B6-34E5B8333DDC}"/>
              </a:ext>
            </a:extLst>
          </p:cNvPr>
          <p:cNvSpPr txBox="1">
            <a:spLocks/>
          </p:cNvSpPr>
          <p:nvPr/>
        </p:nvSpPr>
        <p:spPr>
          <a:xfrm>
            <a:off x="7423916" y="602526"/>
            <a:ext cx="1964167" cy="27050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tIns="2016000" rIns="0" bIns="14400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ru-RU" sz="1500" spc="-1" dirty="0">
                <a:latin typeface="Arial" panose="020B0604020202020204" pitchFamily="34" charset="0"/>
                <a:cs typeface="Arial" panose="020B0604020202020204" pitchFamily="34" charset="0"/>
              </a:rPr>
              <a:t>Достова Марина</a:t>
            </a:r>
          </a:p>
          <a:p>
            <a:pPr marL="10800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ru-RU" sz="1400" b="1" spc="-1" dirty="0">
                <a:latin typeface="Arial" panose="020B0604020202020204" pitchFamily="34" charset="0"/>
                <a:cs typeface="Arial" panose="020B0604020202020204" pitchFamily="34" charset="0"/>
              </a:rPr>
              <a:t>Заместитель руководителя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1A044E64-53EA-461A-45EC-490143FBD9C3}"/>
              </a:ext>
            </a:extLst>
          </p:cNvPr>
          <p:cNvSpPr txBox="1">
            <a:spLocks/>
          </p:cNvSpPr>
          <p:nvPr/>
        </p:nvSpPr>
        <p:spPr>
          <a:xfrm>
            <a:off x="9557097" y="607926"/>
            <a:ext cx="1943640" cy="26996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tIns="2016000" rIns="0" bIns="144000" anchor="ctr">
            <a:normAutofit fontScale="90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2000"/>
              </a:lnSpc>
              <a:spcBef>
                <a:spcPts val="9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ru-RU" sz="1700" spc="-1" dirty="0">
                <a:latin typeface="Arial" panose="020B0604020202020204" pitchFamily="34" charset="0"/>
                <a:cs typeface="Arial" panose="020B0604020202020204" pitchFamily="34" charset="0"/>
              </a:rPr>
              <a:t>Соловьева Ксения</a:t>
            </a:r>
          </a:p>
          <a:p>
            <a:pPr algn="ctr">
              <a:lnSpc>
                <a:spcPct val="112000"/>
              </a:lnSpc>
              <a:spcBef>
                <a:spcPts val="9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1600" b="1" spc="-1" dirty="0">
                <a:latin typeface="Arial" panose="020B0604020202020204" pitchFamily="34" charset="0"/>
                <a:cs typeface="Arial" panose="020B0604020202020204" pitchFamily="34" charset="0"/>
              </a:rPr>
              <a:t>SMM</a:t>
            </a:r>
            <a:r>
              <a:rPr lang="ru-RU" sz="1600" b="1" spc="-1" dirty="0">
                <a:latin typeface="Arial" panose="020B0604020202020204" pitchFamily="34" charset="0"/>
                <a:cs typeface="Arial" panose="020B0604020202020204" pitchFamily="34" charset="0"/>
              </a:rPr>
              <a:t>-менеджер</a:t>
            </a:r>
            <a:endParaRPr lang="ru-RU" sz="16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laceHolder 5">
            <a:extLst>
              <a:ext uri="{FF2B5EF4-FFF2-40B4-BE49-F238E27FC236}">
                <a16:creationId xmlns:a16="http://schemas.microsoft.com/office/drawing/2014/main" id="{83949BEF-CA9A-9346-EAD6-745803A23BFA}"/>
              </a:ext>
            </a:extLst>
          </p:cNvPr>
          <p:cNvSpPr txBox="1">
            <a:spLocks/>
          </p:cNvSpPr>
          <p:nvPr/>
        </p:nvSpPr>
        <p:spPr>
          <a:xfrm>
            <a:off x="6303923" y="3548046"/>
            <a:ext cx="2023346" cy="27777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tIns="2016000" rIns="0" bIns="14400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2000"/>
              </a:lnSpc>
              <a:spcBef>
                <a:spcPts val="9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ru-RU" sz="1500" spc="-1" dirty="0">
                <a:latin typeface="Arial" panose="020B0604020202020204" pitchFamily="34" charset="0"/>
                <a:cs typeface="Arial" panose="020B0604020202020204" pitchFamily="34" charset="0"/>
              </a:rPr>
              <a:t>Шумова Мария</a:t>
            </a:r>
          </a:p>
          <a:p>
            <a:pPr algn="ctr">
              <a:lnSpc>
                <a:spcPct val="112000"/>
              </a:lnSpc>
              <a:spcBef>
                <a:spcPts val="9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ru-RU" sz="1400" b="1" spc="-1" dirty="0">
                <a:latin typeface="Arial" panose="020B0604020202020204" pitchFamily="34" charset="0"/>
                <a:cs typeface="Arial" panose="020B0604020202020204" pitchFamily="34" charset="0"/>
              </a:rPr>
              <a:t>Менеджер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laceHolder 6">
            <a:extLst>
              <a:ext uri="{FF2B5EF4-FFF2-40B4-BE49-F238E27FC236}">
                <a16:creationId xmlns:a16="http://schemas.microsoft.com/office/drawing/2014/main" id="{1BF9C5AB-7624-65AB-FB3F-1DF32982AC75}"/>
              </a:ext>
            </a:extLst>
          </p:cNvPr>
          <p:cNvSpPr txBox="1">
            <a:spLocks/>
          </p:cNvSpPr>
          <p:nvPr/>
        </p:nvSpPr>
        <p:spPr>
          <a:xfrm>
            <a:off x="8546623" y="3536958"/>
            <a:ext cx="2023346" cy="2766672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tIns="2016000" rIns="0" bIns="14400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ru-RU" sz="1500" spc="-1" dirty="0">
                <a:latin typeface="Arial" panose="020B0604020202020204" pitchFamily="34" charset="0"/>
                <a:cs typeface="Arial" panose="020B0604020202020204" pitchFamily="34" charset="0"/>
              </a:rPr>
              <a:t>Блинкова София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ru-RU" sz="1400" b="1" spc="-1" dirty="0">
                <a:latin typeface="Arial" panose="020B0604020202020204" pitchFamily="34" charset="0"/>
                <a:cs typeface="Arial" panose="020B0604020202020204" pitchFamily="34" charset="0"/>
              </a:rPr>
              <a:t>Креативный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ru-RU" sz="1400" b="1" spc="-1" dirty="0">
                <a:latin typeface="Arial" panose="020B0604020202020204" pitchFamily="34" charset="0"/>
                <a:cs typeface="Arial" panose="020B0604020202020204" pitchFamily="34" charset="0"/>
              </a:rPr>
              <a:t>продюсер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9">
            <a:extLst>
              <a:ext uri="{FF2B5EF4-FFF2-40B4-BE49-F238E27FC236}">
                <a16:creationId xmlns:a16="http://schemas.microsoft.com/office/drawing/2014/main" id="{684FE3D3-2134-2E42-B811-49D889A35103}"/>
              </a:ext>
            </a:extLst>
          </p:cNvPr>
          <p:cNvPicPr/>
          <p:nvPr/>
        </p:nvPicPr>
        <p:blipFill>
          <a:blip r:embed="rId5"/>
          <a:srcRect l="29425" t="13332" r="5401"/>
          <a:stretch/>
        </p:blipFill>
        <p:spPr>
          <a:xfrm>
            <a:off x="5324397" y="639534"/>
            <a:ext cx="1871640" cy="1866600"/>
          </a:xfrm>
          <a:prstGeom prst="rect">
            <a:avLst/>
          </a:prstGeom>
          <a:ln w="0">
            <a:noFill/>
          </a:ln>
        </p:spPr>
      </p:pic>
      <p:pic>
        <p:nvPicPr>
          <p:cNvPr id="23" name="Рисунок 11">
            <a:extLst>
              <a:ext uri="{FF2B5EF4-FFF2-40B4-BE49-F238E27FC236}">
                <a16:creationId xmlns:a16="http://schemas.microsoft.com/office/drawing/2014/main" id="{6B1F0848-D68D-97E2-356A-7ABAFE5D42E7}"/>
              </a:ext>
            </a:extLst>
          </p:cNvPr>
          <p:cNvPicPr/>
          <p:nvPr/>
        </p:nvPicPr>
        <p:blipFill>
          <a:blip r:embed="rId6"/>
          <a:srcRect l="2259" t="3207" r="1845" b="25062"/>
          <a:stretch/>
        </p:blipFill>
        <p:spPr>
          <a:xfrm>
            <a:off x="7470179" y="628446"/>
            <a:ext cx="1871640" cy="1866600"/>
          </a:xfrm>
          <a:prstGeom prst="rect">
            <a:avLst/>
          </a:prstGeom>
          <a:ln w="0">
            <a:noFill/>
          </a:ln>
        </p:spPr>
      </p:pic>
      <p:pic>
        <p:nvPicPr>
          <p:cNvPr id="24" name="Рисунок 13">
            <a:extLst>
              <a:ext uri="{FF2B5EF4-FFF2-40B4-BE49-F238E27FC236}">
                <a16:creationId xmlns:a16="http://schemas.microsoft.com/office/drawing/2014/main" id="{F978D8F2-4122-AFF7-9A8D-5D2A2052179E}"/>
              </a:ext>
            </a:extLst>
          </p:cNvPr>
          <p:cNvPicPr/>
          <p:nvPr/>
        </p:nvPicPr>
        <p:blipFill>
          <a:blip r:embed="rId7"/>
          <a:srcRect t="8464" b="24869"/>
          <a:stretch/>
        </p:blipFill>
        <p:spPr>
          <a:xfrm>
            <a:off x="6383916" y="3606546"/>
            <a:ext cx="1863360" cy="1879200"/>
          </a:xfrm>
          <a:prstGeom prst="rect">
            <a:avLst/>
          </a:prstGeom>
          <a:ln w="0">
            <a:noFill/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6EC850A-D5EF-00D4-9CBA-012C15331DCF}"/>
              </a:ext>
            </a:extLst>
          </p:cNvPr>
          <p:cNvPicPr/>
          <p:nvPr/>
        </p:nvPicPr>
        <p:blipFill>
          <a:blip r:embed="rId8"/>
          <a:srcRect l="1937" t="21771" r="17386" b="23000"/>
          <a:stretch/>
        </p:blipFill>
        <p:spPr>
          <a:xfrm>
            <a:off x="8632617" y="3606546"/>
            <a:ext cx="1848960" cy="1879200"/>
          </a:xfrm>
          <a:prstGeom prst="rect">
            <a:avLst/>
          </a:prstGeom>
          <a:ln w="0">
            <a:noFill/>
          </a:ln>
        </p:spPr>
      </p:pic>
      <p:pic>
        <p:nvPicPr>
          <p:cNvPr id="26" name="Рисунок 17">
            <a:extLst>
              <a:ext uri="{FF2B5EF4-FFF2-40B4-BE49-F238E27FC236}">
                <a16:creationId xmlns:a16="http://schemas.microsoft.com/office/drawing/2014/main" id="{A53C3863-5A64-0A57-90DA-5A26E2B23B2B}"/>
              </a:ext>
            </a:extLst>
          </p:cNvPr>
          <p:cNvPicPr/>
          <p:nvPr/>
        </p:nvPicPr>
        <p:blipFill>
          <a:blip r:embed="rId9"/>
          <a:srcRect l="22989" t="12658" r="15066" b="5318"/>
          <a:stretch/>
        </p:blipFill>
        <p:spPr>
          <a:xfrm>
            <a:off x="9577622" y="639534"/>
            <a:ext cx="1871640" cy="1857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" y="-27732"/>
            <a:ext cx="12186960" cy="6913463"/>
          </a:xfrm>
          <a:prstGeom prst="rect">
            <a:avLst/>
          </a:prstGeom>
        </p:spPr>
      </p:pic>
      <p:sp>
        <p:nvSpPr>
          <p:cNvPr id="39" name="Овал 38"/>
          <p:cNvSpPr/>
          <p:nvPr/>
        </p:nvSpPr>
        <p:spPr>
          <a:xfrm>
            <a:off x="798714" y="5200796"/>
            <a:ext cx="728094" cy="70014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90489" y="1591733"/>
            <a:ext cx="2276462" cy="4007556"/>
          </a:xfrm>
          <a:prstGeom prst="rect">
            <a:avLst/>
          </a:prstGeom>
          <a:solidFill>
            <a:srgbClr val="080E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745480" y="1591733"/>
            <a:ext cx="2276462" cy="4007556"/>
          </a:xfrm>
          <a:prstGeom prst="rect">
            <a:avLst/>
          </a:prstGeom>
          <a:solidFill>
            <a:srgbClr val="080E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7" b="98865" l="9773" r="90455">
                        <a14:foregroundMark x1="17500" y1="4257" x2="21705" y2="1608"/>
                        <a14:foregroundMark x1="15227" y1="48061" x2="10227" y2="48723"/>
                        <a14:foregroundMark x1="12841" y1="46736" x2="19659" y2="45033"/>
                        <a14:foregroundMark x1="16250" y1="48723" x2="13409" y2="64522"/>
                        <a14:foregroundMark x1="13068" y1="78619" x2="18068" y2="93188"/>
                        <a14:foregroundMark x1="18864" y1="91202" x2="53750" y2="98108"/>
                        <a14:foregroundMark x1="47727" y1="96216" x2="90455" y2="93188"/>
                        <a14:foregroundMark x1="83977" y1="94229" x2="73068" y2="50237"/>
                        <a14:foregroundMark x1="17273" y1="6149" x2="17500" y2="41154"/>
                        <a14:foregroundMark x1="17500" y1="84011" x2="24318" y2="91675"/>
                        <a14:foregroundMark x1="23750" y1="89877" x2="66250" y2="89026"/>
                        <a14:foregroundMark x1="35455" y1="90539" x2="53182" y2="89688"/>
                        <a14:foregroundMark x1="68864" y1="69726" x2="68636" y2="7947"/>
                        <a14:foregroundMark x1="68068" y1="4920" x2="57955" y2="757"/>
                        <a14:backgroundMark x1="27159" y1="10785" x2="37614" y2="76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740" y="654228"/>
            <a:ext cx="5188006" cy="623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8316116" y="812800"/>
            <a:ext cx="2551377" cy="5397500"/>
          </a:xfrm>
          <a:prstGeom prst="roundRect">
            <a:avLst>
              <a:gd name="adj" fmla="val 13084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376" y="1591731"/>
            <a:ext cx="2370667" cy="23706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37512" y="4242234"/>
            <a:ext cx="21824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Канал на</a:t>
            </a:r>
          </a:p>
          <a:p>
            <a:pPr algn="ctr"/>
            <a:r>
              <a:rPr lang="en-US" sz="1600" smtClean="0">
                <a:solidFill>
                  <a:schemeClr val="bg1"/>
                </a:solidFill>
                <a:latin typeface="Arial Black" panose="020B0A04020102020204" pitchFamily="34" charset="0"/>
              </a:rPr>
              <a:t>RuTube</a:t>
            </a:r>
            <a:endParaRPr lang="ru-RU" sz="16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«Герои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 объективе»</a:t>
            </a:r>
            <a:endParaRPr lang="ru-RU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44140" y="4242234"/>
            <a:ext cx="1679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Группа ВКонтакте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«Герои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в</a:t>
            </a:r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объективе</a:t>
            </a:r>
            <a:endParaRPr lang="ru-RU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745480" y="1591731"/>
            <a:ext cx="2276462" cy="39901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097408" y="1609157"/>
            <a:ext cx="2276462" cy="39901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4745480" y="3949696"/>
            <a:ext cx="22764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090488" y="3962398"/>
            <a:ext cx="22764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Выгнутая влево стрелка 1027"/>
          <p:cNvSpPr/>
          <p:nvPr/>
        </p:nvSpPr>
        <p:spPr>
          <a:xfrm rot="16587673" flipH="1">
            <a:off x="361050" y="-622900"/>
            <a:ext cx="1425616" cy="2707969"/>
          </a:xfrm>
          <a:prstGeom prst="curvedRightArrow">
            <a:avLst>
              <a:gd name="adj1" fmla="val 17430"/>
              <a:gd name="adj2" fmla="val 49469"/>
              <a:gd name="adj3" fmla="val 30410"/>
            </a:avLst>
          </a:prstGeom>
          <a:solidFill>
            <a:schemeClr val="accent5">
              <a:lumMod val="40000"/>
              <a:lumOff val="60000"/>
            </a:schemeClr>
          </a:solidFill>
          <a:ln w="19050" cap="flat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7" name="Выгнутая влево стрелка 36"/>
          <p:cNvSpPr/>
          <p:nvPr/>
        </p:nvSpPr>
        <p:spPr>
          <a:xfrm rot="9753006" flipH="1">
            <a:off x="3514762" y="4685360"/>
            <a:ext cx="1478734" cy="2854061"/>
          </a:xfrm>
          <a:prstGeom prst="curvedRightArrow">
            <a:avLst>
              <a:gd name="adj1" fmla="val 19294"/>
              <a:gd name="adj2" fmla="val 61312"/>
              <a:gd name="adj3" fmla="val 41100"/>
            </a:avLst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29" name="Овал 1028"/>
          <p:cNvSpPr/>
          <p:nvPr/>
        </p:nvSpPr>
        <p:spPr>
          <a:xfrm>
            <a:off x="11307271" y="-329382"/>
            <a:ext cx="1406171" cy="128526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  <a:alpha val="78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0" name="Прямоугольник 1029"/>
          <p:cNvSpPr/>
          <p:nvPr/>
        </p:nvSpPr>
        <p:spPr>
          <a:xfrm>
            <a:off x="8696325" y="812800"/>
            <a:ext cx="504825" cy="143079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1" name="Прямоугольник 1030"/>
          <p:cNvSpPr/>
          <p:nvPr/>
        </p:nvSpPr>
        <p:spPr>
          <a:xfrm>
            <a:off x="9896475" y="812800"/>
            <a:ext cx="266700" cy="143079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07" y="1620993"/>
            <a:ext cx="2323565" cy="232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8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16072"/>
          <a:stretch/>
        </p:blipFill>
        <p:spPr>
          <a:xfrm>
            <a:off x="-25486" y="0"/>
            <a:ext cx="12257065" cy="6858000"/>
          </a:xfrm>
          <a:prstGeom prst="rect">
            <a:avLst/>
          </a:prstGeom>
          <a:blipFill dpi="0" rotWithShape="1">
            <a:blip r:embed="rId5">
              <a:alphaModFix amt="48000"/>
            </a:blip>
            <a:srcRect/>
            <a:stretch>
              <a:fillRect/>
            </a:stretch>
          </a:blipFill>
        </p:spPr>
      </p:pic>
      <p:sp>
        <p:nvSpPr>
          <p:cNvPr id="37" name="Прямоугольник 36"/>
          <p:cNvSpPr/>
          <p:nvPr/>
        </p:nvSpPr>
        <p:spPr>
          <a:xfrm>
            <a:off x="291932" y="1936056"/>
            <a:ext cx="11579225" cy="463957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Shape 4">
            <a:extLst>
              <a:ext uri="{FF2B5EF4-FFF2-40B4-BE49-F238E27FC236}">
                <a16:creationId xmlns:a16="http://schemas.microsoft.com/office/drawing/2014/main" id="{FE3E7DCB-D1F1-EE33-B01E-E7B0B35D54DC}"/>
              </a:ext>
            </a:extLst>
          </p:cNvPr>
          <p:cNvSpPr/>
          <p:nvPr/>
        </p:nvSpPr>
        <p:spPr>
          <a:xfrm>
            <a:off x="1291207" y="6159915"/>
            <a:ext cx="991872" cy="49233"/>
          </a:xfrm>
          <a:prstGeom prst="roundRect">
            <a:avLst>
              <a:gd name="adj" fmla="val 225184"/>
            </a:avLst>
          </a:prstGeom>
          <a:solidFill>
            <a:srgbClr val="414A70"/>
          </a:solidFill>
          <a:ln/>
        </p:spPr>
      </p:sp>
      <p:sp>
        <p:nvSpPr>
          <p:cNvPr id="41" name="Shape 4">
            <a:extLst>
              <a:ext uri="{FF2B5EF4-FFF2-40B4-BE49-F238E27FC236}">
                <a16:creationId xmlns:a16="http://schemas.microsoft.com/office/drawing/2014/main" id="{FE3E7DCB-D1F1-EE33-B01E-E7B0B35D54DC}"/>
              </a:ext>
            </a:extLst>
          </p:cNvPr>
          <p:cNvSpPr/>
          <p:nvPr/>
        </p:nvSpPr>
        <p:spPr>
          <a:xfrm>
            <a:off x="1248035" y="5463776"/>
            <a:ext cx="1035044" cy="52526"/>
          </a:xfrm>
          <a:prstGeom prst="roundRect">
            <a:avLst>
              <a:gd name="adj" fmla="val 225184"/>
            </a:avLst>
          </a:prstGeom>
          <a:solidFill>
            <a:srgbClr val="414A70"/>
          </a:solidFill>
          <a:ln/>
        </p:spPr>
      </p:sp>
      <p:sp>
        <p:nvSpPr>
          <p:cNvPr id="40" name="Shape 4">
            <a:extLst>
              <a:ext uri="{FF2B5EF4-FFF2-40B4-BE49-F238E27FC236}">
                <a16:creationId xmlns:a16="http://schemas.microsoft.com/office/drawing/2014/main" id="{FE3E7DCB-D1F1-EE33-B01E-E7B0B35D54DC}"/>
              </a:ext>
            </a:extLst>
          </p:cNvPr>
          <p:cNvSpPr/>
          <p:nvPr/>
        </p:nvSpPr>
        <p:spPr>
          <a:xfrm>
            <a:off x="1318027" y="4658846"/>
            <a:ext cx="991872" cy="36076"/>
          </a:xfrm>
          <a:prstGeom prst="roundRect">
            <a:avLst>
              <a:gd name="adj" fmla="val 225184"/>
            </a:avLst>
          </a:prstGeom>
          <a:solidFill>
            <a:srgbClr val="414A70"/>
          </a:solidFill>
          <a:ln/>
        </p:spPr>
      </p:sp>
      <p:sp>
        <p:nvSpPr>
          <p:cNvPr id="39" name="Shape 4">
            <a:extLst>
              <a:ext uri="{FF2B5EF4-FFF2-40B4-BE49-F238E27FC236}">
                <a16:creationId xmlns:a16="http://schemas.microsoft.com/office/drawing/2014/main" id="{FE3E7DCB-D1F1-EE33-B01E-E7B0B35D54DC}"/>
              </a:ext>
            </a:extLst>
          </p:cNvPr>
          <p:cNvSpPr/>
          <p:nvPr/>
        </p:nvSpPr>
        <p:spPr>
          <a:xfrm>
            <a:off x="1318027" y="3887120"/>
            <a:ext cx="991872" cy="36076"/>
          </a:xfrm>
          <a:prstGeom prst="roundRect">
            <a:avLst>
              <a:gd name="adj" fmla="val 225184"/>
            </a:avLst>
          </a:prstGeom>
          <a:solidFill>
            <a:srgbClr val="414A70"/>
          </a:solidFill>
          <a:ln/>
        </p:spPr>
      </p:sp>
      <p:sp>
        <p:nvSpPr>
          <p:cNvPr id="8" name="Прямоугольник 7"/>
          <p:cNvSpPr/>
          <p:nvPr/>
        </p:nvSpPr>
        <p:spPr>
          <a:xfrm>
            <a:off x="291932" y="160338"/>
            <a:ext cx="11579225" cy="161538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2478" y="666417"/>
            <a:ext cx="1553025" cy="610448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/>
          <a:p>
            <a:pPr algn="r">
              <a:lnSpc>
                <a:spcPct val="90000"/>
              </a:lnSpc>
              <a:buNone/>
            </a:pPr>
            <a:r>
              <a:rPr lang="ru-RU" sz="4100" b="0" strike="noStrike" spc="-1" dirty="0">
                <a:latin typeface="Arial Black" panose="020B0A04020102020204" pitchFamily="34" charset="0"/>
              </a:rPr>
              <a:t>Цель</a:t>
            </a:r>
          </a:p>
        </p:txBody>
      </p:sp>
      <p:sp>
        <p:nvSpPr>
          <p:cNvPr id="10" name="PlaceHolder 2"/>
          <p:cNvSpPr txBox="1">
            <a:spLocks/>
          </p:cNvSpPr>
          <p:nvPr/>
        </p:nvSpPr>
        <p:spPr>
          <a:xfrm>
            <a:off x="2645318" y="492390"/>
            <a:ext cx="9225839" cy="924549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tabLst>
                <a:tab pos="0" algn="l"/>
              </a:tabLst>
            </a:pPr>
            <a:r>
              <a:rPr lang="ru-RU" sz="2000" spc="-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Создать цикл короткометражных фильмов про подвиги героев в промежутке 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0" algn="l"/>
              </a:tabLst>
            </a:pPr>
            <a:r>
              <a:rPr lang="ru-RU" sz="2000" spc="-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 2024 по 2025 год. Набрать не менее 15 тыс. просмотров среди аудитории 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0" algn="l"/>
              </a:tabLst>
            </a:pPr>
            <a:r>
              <a:rPr lang="ru-RU" sz="2000" spc="-1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 возрасте от 14 до 35 лет на площадках ВКонтакте и RuTube.</a:t>
            </a:r>
            <a:endParaRPr lang="ru-RU" sz="20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Заголовок 1"/>
          <p:cNvSpPr/>
          <p:nvPr/>
        </p:nvSpPr>
        <p:spPr>
          <a:xfrm>
            <a:off x="291932" y="1954979"/>
            <a:ext cx="2443556" cy="7756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algn="r">
              <a:lnSpc>
                <a:spcPct val="90000"/>
              </a:lnSpc>
              <a:buNone/>
            </a:pPr>
            <a:r>
              <a:rPr lang="ru-RU" sz="4100" b="0" strike="noStrike" spc="-1" dirty="0">
                <a:latin typeface="Arial Black" panose="020B0A04020102020204" pitchFamily="34" charset="0"/>
              </a:rPr>
              <a:t>Задачи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9AF348-3716-7A39-8AC4-A12A17CA6D86}"/>
              </a:ext>
            </a:extLst>
          </p:cNvPr>
          <p:cNvSpPr txBox="1"/>
          <p:nvPr/>
        </p:nvSpPr>
        <p:spPr>
          <a:xfrm>
            <a:off x="2600495" y="2985798"/>
            <a:ext cx="81477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spcAft>
                <a:spcPts val="799"/>
              </a:spcAft>
              <a:buNone/>
              <a:defRPr spc="-1">
                <a:solidFill>
                  <a:srgbClr val="262626"/>
                </a:solidFill>
                <a:latin typeface="Montserrat SemiBold" panose="00000700000000000000" pitchFamily="2" charset="-52"/>
              </a:defRPr>
            </a:lvl1pPr>
          </a:lstStyle>
          <a:p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Собрать информацию о жизни героев и провести встречи с ними.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E8666-26D8-4C19-C6AA-CC1B22446364}"/>
              </a:ext>
            </a:extLst>
          </p:cNvPr>
          <p:cNvSpPr txBox="1"/>
          <p:nvPr/>
        </p:nvSpPr>
        <p:spPr>
          <a:xfrm>
            <a:off x="2645318" y="3705103"/>
            <a:ext cx="50995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spcAft>
                <a:spcPts val="799"/>
              </a:spcAft>
              <a:defRPr sz="1900" spc="-1">
                <a:solidFill>
                  <a:srgbClr val="26262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defRPr>
            </a:lvl1pPr>
          </a:lstStyle>
          <a:p>
            <a:r>
              <a:rPr lang="ru-RU" sz="2000" dirty="0">
                <a:solidFill>
                  <a:schemeClr val="tx1"/>
                </a:solidFill>
              </a:rPr>
              <a:t>Снять фильм.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C4360B-7961-A468-3FAE-C620F1C87E7C}"/>
              </a:ext>
            </a:extLst>
          </p:cNvPr>
          <p:cNvSpPr txBox="1"/>
          <p:nvPr/>
        </p:nvSpPr>
        <p:spPr>
          <a:xfrm>
            <a:off x="2645318" y="4484523"/>
            <a:ext cx="89981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99"/>
              </a:spcAft>
            </a:pPr>
            <a:r>
              <a:rPr lang="ru-RU" sz="2000" spc="-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Продемонстрировать фильм на премьере.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9526C7-B0E0-D954-CF22-FD9BEB5DA1BB}"/>
              </a:ext>
            </a:extLst>
          </p:cNvPr>
          <p:cNvSpPr txBox="1"/>
          <p:nvPr/>
        </p:nvSpPr>
        <p:spPr>
          <a:xfrm>
            <a:off x="2645318" y="5156050"/>
            <a:ext cx="92258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99"/>
              </a:spcAft>
            </a:pPr>
            <a:r>
              <a:rPr lang="ru-RU" sz="2000" spc="-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Разместить фильм на площадках ВКонтакте и RuTube и прорекламировать его.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B025DD-864C-38F5-ABB1-1D49FC7D73CD}"/>
              </a:ext>
            </a:extLst>
          </p:cNvPr>
          <p:cNvSpPr txBox="1"/>
          <p:nvPr/>
        </p:nvSpPr>
        <p:spPr>
          <a:xfrm>
            <a:off x="2645318" y="5977621"/>
            <a:ext cx="69670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spcAft>
                <a:spcPts val="799"/>
              </a:spcAft>
              <a:defRPr sz="1900" spc="-1">
                <a:solidFill>
                  <a:srgbClr val="26262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defRPr>
            </a:lvl1pPr>
          </a:lstStyle>
          <a:p>
            <a:r>
              <a:rPr lang="ru-RU" sz="2000" dirty="0">
                <a:solidFill>
                  <a:schemeClr val="tx1"/>
                </a:solidFill>
              </a:rPr>
              <a:t>Продолжить работу над циклом.</a:t>
            </a:r>
          </a:p>
        </p:txBody>
      </p:sp>
      <p:sp>
        <p:nvSpPr>
          <p:cNvPr id="21" name="Shape 3">
            <a:extLst>
              <a:ext uri="{FF2B5EF4-FFF2-40B4-BE49-F238E27FC236}">
                <a16:creationId xmlns:a16="http://schemas.microsoft.com/office/drawing/2014/main" id="{5714E49E-5127-7512-B481-D4CD03353486}"/>
              </a:ext>
            </a:extLst>
          </p:cNvPr>
          <p:cNvSpPr/>
          <p:nvPr/>
        </p:nvSpPr>
        <p:spPr>
          <a:xfrm>
            <a:off x="1090365" y="3160121"/>
            <a:ext cx="74436" cy="3253206"/>
          </a:xfrm>
          <a:prstGeom prst="roundRect">
            <a:avLst>
              <a:gd name="adj" fmla="val 225184"/>
            </a:avLst>
          </a:prstGeom>
          <a:solidFill>
            <a:srgbClr val="414A70"/>
          </a:solidFill>
          <a:ln/>
        </p:spPr>
      </p:sp>
      <p:sp>
        <p:nvSpPr>
          <p:cNvPr id="22" name="Shape 4">
            <a:extLst>
              <a:ext uri="{FF2B5EF4-FFF2-40B4-BE49-F238E27FC236}">
                <a16:creationId xmlns:a16="http://schemas.microsoft.com/office/drawing/2014/main" id="{FE3E7DCB-D1F1-EE33-B01E-E7B0B35D54DC}"/>
              </a:ext>
            </a:extLst>
          </p:cNvPr>
          <p:cNvSpPr/>
          <p:nvPr/>
        </p:nvSpPr>
        <p:spPr>
          <a:xfrm>
            <a:off x="1278990" y="3160121"/>
            <a:ext cx="1004089" cy="45719"/>
          </a:xfrm>
          <a:prstGeom prst="roundRect">
            <a:avLst>
              <a:gd name="adj" fmla="val 225184"/>
            </a:avLst>
          </a:prstGeom>
          <a:solidFill>
            <a:srgbClr val="414A70"/>
          </a:solidFill>
          <a:ln/>
        </p:spPr>
      </p:sp>
      <p:sp>
        <p:nvSpPr>
          <p:cNvPr id="23" name="Shape 5">
            <a:extLst>
              <a:ext uri="{FF2B5EF4-FFF2-40B4-BE49-F238E27FC236}">
                <a16:creationId xmlns:a16="http://schemas.microsoft.com/office/drawing/2014/main" id="{D071089F-0D1A-9DE5-EFE1-556F225073EC}"/>
              </a:ext>
            </a:extLst>
          </p:cNvPr>
          <p:cNvSpPr/>
          <p:nvPr/>
        </p:nvSpPr>
        <p:spPr>
          <a:xfrm>
            <a:off x="874198" y="2975098"/>
            <a:ext cx="521465" cy="406122"/>
          </a:xfrm>
          <a:prstGeom prst="roundRect">
            <a:avLst>
              <a:gd name="adj" fmla="val 20003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24" name="Text 6">
            <a:extLst>
              <a:ext uri="{FF2B5EF4-FFF2-40B4-BE49-F238E27FC236}">
                <a16:creationId xmlns:a16="http://schemas.microsoft.com/office/drawing/2014/main" id="{975EE43A-541F-676E-48ED-824A33092A89}"/>
              </a:ext>
            </a:extLst>
          </p:cNvPr>
          <p:cNvSpPr/>
          <p:nvPr/>
        </p:nvSpPr>
        <p:spPr>
          <a:xfrm>
            <a:off x="1061037" y="3002589"/>
            <a:ext cx="194972" cy="27074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132"/>
              </a:lnSpc>
              <a:buNone/>
            </a:pPr>
            <a:r>
              <a:rPr lang="en-US" dirty="0">
                <a:solidFill>
                  <a:srgbClr val="EBECEF"/>
                </a:solidFill>
                <a:latin typeface="Arial Black" panose="020B0A04020102020204" pitchFamily="34" charset="0"/>
                <a:ea typeface="Fraunces" pitchFamily="34" charset="-122"/>
                <a:cs typeface="Fraunces" pitchFamily="34" charset="-120"/>
              </a:rPr>
              <a:t>1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6" name="Shape 10">
            <a:extLst>
              <a:ext uri="{FF2B5EF4-FFF2-40B4-BE49-F238E27FC236}">
                <a16:creationId xmlns:a16="http://schemas.microsoft.com/office/drawing/2014/main" id="{2B312998-72A6-B649-17FB-7C6F3AFCE5E6}"/>
              </a:ext>
            </a:extLst>
          </p:cNvPr>
          <p:cNvSpPr/>
          <p:nvPr/>
        </p:nvSpPr>
        <p:spPr>
          <a:xfrm>
            <a:off x="874198" y="3702097"/>
            <a:ext cx="521465" cy="406122"/>
          </a:xfrm>
          <a:prstGeom prst="roundRect">
            <a:avLst>
              <a:gd name="adj" fmla="val 20003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27" name="Text 11">
            <a:extLst>
              <a:ext uri="{FF2B5EF4-FFF2-40B4-BE49-F238E27FC236}">
                <a16:creationId xmlns:a16="http://schemas.microsoft.com/office/drawing/2014/main" id="{FB275AE2-A6FA-C819-E5D8-ADD13A4678CF}"/>
              </a:ext>
            </a:extLst>
          </p:cNvPr>
          <p:cNvSpPr/>
          <p:nvPr/>
        </p:nvSpPr>
        <p:spPr>
          <a:xfrm>
            <a:off x="1009114" y="3720699"/>
            <a:ext cx="257595" cy="27074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132"/>
              </a:lnSpc>
              <a:buNone/>
            </a:pPr>
            <a:r>
              <a:rPr lang="en-US" dirty="0">
                <a:solidFill>
                  <a:srgbClr val="EBECEF"/>
                </a:solidFill>
                <a:latin typeface="Arial Black" panose="020B0A04020102020204" pitchFamily="34" charset="0"/>
                <a:ea typeface="Fraunces" pitchFamily="34" charset="-122"/>
                <a:cs typeface="Fraunces" pitchFamily="34" charset="-120"/>
              </a:rPr>
              <a:t>2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9" name="Shape 15">
            <a:extLst>
              <a:ext uri="{FF2B5EF4-FFF2-40B4-BE49-F238E27FC236}">
                <a16:creationId xmlns:a16="http://schemas.microsoft.com/office/drawing/2014/main" id="{3AADAA37-4DD9-E528-DA2B-8C1710C9C864}"/>
              </a:ext>
            </a:extLst>
          </p:cNvPr>
          <p:cNvSpPr/>
          <p:nvPr/>
        </p:nvSpPr>
        <p:spPr>
          <a:xfrm>
            <a:off x="874198" y="4465524"/>
            <a:ext cx="521466" cy="406122"/>
          </a:xfrm>
          <a:prstGeom prst="roundRect">
            <a:avLst>
              <a:gd name="adj" fmla="val 20003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30" name="Text 16">
            <a:extLst>
              <a:ext uri="{FF2B5EF4-FFF2-40B4-BE49-F238E27FC236}">
                <a16:creationId xmlns:a16="http://schemas.microsoft.com/office/drawing/2014/main" id="{575158FE-5857-CB5D-46C6-1C080B88003F}"/>
              </a:ext>
            </a:extLst>
          </p:cNvPr>
          <p:cNvSpPr/>
          <p:nvPr/>
        </p:nvSpPr>
        <p:spPr>
          <a:xfrm>
            <a:off x="1021408" y="4495236"/>
            <a:ext cx="234601" cy="27074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132"/>
              </a:lnSpc>
              <a:buNone/>
            </a:pPr>
            <a:r>
              <a:rPr lang="en-US" dirty="0">
                <a:solidFill>
                  <a:srgbClr val="EBECEF"/>
                </a:solidFill>
                <a:latin typeface="Arial Black" panose="020B0A04020102020204" pitchFamily="34" charset="0"/>
                <a:ea typeface="Fraunces" pitchFamily="34" charset="-122"/>
                <a:cs typeface="Fraunces" pitchFamily="34" charset="-120"/>
              </a:rPr>
              <a:t>3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2" name="Shape 20">
            <a:extLst>
              <a:ext uri="{FF2B5EF4-FFF2-40B4-BE49-F238E27FC236}">
                <a16:creationId xmlns:a16="http://schemas.microsoft.com/office/drawing/2014/main" id="{4254E797-BD62-A8B2-5C41-915AD7E8C009}"/>
              </a:ext>
            </a:extLst>
          </p:cNvPr>
          <p:cNvSpPr/>
          <p:nvPr/>
        </p:nvSpPr>
        <p:spPr>
          <a:xfrm>
            <a:off x="874198" y="5278754"/>
            <a:ext cx="521465" cy="406122"/>
          </a:xfrm>
          <a:prstGeom prst="roundRect">
            <a:avLst>
              <a:gd name="adj" fmla="val 20003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33" name="Text 21">
            <a:extLst>
              <a:ext uri="{FF2B5EF4-FFF2-40B4-BE49-F238E27FC236}">
                <a16:creationId xmlns:a16="http://schemas.microsoft.com/office/drawing/2014/main" id="{161E1065-DFD4-2A22-F525-8C4339110BB6}"/>
              </a:ext>
            </a:extLst>
          </p:cNvPr>
          <p:cNvSpPr/>
          <p:nvPr/>
        </p:nvSpPr>
        <p:spPr>
          <a:xfrm>
            <a:off x="1009114" y="5306286"/>
            <a:ext cx="259838" cy="27074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132"/>
              </a:lnSpc>
              <a:buNone/>
            </a:pPr>
            <a:r>
              <a:rPr lang="en-US" dirty="0">
                <a:solidFill>
                  <a:srgbClr val="EBECEF"/>
                </a:solidFill>
                <a:latin typeface="Arial Black" panose="020B0A04020102020204" pitchFamily="34" charset="0"/>
                <a:ea typeface="Fraunces" pitchFamily="34" charset="-122"/>
                <a:cs typeface="Fraunces" pitchFamily="34" charset="-120"/>
              </a:rPr>
              <a:t>4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5" name="Shape 20">
            <a:extLst>
              <a:ext uri="{FF2B5EF4-FFF2-40B4-BE49-F238E27FC236}">
                <a16:creationId xmlns:a16="http://schemas.microsoft.com/office/drawing/2014/main" id="{1075615A-1BDA-EBD3-D5D6-896CFB66B3BE}"/>
              </a:ext>
            </a:extLst>
          </p:cNvPr>
          <p:cNvSpPr/>
          <p:nvPr/>
        </p:nvSpPr>
        <p:spPr>
          <a:xfrm>
            <a:off x="872084" y="5993443"/>
            <a:ext cx="521465" cy="419884"/>
          </a:xfrm>
          <a:prstGeom prst="roundRect">
            <a:avLst>
              <a:gd name="adj" fmla="val 20003"/>
            </a:avLst>
          </a:prstGeom>
          <a:solidFill>
            <a:srgbClr val="283157"/>
          </a:solidFill>
          <a:ln w="7620">
            <a:solidFill>
              <a:srgbClr val="414A70"/>
            </a:solidFill>
            <a:prstDash val="solid"/>
          </a:ln>
        </p:spPr>
      </p:sp>
      <p:sp>
        <p:nvSpPr>
          <p:cNvPr id="36" name="Text 21">
            <a:extLst>
              <a:ext uri="{FF2B5EF4-FFF2-40B4-BE49-F238E27FC236}">
                <a16:creationId xmlns:a16="http://schemas.microsoft.com/office/drawing/2014/main" id="{EF59B396-C114-5B7B-5FA1-A1367D3710AD}"/>
              </a:ext>
            </a:extLst>
          </p:cNvPr>
          <p:cNvSpPr/>
          <p:nvPr/>
        </p:nvSpPr>
        <p:spPr>
          <a:xfrm>
            <a:off x="1007002" y="6041893"/>
            <a:ext cx="259838" cy="27992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132"/>
              </a:lnSpc>
              <a:buNone/>
            </a:pPr>
            <a:r>
              <a:rPr lang="ru-RU" dirty="0">
                <a:solidFill>
                  <a:srgbClr val="EBECEF"/>
                </a:solidFill>
                <a:latin typeface="Arial Black" panose="020B0A04020102020204" pitchFamily="34" charset="0"/>
                <a:ea typeface="Fraunces" pitchFamily="34" charset="-122"/>
              </a:rPr>
              <a:t>5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31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0">
            <a:extLst>
              <a:ext uri="{FF2B5EF4-FFF2-40B4-BE49-F238E27FC236}">
                <a16:creationId xmlns:a16="http://schemas.microsoft.com/office/drawing/2014/main" id="{AA9A8D47-0180-DAB2-4FCE-2C24AA3FE483}"/>
              </a:ext>
            </a:extLst>
          </p:cNvPr>
          <p:cNvSpPr/>
          <p:nvPr/>
        </p:nvSpPr>
        <p:spPr>
          <a:xfrm>
            <a:off x="0" y="-17386"/>
            <a:ext cx="12189657" cy="6875386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9" name="Shape 1">
            <a:extLst>
              <a:ext uri="{FF2B5EF4-FFF2-40B4-BE49-F238E27FC236}">
                <a16:creationId xmlns:a16="http://schemas.microsoft.com/office/drawing/2014/main" id="{C4A4CB88-C4B7-0E76-08A7-0D5A467E1BD1}"/>
              </a:ext>
            </a:extLst>
          </p:cNvPr>
          <p:cNvSpPr/>
          <p:nvPr/>
        </p:nvSpPr>
        <p:spPr>
          <a:xfrm>
            <a:off x="0" y="-22578"/>
            <a:ext cx="4508439" cy="6880577"/>
          </a:xfrm>
          <a:prstGeom prst="rect">
            <a:avLst/>
          </a:prstGeom>
          <a:solidFill>
            <a:srgbClr val="080E26"/>
          </a:solidFill>
          <a:ln/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6C5F77-D232-9024-DF53-0061F59BDD20}"/>
              </a:ext>
            </a:extLst>
          </p:cNvPr>
          <p:cNvSpPr txBox="1"/>
          <p:nvPr/>
        </p:nvSpPr>
        <p:spPr>
          <a:xfrm>
            <a:off x="247078" y="445711"/>
            <a:ext cx="3214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900" dirty="0">
                <a:solidFill>
                  <a:schemeClr val="bg1"/>
                </a:solidFill>
                <a:latin typeface="Arial Black" panose="020B0A04020102020204" pitchFamily="34" charset="0"/>
              </a:rPr>
              <a:t>Проблема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78F89A-7E37-798F-E721-B3CD86A523B3}"/>
              </a:ext>
            </a:extLst>
          </p:cNvPr>
          <p:cNvSpPr txBox="1"/>
          <p:nvPr/>
        </p:nvSpPr>
        <p:spPr>
          <a:xfrm>
            <a:off x="4693874" y="445711"/>
            <a:ext cx="73943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изкая осведомлённость молодежи о подвигах участников Специальной </a:t>
            </a:r>
            <a:r>
              <a:rPr lang="ru-RU" sz="20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оенной </a:t>
            </a:r>
            <a:r>
              <a:rPr lang="ru-RU" sz="20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перации. </a:t>
            </a:r>
            <a:endParaRPr lang="ru-RU" sz="20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/>
            <a:r>
              <a:rPr lang="ru-RU" sz="2000" b="1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47% </a:t>
            </a:r>
            <a:r>
              <a:rPr lang="ru-RU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опрошенных из </a:t>
            </a:r>
            <a:r>
              <a:rPr lang="ru-RU" sz="2000" b="1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r>
              <a:rPr lang="ru-RU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человек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осведомлены в теме Специальной Военной Операции, а также о подвигах многих людей.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Диаграмма 11">
            <a:extLst>
              <a:ext uri="{FF2B5EF4-FFF2-40B4-BE49-F238E27FC236}">
                <a16:creationId xmlns:a16="http://schemas.microsoft.com/office/drawing/2014/main" id="{2553603C-EE15-9418-8F34-A654E80608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8647422"/>
              </p:ext>
            </p:extLst>
          </p:nvPr>
        </p:nvGraphicFramePr>
        <p:xfrm>
          <a:off x="-155864" y="1989221"/>
          <a:ext cx="4849738" cy="4315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14">
            <a:extLst>
              <a:ext uri="{FF2B5EF4-FFF2-40B4-BE49-F238E27FC236}">
                <a16:creationId xmlns:a16="http://schemas.microsoft.com/office/drawing/2014/main" id="{38BB1E5C-CE5B-A622-9A93-1F70A2E5DA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926743"/>
              </p:ext>
            </p:extLst>
          </p:nvPr>
        </p:nvGraphicFramePr>
        <p:xfrm>
          <a:off x="5058745" y="2759602"/>
          <a:ext cx="6580606" cy="3809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Овал 9"/>
          <p:cNvSpPr/>
          <p:nvPr/>
        </p:nvSpPr>
        <p:spPr>
          <a:xfrm>
            <a:off x="11277172" y="6096536"/>
            <a:ext cx="1406171" cy="128526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  <a:alpha val="78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1">
            <a:extLst>
              <a:ext uri="{FF2B5EF4-FFF2-40B4-BE49-F238E27FC236}">
                <a16:creationId xmlns:a16="http://schemas.microsoft.com/office/drawing/2014/main" id="{C4A4CB88-C4B7-0E76-08A7-0D5A467E1BD1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80E26"/>
          </a:solidFill>
          <a:ln/>
        </p:spPr>
      </p:sp>
      <p:sp>
        <p:nvSpPr>
          <p:cNvPr id="26" name="Shape 0">
            <a:extLst>
              <a:ext uri="{FF2B5EF4-FFF2-40B4-BE49-F238E27FC236}">
                <a16:creationId xmlns:a16="http://schemas.microsoft.com/office/drawing/2014/main" id="{AA9A8D47-0180-DAB2-4FCE-2C24AA3FE483}"/>
              </a:ext>
            </a:extLst>
          </p:cNvPr>
          <p:cNvSpPr/>
          <p:nvPr/>
        </p:nvSpPr>
        <p:spPr>
          <a:xfrm>
            <a:off x="6843280" y="-17386"/>
            <a:ext cx="5346377" cy="6875386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408" name="PlaceHolder 1"/>
          <p:cNvSpPr>
            <a:spLocks noGrp="1"/>
          </p:cNvSpPr>
          <p:nvPr>
            <p:ph type="title"/>
          </p:nvPr>
        </p:nvSpPr>
        <p:spPr>
          <a:xfrm>
            <a:off x="526265" y="279952"/>
            <a:ext cx="5503263" cy="755183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98000"/>
          </a:bodyPr>
          <a:lstStyle/>
          <a:p>
            <a:pPr algn="r">
              <a:lnSpc>
                <a:spcPct val="90000"/>
              </a:lnSpc>
              <a:buNone/>
            </a:pPr>
            <a:r>
              <a:rPr lang="ru-RU" sz="4000" b="0" strike="noStrike" spc="-1" dirty="0">
                <a:solidFill>
                  <a:schemeClr val="bg1"/>
                </a:solidFill>
                <a:latin typeface="Arial Black" panose="020B0A04020102020204" pitchFamily="34" charset="0"/>
              </a:rPr>
              <a:t>Описание проекта</a:t>
            </a:r>
          </a:p>
        </p:txBody>
      </p:sp>
      <p:sp>
        <p:nvSpPr>
          <p:cNvPr id="43" name="Shape 3">
            <a:extLst>
              <a:ext uri="{FF2B5EF4-FFF2-40B4-BE49-F238E27FC236}">
                <a16:creationId xmlns:a16="http://schemas.microsoft.com/office/drawing/2014/main" id="{C546515A-B6FE-752E-187F-9349D36F095C}"/>
              </a:ext>
            </a:extLst>
          </p:cNvPr>
          <p:cNvSpPr/>
          <p:nvPr/>
        </p:nvSpPr>
        <p:spPr>
          <a:xfrm>
            <a:off x="526265" y="1563004"/>
            <a:ext cx="5670678" cy="4409396"/>
          </a:xfrm>
          <a:prstGeom prst="roundRect">
            <a:avLst>
              <a:gd name="adj" fmla="val 2006"/>
            </a:avLst>
          </a:prstGeom>
          <a:noFill/>
          <a:ln w="1524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45" name="Text 5">
            <a:extLst>
              <a:ext uri="{FF2B5EF4-FFF2-40B4-BE49-F238E27FC236}">
                <a16:creationId xmlns:a16="http://schemas.microsoft.com/office/drawing/2014/main" id="{299B6EC6-FFB1-B9EE-BE7D-BDC60DAE1743}"/>
              </a:ext>
            </a:extLst>
          </p:cNvPr>
          <p:cNvSpPr/>
          <p:nvPr/>
        </p:nvSpPr>
        <p:spPr>
          <a:xfrm>
            <a:off x="633920" y="1523267"/>
            <a:ext cx="3124027" cy="71621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dirty="0">
                <a:solidFill>
                  <a:srgbClr val="EBECEF"/>
                </a:solidFill>
                <a:latin typeface="Arial" panose="020B0604020202020204" pitchFamily="34" charset="0"/>
                <a:ea typeface="Epilogue" pitchFamily="34" charset="-122"/>
                <a:cs typeface="Arial" panose="020B0604020202020204" pitchFamily="34" charset="0"/>
              </a:rPr>
              <a:t>Бережной Сергей Александрович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 6">
            <a:extLst>
              <a:ext uri="{FF2B5EF4-FFF2-40B4-BE49-F238E27FC236}">
                <a16:creationId xmlns:a16="http://schemas.microsoft.com/office/drawing/2014/main" id="{1656D060-3991-6940-FDC8-22F5E9E89334}"/>
              </a:ext>
            </a:extLst>
          </p:cNvPr>
          <p:cNvSpPr/>
          <p:nvPr/>
        </p:nvSpPr>
        <p:spPr>
          <a:xfrm>
            <a:off x="3556034" y="1617059"/>
            <a:ext cx="2282289" cy="48639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dirty="0">
                <a:solidFill>
                  <a:srgbClr val="EBECEF"/>
                </a:solidFill>
                <a:latin typeface="Arial" panose="020B0604020202020204" pitchFamily="34" charset="0"/>
                <a:ea typeface="Epilogue" pitchFamily="34" charset="-122"/>
                <a:cs typeface="Arial" panose="020B0604020202020204" pitchFamily="34" charset="0"/>
              </a:rPr>
              <a:t>Публицист, волонтер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Shape 7">
            <a:extLst>
              <a:ext uri="{FF2B5EF4-FFF2-40B4-BE49-F238E27FC236}">
                <a16:creationId xmlns:a16="http://schemas.microsoft.com/office/drawing/2014/main" id="{9D31FDD1-631C-9C62-4261-4C172D3DEA5F}"/>
              </a:ext>
            </a:extLst>
          </p:cNvPr>
          <p:cNvSpPr/>
          <p:nvPr/>
        </p:nvSpPr>
        <p:spPr>
          <a:xfrm>
            <a:off x="402504" y="2550447"/>
            <a:ext cx="3852518" cy="17983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48" name="Text 8">
            <a:extLst>
              <a:ext uri="{FF2B5EF4-FFF2-40B4-BE49-F238E27FC236}">
                <a16:creationId xmlns:a16="http://schemas.microsoft.com/office/drawing/2014/main" id="{BADB7CB8-6456-4298-9B82-9889E3624162}"/>
              </a:ext>
            </a:extLst>
          </p:cNvPr>
          <p:cNvSpPr/>
          <p:nvPr/>
        </p:nvSpPr>
        <p:spPr>
          <a:xfrm>
            <a:off x="649320" y="2441825"/>
            <a:ext cx="2659233" cy="80261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dirty="0">
                <a:solidFill>
                  <a:srgbClr val="EBECEF"/>
                </a:solidFill>
                <a:latin typeface="Arial" panose="020B0604020202020204" pitchFamily="34" charset="0"/>
                <a:ea typeface="Epilogue" pitchFamily="34" charset="-122"/>
                <a:cs typeface="Arial" panose="020B0604020202020204" pitchFamily="34" charset="0"/>
              </a:rPr>
              <a:t>Волосатых Сергей Евгеньевич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 9">
            <a:extLst>
              <a:ext uri="{FF2B5EF4-FFF2-40B4-BE49-F238E27FC236}">
                <a16:creationId xmlns:a16="http://schemas.microsoft.com/office/drawing/2014/main" id="{856FF13E-0135-7497-3655-5E410EA79E98}"/>
              </a:ext>
            </a:extLst>
          </p:cNvPr>
          <p:cNvSpPr/>
          <p:nvPr/>
        </p:nvSpPr>
        <p:spPr>
          <a:xfrm>
            <a:off x="3581498" y="2441300"/>
            <a:ext cx="2514502" cy="75571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ru-RU" dirty="0">
                <a:solidFill>
                  <a:srgbClr val="EBECEF"/>
                </a:solidFill>
                <a:latin typeface="Arial" panose="020B0604020202020204" pitchFamily="34" charset="0"/>
                <a:ea typeface="Epilogue" pitchFamily="34" charset="-122"/>
                <a:cs typeface="Arial" panose="020B0604020202020204" pitchFamily="34" charset="0"/>
              </a:rPr>
              <a:t>Руководитель </a:t>
            </a:r>
          </a:p>
          <a:p>
            <a:pPr marL="0" indent="0">
              <a:lnSpc>
                <a:spcPts val="3110"/>
              </a:lnSpc>
              <a:buNone/>
            </a:pPr>
            <a:r>
              <a:rPr lang="ru-RU" dirty="0">
                <a:solidFill>
                  <a:srgbClr val="EBECEF"/>
                </a:solidFill>
                <a:latin typeface="Arial" panose="020B0604020202020204" pitchFamily="34" charset="0"/>
                <a:ea typeface="Epilogue" pitchFamily="34" charset="-122"/>
                <a:cs typeface="Arial" panose="020B0604020202020204" pitchFamily="34" charset="0"/>
              </a:rPr>
              <a:t>волонтерской группы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 11">
            <a:extLst>
              <a:ext uri="{FF2B5EF4-FFF2-40B4-BE49-F238E27FC236}">
                <a16:creationId xmlns:a16="http://schemas.microsoft.com/office/drawing/2014/main" id="{733689CE-C55C-381E-7A87-EF522A1ED9D3}"/>
              </a:ext>
            </a:extLst>
          </p:cNvPr>
          <p:cNvSpPr/>
          <p:nvPr/>
        </p:nvSpPr>
        <p:spPr>
          <a:xfrm>
            <a:off x="649320" y="3378318"/>
            <a:ext cx="3108627" cy="5887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dirty="0">
                <a:solidFill>
                  <a:srgbClr val="EBECEF"/>
                </a:solidFill>
                <a:latin typeface="Arial" panose="020B0604020202020204" pitchFamily="34" charset="0"/>
                <a:ea typeface="Epilogue" pitchFamily="34" charset="-122"/>
                <a:cs typeface="Arial" panose="020B0604020202020204" pitchFamily="34" charset="0"/>
              </a:rPr>
              <a:t>Меркулов Виктор Дмитриевич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 12">
            <a:extLst>
              <a:ext uri="{FF2B5EF4-FFF2-40B4-BE49-F238E27FC236}">
                <a16:creationId xmlns:a16="http://schemas.microsoft.com/office/drawing/2014/main" id="{E7C52A7E-4FE3-E340-AA2A-7892177F8EB9}"/>
              </a:ext>
            </a:extLst>
          </p:cNvPr>
          <p:cNvSpPr/>
          <p:nvPr/>
        </p:nvSpPr>
        <p:spPr>
          <a:xfrm>
            <a:off x="3590496" y="3423567"/>
            <a:ext cx="2617342" cy="86328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ru-RU" dirty="0">
                <a:solidFill>
                  <a:srgbClr val="EBECEF"/>
                </a:solidFill>
                <a:latin typeface="Arial" panose="020B0604020202020204" pitchFamily="34" charset="0"/>
                <a:ea typeface="Epilogue" pitchFamily="34" charset="-122"/>
                <a:cs typeface="Arial" panose="020B0604020202020204" pitchFamily="34" charset="0"/>
              </a:rPr>
              <a:t>Продюсер киностудии </a:t>
            </a:r>
          </a:p>
          <a:p>
            <a:pPr marL="0" indent="0">
              <a:lnSpc>
                <a:spcPts val="3110"/>
              </a:lnSpc>
              <a:buNone/>
            </a:pPr>
            <a:r>
              <a:rPr lang="ru-RU" dirty="0">
                <a:solidFill>
                  <a:srgbClr val="EBECEF"/>
                </a:solidFill>
                <a:latin typeface="Arial" panose="020B0604020202020204" pitchFamily="34" charset="0"/>
                <a:ea typeface="Epilogue" pitchFamily="34" charset="-122"/>
                <a:cs typeface="Arial" panose="020B0604020202020204" pitchFamily="34" charset="0"/>
              </a:rPr>
              <a:t>«Огненный рубеж»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hape 13">
            <a:extLst>
              <a:ext uri="{FF2B5EF4-FFF2-40B4-BE49-F238E27FC236}">
                <a16:creationId xmlns:a16="http://schemas.microsoft.com/office/drawing/2014/main" id="{85913CCA-B17B-60BB-B723-EDC15E28419F}"/>
              </a:ext>
            </a:extLst>
          </p:cNvPr>
          <p:cNvSpPr/>
          <p:nvPr/>
        </p:nvSpPr>
        <p:spPr>
          <a:xfrm>
            <a:off x="402504" y="4753580"/>
            <a:ext cx="3852518" cy="17983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54" name="Text 14">
            <a:extLst>
              <a:ext uri="{FF2B5EF4-FFF2-40B4-BE49-F238E27FC236}">
                <a16:creationId xmlns:a16="http://schemas.microsoft.com/office/drawing/2014/main" id="{045E7DA3-A7B1-7F35-3C15-F2268BA4CFF0}"/>
              </a:ext>
            </a:extLst>
          </p:cNvPr>
          <p:cNvSpPr/>
          <p:nvPr/>
        </p:nvSpPr>
        <p:spPr>
          <a:xfrm>
            <a:off x="653028" y="4304873"/>
            <a:ext cx="2932179" cy="82652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dirty="0">
                <a:solidFill>
                  <a:srgbClr val="EBECEF"/>
                </a:solidFill>
                <a:latin typeface="Arial" panose="020B0604020202020204" pitchFamily="34" charset="0"/>
                <a:ea typeface="Epilogue" pitchFamily="34" charset="-122"/>
                <a:cs typeface="Arial" panose="020B0604020202020204" pitchFamily="34" charset="0"/>
              </a:rPr>
              <a:t>Хайрулин Марат Баирович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15">
            <a:extLst>
              <a:ext uri="{FF2B5EF4-FFF2-40B4-BE49-F238E27FC236}">
                <a16:creationId xmlns:a16="http://schemas.microsoft.com/office/drawing/2014/main" id="{8F8A207A-0B4E-56C4-DA6D-E0BDC9799E1C}"/>
              </a:ext>
            </a:extLst>
          </p:cNvPr>
          <p:cNvSpPr/>
          <p:nvPr/>
        </p:nvSpPr>
        <p:spPr>
          <a:xfrm>
            <a:off x="3581498" y="4332100"/>
            <a:ext cx="2303660" cy="44187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ru-RU" dirty="0">
                <a:solidFill>
                  <a:srgbClr val="EBECEF"/>
                </a:solidFill>
                <a:latin typeface="Arial" panose="020B0604020202020204" pitchFamily="34" charset="0"/>
                <a:ea typeface="Epilogue" pitchFamily="34" charset="-122"/>
                <a:cs typeface="Arial" panose="020B0604020202020204" pitchFamily="34" charset="0"/>
              </a:rPr>
              <a:t>Военный </a:t>
            </a:r>
          </a:p>
          <a:p>
            <a:pPr marL="0" indent="0">
              <a:lnSpc>
                <a:spcPts val="3110"/>
              </a:lnSpc>
              <a:buNone/>
            </a:pPr>
            <a:r>
              <a:rPr lang="ru-RU" dirty="0">
                <a:solidFill>
                  <a:srgbClr val="EBECEF"/>
                </a:solidFill>
                <a:latin typeface="Arial" panose="020B0604020202020204" pitchFamily="34" charset="0"/>
                <a:ea typeface="Epilogue" pitchFamily="34" charset="-122"/>
                <a:cs typeface="Arial" panose="020B0604020202020204" pitchFamily="34" charset="0"/>
              </a:rPr>
              <a:t>корреспондент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Shape 16">
            <a:extLst>
              <a:ext uri="{FF2B5EF4-FFF2-40B4-BE49-F238E27FC236}">
                <a16:creationId xmlns:a16="http://schemas.microsoft.com/office/drawing/2014/main" id="{2A4B7D49-8966-8307-F7D8-2E6A17C71BA7}"/>
              </a:ext>
            </a:extLst>
          </p:cNvPr>
          <p:cNvSpPr/>
          <p:nvPr/>
        </p:nvSpPr>
        <p:spPr>
          <a:xfrm>
            <a:off x="538682" y="1560210"/>
            <a:ext cx="5670678" cy="88108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7" name="Text 17">
            <a:extLst>
              <a:ext uri="{FF2B5EF4-FFF2-40B4-BE49-F238E27FC236}">
                <a16:creationId xmlns:a16="http://schemas.microsoft.com/office/drawing/2014/main" id="{5C57A3E8-3DE8-E17D-B348-B60610B7BDBB}"/>
              </a:ext>
            </a:extLst>
          </p:cNvPr>
          <p:cNvSpPr/>
          <p:nvPr/>
        </p:nvSpPr>
        <p:spPr>
          <a:xfrm>
            <a:off x="658317" y="5116765"/>
            <a:ext cx="2932179" cy="82652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dirty="0">
                <a:solidFill>
                  <a:srgbClr val="EBECEF"/>
                </a:solidFill>
                <a:latin typeface="Arial" panose="020B0604020202020204" pitchFamily="34" charset="0"/>
                <a:ea typeface="Epilogue" pitchFamily="34" charset="-122"/>
                <a:cs typeface="Arial" panose="020B0604020202020204" pitchFamily="34" charset="0"/>
              </a:rPr>
              <a:t>Шиляев Дар Владимирович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 18">
            <a:extLst>
              <a:ext uri="{FF2B5EF4-FFF2-40B4-BE49-F238E27FC236}">
                <a16:creationId xmlns:a16="http://schemas.microsoft.com/office/drawing/2014/main" id="{2EB241F6-9D63-7F7A-6632-D416AB4D46DC}"/>
              </a:ext>
            </a:extLst>
          </p:cNvPr>
          <p:cNvSpPr/>
          <p:nvPr/>
        </p:nvSpPr>
        <p:spPr>
          <a:xfrm>
            <a:off x="3581498" y="5141015"/>
            <a:ext cx="2256825" cy="52593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ru-RU" dirty="0">
                <a:solidFill>
                  <a:srgbClr val="EBECEF"/>
                </a:solidFill>
                <a:latin typeface="Arial" panose="020B0604020202020204" pitchFamily="34" charset="0"/>
                <a:ea typeface="Epilogue" pitchFamily="34" charset="-122"/>
                <a:cs typeface="Arial" panose="020B0604020202020204" pitchFamily="34" charset="0"/>
              </a:rPr>
              <a:t>Военный </a:t>
            </a:r>
          </a:p>
          <a:p>
            <a:pPr marL="0" indent="0">
              <a:lnSpc>
                <a:spcPts val="3110"/>
              </a:lnSpc>
              <a:buNone/>
            </a:pPr>
            <a:r>
              <a:rPr lang="ru-RU" dirty="0">
                <a:solidFill>
                  <a:srgbClr val="EBECEF"/>
                </a:solidFill>
                <a:latin typeface="Arial" panose="020B0604020202020204" pitchFamily="34" charset="0"/>
                <a:ea typeface="Epilogue" pitchFamily="34" charset="-122"/>
                <a:cs typeface="Arial" panose="020B0604020202020204" pitchFamily="34" charset="0"/>
              </a:rPr>
              <a:t>корреспондент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Shape 16">
            <a:extLst>
              <a:ext uri="{FF2B5EF4-FFF2-40B4-BE49-F238E27FC236}">
                <a16:creationId xmlns:a16="http://schemas.microsoft.com/office/drawing/2014/main" id="{EB6F8887-9464-F683-8A31-841125D7ED20}"/>
              </a:ext>
            </a:extLst>
          </p:cNvPr>
          <p:cNvSpPr/>
          <p:nvPr/>
        </p:nvSpPr>
        <p:spPr>
          <a:xfrm>
            <a:off x="526265" y="3378317"/>
            <a:ext cx="5670678" cy="93576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3" name="Shape 16">
            <a:extLst>
              <a:ext uri="{FF2B5EF4-FFF2-40B4-BE49-F238E27FC236}">
                <a16:creationId xmlns:a16="http://schemas.microsoft.com/office/drawing/2014/main" id="{40AFC462-572E-557B-5E89-FB3AC294E54D}"/>
              </a:ext>
            </a:extLst>
          </p:cNvPr>
          <p:cNvSpPr/>
          <p:nvPr/>
        </p:nvSpPr>
        <p:spPr>
          <a:xfrm>
            <a:off x="538682" y="5195458"/>
            <a:ext cx="5670678" cy="81027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D5B3F5C-F7C1-F094-D16B-74C91F9E0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574" y="135529"/>
            <a:ext cx="2175457" cy="21694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E4DEB6D-35E2-3384-84EF-0A2ECC9E1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7733" y="3755378"/>
            <a:ext cx="2164217" cy="2176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38E05CC-A31F-60E1-D6F7-1ECD6E54D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7733" y="1211085"/>
            <a:ext cx="2167232" cy="2167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0DD3C6B-3803-55C8-C24C-926907E853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8152" y="2328035"/>
            <a:ext cx="2206879" cy="22068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E718507-F55E-BC22-AC69-0280AE7183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5356" y="4553038"/>
            <a:ext cx="2179675" cy="21616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9" y="-1"/>
            <a:ext cx="12184751" cy="6912375"/>
          </a:xfrm>
          <a:prstGeom prst="rect">
            <a:avLst/>
          </a:prstGeom>
        </p:spPr>
      </p:pic>
      <p:pic>
        <p:nvPicPr>
          <p:cNvPr id="2052" name="Picture 4" descr="https://sun9-70.userapi.com/impg/XKLY5JqEiH3COad-92zTheMn2eCQx8XZB8b4jQ/WQKKE0g_BxM.jpg?size=940x788&amp;quality=95&amp;sign=f988869243bb0c8fd999bb628f8b352c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" t="-1916" r="4151" b="1916"/>
          <a:stretch/>
        </p:blipFill>
        <p:spPr bwMode="auto">
          <a:xfrm>
            <a:off x="8442764" y="659960"/>
            <a:ext cx="1604701" cy="145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1">
            <a:extLst>
              <a:ext uri="{FF2B5EF4-FFF2-40B4-BE49-F238E27FC236}">
                <a16:creationId xmlns:a16="http://schemas.microsoft.com/office/drawing/2014/main" id="{136077F1-6E4C-E5D6-CACC-CCF2510FAD63}"/>
              </a:ext>
            </a:extLst>
          </p:cNvPr>
          <p:cNvSpPr/>
          <p:nvPr/>
        </p:nvSpPr>
        <p:spPr>
          <a:xfrm>
            <a:off x="-360947" y="-276540"/>
            <a:ext cx="4941583" cy="7188914"/>
          </a:xfrm>
          <a:prstGeom prst="rect">
            <a:avLst/>
          </a:prstGeom>
          <a:solidFill>
            <a:srgbClr val="080E26"/>
          </a:solidFill>
          <a:ln/>
        </p:spPr>
      </p:sp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670817" y="677693"/>
            <a:ext cx="3242520" cy="1185492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900" b="0" strike="noStrike" spc="-1" dirty="0">
                <a:solidFill>
                  <a:schemeClr val="bg1"/>
                </a:solidFill>
                <a:latin typeface="Arial Black" panose="020B0A04020102020204" pitchFamily="34" charset="0"/>
              </a:rPr>
              <a:t>Партнеры проекта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E70876-9EE8-ED1D-156A-FB12006AAD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91"/>
          <a:stretch/>
        </p:blipFill>
        <p:spPr>
          <a:xfrm>
            <a:off x="7701292" y="4499429"/>
            <a:ext cx="1482944" cy="14015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E69B88-E011-5E07-53A6-0D473CAD42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5280" r="1282" b="2426"/>
          <a:stretch/>
        </p:blipFill>
        <p:spPr>
          <a:xfrm>
            <a:off x="10274260" y="2591265"/>
            <a:ext cx="1520091" cy="14211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0D5750-055E-4AE0-FC55-AA97BA4139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85" b="13530"/>
          <a:stretch/>
        </p:blipFill>
        <p:spPr>
          <a:xfrm>
            <a:off x="5625597" y="4527314"/>
            <a:ext cx="1719008" cy="13951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DF454E0-B38A-AC57-9954-B2A6F21D7D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908" b="6767"/>
          <a:stretch/>
        </p:blipFill>
        <p:spPr>
          <a:xfrm>
            <a:off x="6693798" y="2608964"/>
            <a:ext cx="1597607" cy="13951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E64556F-8105-A290-B662-97F79B3DC54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297" b="6739"/>
          <a:stretch/>
        </p:blipFill>
        <p:spPr>
          <a:xfrm>
            <a:off x="4810583" y="2608964"/>
            <a:ext cx="1597607" cy="13951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E855506-5A46-D9F7-FDAA-0E06040C7E5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328" b="6024"/>
          <a:stretch/>
        </p:blipFill>
        <p:spPr>
          <a:xfrm>
            <a:off x="6595624" y="677693"/>
            <a:ext cx="1616870" cy="144547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CB73FAB-3EF5-CC36-DAE4-F8AD65BD1BE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052" b="5588"/>
          <a:stretch/>
        </p:blipFill>
        <p:spPr>
          <a:xfrm>
            <a:off x="10274260" y="682388"/>
            <a:ext cx="1637534" cy="143450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4BDE919-FA00-5101-778D-34E71D0C9D2E}"/>
              </a:ext>
            </a:extLst>
          </p:cNvPr>
          <p:cNvSpPr txBox="1"/>
          <p:nvPr/>
        </p:nvSpPr>
        <p:spPr>
          <a:xfrm>
            <a:off x="4810583" y="2142677"/>
            <a:ext cx="17395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Детский журнал «Большая переменка»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7CCF40-940A-53B7-86B1-336B1A3F30CA}"/>
              </a:ext>
            </a:extLst>
          </p:cNvPr>
          <p:cNvSpPr txBox="1"/>
          <p:nvPr/>
        </p:nvSpPr>
        <p:spPr>
          <a:xfrm>
            <a:off x="6593212" y="2142677"/>
            <a:ext cx="16683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ОГАОУ ОК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«Алгоритм успеха»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595F9A-41D7-D8FD-C697-C14FE98E9EEE}"/>
              </a:ext>
            </a:extLst>
          </p:cNvPr>
          <p:cNvSpPr txBox="1"/>
          <p:nvPr/>
        </p:nvSpPr>
        <p:spPr>
          <a:xfrm>
            <a:off x="8252033" y="2188127"/>
            <a:ext cx="19985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МБУК «ЯЦКР «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Звездный»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C8A11E-70AD-11A4-D368-A270E42A41CC}"/>
              </a:ext>
            </a:extLst>
          </p:cNvPr>
          <p:cNvSpPr txBox="1"/>
          <p:nvPr/>
        </p:nvSpPr>
        <p:spPr>
          <a:xfrm>
            <a:off x="10174596" y="2122983"/>
            <a:ext cx="18792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Управление социальной защиты по ЯГО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7DFAA3-67AB-831C-FCEC-EB79E30D5B73}"/>
              </a:ext>
            </a:extLst>
          </p:cNvPr>
          <p:cNvSpPr txBox="1"/>
          <p:nvPr/>
        </p:nvSpPr>
        <p:spPr>
          <a:xfrm>
            <a:off x="4963913" y="4004094"/>
            <a:ext cx="16250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Газета «Победа»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60CD22-DEE9-314E-2070-31BA4E716CBF}"/>
              </a:ext>
            </a:extLst>
          </p:cNvPr>
          <p:cNvSpPr txBox="1"/>
          <p:nvPr/>
        </p:nvSpPr>
        <p:spPr>
          <a:xfrm>
            <a:off x="6470110" y="4004094"/>
            <a:ext cx="21300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ДВО ЯГО «Добрые сердца»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B4B773-6221-62B4-187F-3FDBA763918C}"/>
              </a:ext>
            </a:extLst>
          </p:cNvPr>
          <p:cNvSpPr txBox="1"/>
          <p:nvPr/>
        </p:nvSpPr>
        <p:spPr>
          <a:xfrm>
            <a:off x="8468572" y="3960016"/>
            <a:ext cx="18056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Центральная библиотека ЯГО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6B47E0-5DBF-55E5-1DCF-F5353069C4DF}"/>
              </a:ext>
            </a:extLst>
          </p:cNvPr>
          <p:cNvSpPr txBox="1"/>
          <p:nvPr/>
        </p:nvSpPr>
        <p:spPr>
          <a:xfrm>
            <a:off x="10281416" y="3973316"/>
            <a:ext cx="154713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МБОУ «Яковлевская СОШ «Школа успеха»»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489E4E-0277-6BE8-B410-D8B66FF401A4}"/>
              </a:ext>
            </a:extLst>
          </p:cNvPr>
          <p:cNvSpPr txBox="1"/>
          <p:nvPr/>
        </p:nvSpPr>
        <p:spPr>
          <a:xfrm>
            <a:off x="5712600" y="5919511"/>
            <a:ext cx="19443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ОГБОУ «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Мелиховская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 СОШ»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B4AA17-8D39-BB40-3CC9-36A10000CF52}"/>
              </a:ext>
            </a:extLst>
          </p:cNvPr>
          <p:cNvSpPr txBox="1"/>
          <p:nvPr/>
        </p:nvSpPr>
        <p:spPr>
          <a:xfrm>
            <a:off x="7427387" y="5922444"/>
            <a:ext cx="20214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МБОУ «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Гостищевская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 СОШ»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C7ABC12-E33E-59EE-A9F0-77855AD2AB5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563" r="4695" b="6253"/>
          <a:stretch/>
        </p:blipFill>
        <p:spPr>
          <a:xfrm>
            <a:off x="9540923" y="4527315"/>
            <a:ext cx="1578410" cy="139512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B0BC667-7567-E64A-A1CC-638265510354}"/>
              </a:ext>
            </a:extLst>
          </p:cNvPr>
          <p:cNvSpPr txBox="1"/>
          <p:nvPr/>
        </p:nvSpPr>
        <p:spPr>
          <a:xfrm>
            <a:off x="9614787" y="5922444"/>
            <a:ext cx="17513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РДДМ «Движение Первых» по Бел. обл.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7" b="97885" l="10000" r="90000">
                        <a14:foregroundMark x1="60222" y1="85000" x2="60444" y2="9269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3817" r="19023"/>
          <a:stretch/>
        </p:blipFill>
        <p:spPr>
          <a:xfrm>
            <a:off x="216886" y="2538481"/>
            <a:ext cx="4146668" cy="3567396"/>
          </a:xfrm>
          <a:prstGeom prst="rect">
            <a:avLst/>
          </a:prstGeom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" r="8517" b="1051"/>
          <a:stretch/>
        </p:blipFill>
        <p:spPr bwMode="auto">
          <a:xfrm>
            <a:off x="4798801" y="677693"/>
            <a:ext cx="1627543" cy="146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vatars.mds.yandex.net/i?id=85a3e5523c7b0a9404f2c86a0705ad369d623587-12532291-images-thumbs&amp;n=1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73" b="97004" l="21458" r="78125">
                        <a14:backgroundMark x1="24167" y1="32584" x2="24167" y2="79401"/>
                        <a14:backgroundMark x1="42708" y1="5993" x2="57500" y2="2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29" r="19632"/>
          <a:stretch/>
        </p:blipFill>
        <p:spPr bwMode="auto">
          <a:xfrm>
            <a:off x="8461612" y="2604079"/>
            <a:ext cx="1569492" cy="139374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4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27732"/>
            <a:ext cx="12186960" cy="6913463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2116680" y="2519556"/>
            <a:ext cx="1406171" cy="128526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  <a:alpha val="78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1156331" y="850339"/>
            <a:ext cx="830469" cy="79769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  <a:alpha val="78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8385141" y="5336007"/>
            <a:ext cx="1143651" cy="115206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  <a:alpha val="78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316406" y="84519"/>
            <a:ext cx="5568287" cy="765820"/>
          </a:xfrm>
          <a:prstGeom prst="roundRect">
            <a:avLst/>
          </a:prstGeom>
          <a:solidFill>
            <a:schemeClr val="bg1">
              <a:lumMod val="8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2629560" y="194710"/>
            <a:ext cx="6932880" cy="7819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900" strike="noStrike" spc="-1" dirty="0">
                <a:latin typeface="Arial Black" panose="020B0A04020102020204" pitchFamily="34" charset="0"/>
              </a:rPr>
              <a:t>Письма поддержки</a:t>
            </a:r>
          </a:p>
        </p:txBody>
      </p:sp>
      <p:pic>
        <p:nvPicPr>
          <p:cNvPr id="439" name="Рисунок 9"/>
          <p:cNvPicPr/>
          <p:nvPr/>
        </p:nvPicPr>
        <p:blipFill>
          <a:blip r:embed="rId3"/>
          <a:stretch/>
        </p:blipFill>
        <p:spPr>
          <a:xfrm>
            <a:off x="7310040" y="1086821"/>
            <a:ext cx="2004840" cy="2523960"/>
          </a:xfrm>
          <a:prstGeom prst="rect">
            <a:avLst/>
          </a:prstGeom>
          <a:ln w="0">
            <a:noFill/>
          </a:ln>
        </p:spPr>
      </p:pic>
      <p:pic>
        <p:nvPicPr>
          <p:cNvPr id="440" name="Рисунок 12"/>
          <p:cNvPicPr/>
          <p:nvPr/>
        </p:nvPicPr>
        <p:blipFill>
          <a:blip r:embed="rId4"/>
          <a:stretch/>
        </p:blipFill>
        <p:spPr>
          <a:xfrm>
            <a:off x="9810600" y="1090061"/>
            <a:ext cx="1973520" cy="2523960"/>
          </a:xfrm>
          <a:prstGeom prst="rect">
            <a:avLst/>
          </a:prstGeom>
          <a:ln w="0">
            <a:noFill/>
          </a:ln>
        </p:spPr>
      </p:pic>
      <p:pic>
        <p:nvPicPr>
          <p:cNvPr id="441" name="Рисунок 14"/>
          <p:cNvPicPr/>
          <p:nvPr/>
        </p:nvPicPr>
        <p:blipFill>
          <a:blip r:embed="rId3"/>
          <a:stretch/>
        </p:blipFill>
        <p:spPr>
          <a:xfrm>
            <a:off x="338254" y="3960414"/>
            <a:ext cx="1635480" cy="2112840"/>
          </a:xfrm>
          <a:prstGeom prst="rect">
            <a:avLst/>
          </a:prstGeom>
          <a:ln w="0">
            <a:noFill/>
          </a:ln>
        </p:spPr>
      </p:pic>
      <p:pic>
        <p:nvPicPr>
          <p:cNvPr id="442" name="Рисунок 16"/>
          <p:cNvPicPr/>
          <p:nvPr/>
        </p:nvPicPr>
        <p:blipFill>
          <a:blip r:embed="rId5"/>
          <a:stretch/>
        </p:blipFill>
        <p:spPr>
          <a:xfrm>
            <a:off x="2562401" y="3960414"/>
            <a:ext cx="1766880" cy="2112840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94DF36-8C82-8E8A-A1BE-E4F808609D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702"/>
          <a:stretch/>
        </p:blipFill>
        <p:spPr>
          <a:xfrm>
            <a:off x="4917948" y="3960415"/>
            <a:ext cx="1841543" cy="21128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5370E3-CEB1-33A9-C47B-3870D3AD41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6449"/>
          <a:stretch/>
        </p:blipFill>
        <p:spPr>
          <a:xfrm>
            <a:off x="7303498" y="3967540"/>
            <a:ext cx="1744469" cy="21057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619158-C447-7B60-9ACA-7F7E227B68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728" b="19189"/>
          <a:stretch/>
        </p:blipFill>
        <p:spPr>
          <a:xfrm>
            <a:off x="9810600" y="3981187"/>
            <a:ext cx="1893538" cy="2092067"/>
          </a:xfrm>
          <a:prstGeom prst="rect">
            <a:avLst/>
          </a:prstGeom>
        </p:spPr>
      </p:pic>
      <p:pic>
        <p:nvPicPr>
          <p:cNvPr id="9" name="Рисунок 2">
            <a:extLst>
              <a:ext uri="{FF2B5EF4-FFF2-40B4-BE49-F238E27FC236}">
                <a16:creationId xmlns:a16="http://schemas.microsoft.com/office/drawing/2014/main" id="{4FFA0BE8-26F9-A511-6BBA-379560651547}"/>
              </a:ext>
            </a:extLst>
          </p:cNvPr>
          <p:cNvPicPr/>
          <p:nvPr/>
        </p:nvPicPr>
        <p:blipFill>
          <a:blip r:embed="rId9"/>
          <a:srcRect l="18507" t="4201" r="9514" b="13039"/>
          <a:stretch/>
        </p:blipFill>
        <p:spPr>
          <a:xfrm rot="16200000">
            <a:off x="-130080" y="1536101"/>
            <a:ext cx="2523960" cy="1632240"/>
          </a:xfrm>
          <a:prstGeom prst="rect">
            <a:avLst/>
          </a:prstGeom>
          <a:ln w="0">
            <a:noFill/>
          </a:ln>
        </p:spPr>
      </p:pic>
      <p:pic>
        <p:nvPicPr>
          <p:cNvPr id="10" name="Рисунок 5">
            <a:extLst>
              <a:ext uri="{FF2B5EF4-FFF2-40B4-BE49-F238E27FC236}">
                <a16:creationId xmlns:a16="http://schemas.microsoft.com/office/drawing/2014/main" id="{19618F12-C8CC-3BD0-E453-FCC410CD7E9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522040" y="1086821"/>
            <a:ext cx="1766880" cy="2523960"/>
          </a:xfrm>
          <a:prstGeom prst="rect">
            <a:avLst/>
          </a:prstGeom>
          <a:ln w="0">
            <a:noFill/>
          </a:ln>
        </p:spPr>
      </p:pic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185D2990-A76D-ECF6-5647-118036AB16D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863120" y="1086821"/>
            <a:ext cx="1951200" cy="2526840"/>
          </a:xfrm>
          <a:prstGeom prst="rect">
            <a:avLst/>
          </a:prstGeom>
          <a:ln w="0">
            <a:noFill/>
          </a:ln>
        </p:spPr>
      </p:pic>
      <p:sp>
        <p:nvSpPr>
          <p:cNvPr id="16" name="Овал 15"/>
          <p:cNvSpPr/>
          <p:nvPr/>
        </p:nvSpPr>
        <p:spPr>
          <a:xfrm>
            <a:off x="-554067" y="-558112"/>
            <a:ext cx="1406171" cy="128526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  <a:alpha val="78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27732"/>
            <a:ext cx="12186960" cy="6913463"/>
          </a:xfrm>
          <a:prstGeom prst="rect">
            <a:avLst/>
          </a:prstGeom>
        </p:spPr>
      </p:pic>
      <p:sp>
        <p:nvSpPr>
          <p:cNvPr id="32" name="Скругленный прямоугольник 31"/>
          <p:cNvSpPr/>
          <p:nvPr/>
        </p:nvSpPr>
        <p:spPr>
          <a:xfrm>
            <a:off x="4950458" y="93989"/>
            <a:ext cx="2210938" cy="699538"/>
          </a:xfrm>
          <a:prstGeom prst="roundRect">
            <a:avLst/>
          </a:prstGeom>
          <a:solidFill>
            <a:schemeClr val="bg1">
              <a:lumMod val="8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3" name="PlaceHolder 1"/>
          <p:cNvSpPr>
            <a:spLocks noGrp="1"/>
          </p:cNvSpPr>
          <p:nvPr>
            <p:ph type="title"/>
          </p:nvPr>
        </p:nvSpPr>
        <p:spPr>
          <a:xfrm>
            <a:off x="4761727" y="181065"/>
            <a:ext cx="2588400" cy="7106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900" b="0" strike="noStrike" spc="-1" dirty="0">
                <a:latin typeface="Arial Black" panose="020B0A04020102020204" pitchFamily="34" charset="0"/>
                <a:cs typeface="Arial" panose="020B0604020202020204" pitchFamily="34" charset="0"/>
              </a:rPr>
              <a:t>Риски</a:t>
            </a:r>
          </a:p>
        </p:txBody>
      </p:sp>
      <p:sp>
        <p:nvSpPr>
          <p:cNvPr id="7" name="Shape 3">
            <a:extLst>
              <a:ext uri="{FF2B5EF4-FFF2-40B4-BE49-F238E27FC236}">
                <a16:creationId xmlns:a16="http://schemas.microsoft.com/office/drawing/2014/main" id="{C546515A-B6FE-752E-187F-9349D36F095C}"/>
              </a:ext>
            </a:extLst>
          </p:cNvPr>
          <p:cNvSpPr/>
          <p:nvPr/>
        </p:nvSpPr>
        <p:spPr>
          <a:xfrm>
            <a:off x="190678" y="965107"/>
            <a:ext cx="11742159" cy="5593697"/>
          </a:xfrm>
          <a:prstGeom prst="roundRect">
            <a:avLst>
              <a:gd name="adj" fmla="val 2006"/>
            </a:avLst>
          </a:prstGeom>
          <a:noFill/>
          <a:ln w="15240">
            <a:solidFill>
              <a:srgbClr val="FFFFFF">
                <a:alpha val="50000"/>
              </a:srgbClr>
            </a:solidFill>
            <a:prstDash val="solid"/>
          </a:ln>
        </p:spPr>
      </p:sp>
      <p:sp>
        <p:nvSpPr>
          <p:cNvPr id="8" name="Shape 16">
            <a:extLst>
              <a:ext uri="{FF2B5EF4-FFF2-40B4-BE49-F238E27FC236}">
                <a16:creationId xmlns:a16="http://schemas.microsoft.com/office/drawing/2014/main" id="{2A4B7D49-8966-8307-F7D8-2E6A17C71BA7}"/>
              </a:ext>
            </a:extLst>
          </p:cNvPr>
          <p:cNvSpPr/>
          <p:nvPr/>
        </p:nvSpPr>
        <p:spPr>
          <a:xfrm>
            <a:off x="190677" y="965107"/>
            <a:ext cx="11742159" cy="694197"/>
          </a:xfrm>
          <a:prstGeom prst="rect">
            <a:avLst/>
          </a:prstGeom>
          <a:solidFill>
            <a:schemeClr val="bg2">
              <a:alpha val="12000"/>
            </a:schemeClr>
          </a:solidFill>
          <a:ln/>
        </p:spPr>
      </p:sp>
      <p:cxnSp>
        <p:nvCxnSpPr>
          <p:cNvPr id="5" name="Прямая соединительная линия 4"/>
          <p:cNvCxnSpPr/>
          <p:nvPr/>
        </p:nvCxnSpPr>
        <p:spPr>
          <a:xfrm>
            <a:off x="2708014" y="965105"/>
            <a:ext cx="13648" cy="5593697"/>
          </a:xfrm>
          <a:prstGeom prst="line">
            <a:avLst/>
          </a:prstGeom>
          <a:ln w="15875">
            <a:solidFill>
              <a:srgbClr val="D4D7E6">
                <a:alpha val="5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hape 16">
            <a:extLst>
              <a:ext uri="{FF2B5EF4-FFF2-40B4-BE49-F238E27FC236}">
                <a16:creationId xmlns:a16="http://schemas.microsoft.com/office/drawing/2014/main" id="{2A4B7D49-8966-8307-F7D8-2E6A17C71BA7}"/>
              </a:ext>
            </a:extLst>
          </p:cNvPr>
          <p:cNvSpPr/>
          <p:nvPr/>
        </p:nvSpPr>
        <p:spPr>
          <a:xfrm>
            <a:off x="190677" y="2583413"/>
            <a:ext cx="11742159" cy="1041691"/>
          </a:xfrm>
          <a:prstGeom prst="rect">
            <a:avLst/>
          </a:prstGeom>
          <a:solidFill>
            <a:schemeClr val="bg2">
              <a:alpha val="12000"/>
            </a:schemeClr>
          </a:solidFill>
          <a:ln/>
        </p:spPr>
      </p:sp>
      <p:sp>
        <p:nvSpPr>
          <p:cNvPr id="14" name="Shape 16">
            <a:extLst>
              <a:ext uri="{FF2B5EF4-FFF2-40B4-BE49-F238E27FC236}">
                <a16:creationId xmlns:a16="http://schemas.microsoft.com/office/drawing/2014/main" id="{2A4B7D49-8966-8307-F7D8-2E6A17C71BA7}"/>
              </a:ext>
            </a:extLst>
          </p:cNvPr>
          <p:cNvSpPr/>
          <p:nvPr/>
        </p:nvSpPr>
        <p:spPr>
          <a:xfrm>
            <a:off x="189191" y="4519306"/>
            <a:ext cx="11742159" cy="994650"/>
          </a:xfrm>
          <a:prstGeom prst="rect">
            <a:avLst/>
          </a:prstGeom>
          <a:solidFill>
            <a:schemeClr val="bg2">
              <a:alpha val="12000"/>
            </a:schemeClr>
          </a:solidFill>
          <a:ln/>
        </p:spPr>
      </p:sp>
      <p:sp>
        <p:nvSpPr>
          <p:cNvPr id="10" name="Прямоугольник 9"/>
          <p:cNvSpPr/>
          <p:nvPr/>
        </p:nvSpPr>
        <p:spPr>
          <a:xfrm>
            <a:off x="202774" y="1775659"/>
            <a:ext cx="2606361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55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Незаинтересованность молодёжи в </a:t>
            </a:r>
            <a:r>
              <a:rPr lang="ru-RU" sz="1550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проекте</a:t>
            </a:r>
            <a:endParaRPr lang="ru-RU" sz="155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9191" y="2668363"/>
            <a:ext cx="2294381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55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цены </a:t>
            </a:r>
            <a:r>
              <a:rPr lang="en-US" sz="155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55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неисправность </a:t>
            </a:r>
            <a:r>
              <a:rPr lang="ru-RU" sz="1550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оборудования</a:t>
            </a:r>
            <a:endParaRPr lang="ru-RU" sz="155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33278" y="1694126"/>
            <a:ext cx="5486372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55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объёмов рекламы у партнеров. Её активная агитация на площадках в «ВКонтакте» и «</a:t>
            </a:r>
            <a:r>
              <a:rPr lang="en-US" sz="155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RuTube</a:t>
            </a:r>
            <a:r>
              <a:rPr lang="ru-RU" sz="155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Расширение агитационной кампании.</a:t>
            </a:r>
            <a:endParaRPr lang="ru-RU" sz="155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79346" y="1122717"/>
            <a:ext cx="2917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b="1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Минимализация рисков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582869" y="1122717"/>
            <a:ext cx="3348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b="1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Ответственный за решение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02929" y="1131465"/>
            <a:ext cx="866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607123" y="965105"/>
            <a:ext cx="13648" cy="5593697"/>
          </a:xfrm>
          <a:prstGeom prst="line">
            <a:avLst/>
          </a:prstGeom>
          <a:ln w="15875">
            <a:solidFill>
              <a:srgbClr val="D4D7E6">
                <a:alpha val="5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8823004" y="1816950"/>
            <a:ext cx="2522279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55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Креативный продюсер и </a:t>
            </a:r>
            <a:r>
              <a:rPr lang="en-US" sz="155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SMM</a:t>
            </a:r>
            <a:r>
              <a:rPr lang="ru-RU" sz="155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-менеджер</a:t>
            </a:r>
            <a:endParaRPr lang="ru-RU" sz="155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33278" y="2677263"/>
            <a:ext cx="5768497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55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Приветствие импортозамещения. Найти отечественных спонсоров для поддержания финансирования.</a:t>
            </a:r>
            <a:endParaRPr lang="ru-RU" sz="155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820208" y="2906890"/>
            <a:ext cx="1146532" cy="330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5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Менеджер</a:t>
            </a:r>
            <a:endParaRPr lang="ru-RU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9191" y="3677422"/>
            <a:ext cx="2518823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55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Сложная оперативная обстановка в </a:t>
            </a:r>
            <a:r>
              <a:rPr lang="ru-RU" sz="1550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lang="ru-RU" sz="155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029874" y="3796684"/>
            <a:ext cx="4896519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55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Нахождение новых локаций, перенос съёмок в безопасное тихое место.</a:t>
            </a:r>
            <a:endParaRPr lang="ru-RU" sz="1550" spc="-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801775" y="3796684"/>
            <a:ext cx="2878287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55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</a:t>
            </a:r>
            <a:endParaRPr lang="ru-RU" sz="1550" spc="-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550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55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креативный продюсер</a:t>
            </a:r>
            <a:endParaRPr lang="ru-RU" sz="1550" spc="-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08010" y="4727165"/>
            <a:ext cx="2553471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55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Добавление резервных дней </a:t>
            </a:r>
            <a:r>
              <a:rPr lang="ru-RU" sz="1550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55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съёмки.</a:t>
            </a:r>
            <a:endParaRPr lang="ru-RU" sz="1550" spc="-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029874" y="4607901"/>
            <a:ext cx="5066756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55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Чётко расписать план реализации проекта, а также строго контролировать процесс съёмки.</a:t>
            </a:r>
            <a:endParaRPr lang="ru-RU" sz="1550" spc="-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807114" y="4737985"/>
            <a:ext cx="3195165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55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</a:t>
            </a:r>
            <a:endParaRPr lang="ru-RU" sz="1550" spc="-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550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заместитель </a:t>
            </a:r>
            <a:r>
              <a:rPr lang="ru-RU" sz="155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руководителя</a:t>
            </a:r>
            <a:endParaRPr lang="ru-RU" sz="1550" spc="-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797131" y="5753966"/>
            <a:ext cx="3394869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55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</a:t>
            </a:r>
            <a:endParaRPr lang="ru-RU" sz="1550" spc="-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550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55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руководителя</a:t>
            </a:r>
            <a:endParaRPr lang="ru-RU" sz="1550" spc="-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02774" y="5752323"/>
            <a:ext cx="234269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55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Психологическая нагрузка на детей.</a:t>
            </a:r>
            <a:endParaRPr lang="ru-RU" sz="1550" spc="-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030720" y="5632422"/>
            <a:ext cx="559385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55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начале фильма включить дисклеймер, осведомляющий всех зрителей о психологической нагрузке фильма.</a:t>
            </a:r>
            <a:endParaRPr lang="ru-RU" sz="1550" spc="-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AA9A8D47-0180-DAB2-4FCE-2C24AA3FE483}"/>
              </a:ext>
            </a:extLst>
          </p:cNvPr>
          <p:cNvSpPr/>
          <p:nvPr/>
        </p:nvSpPr>
        <p:spPr>
          <a:xfrm>
            <a:off x="0" y="-22716"/>
            <a:ext cx="12189657" cy="6880715"/>
          </a:xfrm>
          <a:prstGeom prst="rect">
            <a:avLst/>
          </a:prstGeom>
          <a:solidFill>
            <a:srgbClr val="A8AFCC"/>
          </a:solidFill>
          <a:ln/>
        </p:spPr>
      </p:sp>
      <p:sp>
        <p:nvSpPr>
          <p:cNvPr id="476" name="Скругленный прямоугольник 475"/>
          <p:cNvSpPr/>
          <p:nvPr/>
        </p:nvSpPr>
        <p:spPr>
          <a:xfrm>
            <a:off x="3860777" y="486574"/>
            <a:ext cx="4468102" cy="716190"/>
          </a:xfrm>
          <a:prstGeom prst="roundRect">
            <a:avLst/>
          </a:prstGeom>
          <a:solidFill>
            <a:schemeClr val="bg1">
              <a:lumMod val="8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8" name="Shape 16">
            <a:extLst>
              <a:ext uri="{FF2B5EF4-FFF2-40B4-BE49-F238E27FC236}">
                <a16:creationId xmlns:a16="http://schemas.microsoft.com/office/drawing/2014/main" id="{2A4B7D49-8966-8307-F7D8-2E6A17C71BA7}"/>
              </a:ext>
            </a:extLst>
          </p:cNvPr>
          <p:cNvSpPr/>
          <p:nvPr/>
        </p:nvSpPr>
        <p:spPr>
          <a:xfrm>
            <a:off x="663147" y="4119276"/>
            <a:ext cx="10739946" cy="1360644"/>
          </a:xfrm>
          <a:prstGeom prst="rect">
            <a:avLst/>
          </a:prstGeom>
          <a:solidFill>
            <a:schemeClr val="bg2">
              <a:alpha val="12000"/>
            </a:schemeClr>
          </a:solidFill>
          <a:ln/>
        </p:spPr>
      </p:sp>
      <p:sp>
        <p:nvSpPr>
          <p:cNvPr id="450" name="TextBox 2"/>
          <p:cNvSpPr/>
          <p:nvPr/>
        </p:nvSpPr>
        <p:spPr>
          <a:xfrm>
            <a:off x="3434467" y="522230"/>
            <a:ext cx="5320721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600" b="0" strike="noStrike" spc="-1" dirty="0">
                <a:solidFill>
                  <a:srgbClr val="000000"/>
                </a:solidFill>
                <a:latin typeface="Arial Black" panose="020B0A04020102020204" pitchFamily="34" charset="0"/>
              </a:rPr>
              <a:t>Бюджет проекта</a:t>
            </a:r>
            <a:endParaRPr lang="ru-RU" sz="3600" b="0" strike="noStrike" spc="-1" dirty="0">
              <a:latin typeface="Arial Black" panose="020B0A04020102020204" pitchFamily="34" charset="0"/>
            </a:endParaRPr>
          </a:p>
        </p:txBody>
      </p:sp>
      <p:sp>
        <p:nvSpPr>
          <p:cNvPr id="8" name="Shape 3">
            <a:extLst>
              <a:ext uri="{FF2B5EF4-FFF2-40B4-BE49-F238E27FC236}">
                <a16:creationId xmlns:a16="http://schemas.microsoft.com/office/drawing/2014/main" id="{C546515A-B6FE-752E-187F-9349D36F095C}"/>
              </a:ext>
            </a:extLst>
          </p:cNvPr>
          <p:cNvSpPr/>
          <p:nvPr/>
        </p:nvSpPr>
        <p:spPr>
          <a:xfrm>
            <a:off x="689891" y="1961327"/>
            <a:ext cx="10739946" cy="3518593"/>
          </a:xfrm>
          <a:prstGeom prst="roundRect">
            <a:avLst>
              <a:gd name="adj" fmla="val 2006"/>
            </a:avLst>
          </a:prstGeom>
          <a:noFill/>
          <a:ln w="15240">
            <a:solidFill>
              <a:srgbClr val="FFFFFF">
                <a:alpha val="50000"/>
              </a:srgbClr>
            </a:solidFill>
            <a:prstDash val="solid"/>
          </a:ln>
        </p:spPr>
      </p:sp>
      <p:sp>
        <p:nvSpPr>
          <p:cNvPr id="9" name="Shape 16">
            <a:extLst>
              <a:ext uri="{FF2B5EF4-FFF2-40B4-BE49-F238E27FC236}">
                <a16:creationId xmlns:a16="http://schemas.microsoft.com/office/drawing/2014/main" id="{2A4B7D49-8966-8307-F7D8-2E6A17C71BA7}"/>
              </a:ext>
            </a:extLst>
          </p:cNvPr>
          <p:cNvSpPr/>
          <p:nvPr/>
        </p:nvSpPr>
        <p:spPr>
          <a:xfrm>
            <a:off x="723146" y="1955924"/>
            <a:ext cx="10695225" cy="918270"/>
          </a:xfrm>
          <a:prstGeom prst="rect">
            <a:avLst/>
          </a:prstGeom>
          <a:solidFill>
            <a:schemeClr val="bg2">
              <a:alpha val="12000"/>
            </a:schemeClr>
          </a:solidFill>
          <a:ln/>
        </p:spPr>
      </p:sp>
      <p:cxnSp>
        <p:nvCxnSpPr>
          <p:cNvPr id="10" name="Прямая соединительная линия 9"/>
          <p:cNvCxnSpPr/>
          <p:nvPr/>
        </p:nvCxnSpPr>
        <p:spPr>
          <a:xfrm>
            <a:off x="3952574" y="1966934"/>
            <a:ext cx="25652" cy="2152341"/>
          </a:xfrm>
          <a:prstGeom prst="line">
            <a:avLst/>
          </a:prstGeom>
          <a:ln w="15875">
            <a:solidFill>
              <a:srgbClr val="D4D7E6">
                <a:alpha val="5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055380" y="1979975"/>
            <a:ext cx="3928" cy="2139300"/>
          </a:xfrm>
          <a:prstGeom prst="line">
            <a:avLst/>
          </a:prstGeom>
          <a:ln w="15875">
            <a:solidFill>
              <a:srgbClr val="D4D7E6">
                <a:alpha val="5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855932" y="2077850"/>
            <a:ext cx="2768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b="1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Наименование расходов</a:t>
            </a:r>
            <a:endParaRPr lang="ru-RU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77725" y="2077851"/>
            <a:ext cx="2564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b="1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единицы </a:t>
            </a:r>
            <a:r>
              <a:rPr lang="ru-RU" b="1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b="1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тыс.</a:t>
            </a:r>
            <a:r>
              <a:rPr lang="en-US" b="1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b="1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руб.)</a:t>
            </a:r>
            <a:endParaRPr lang="ru-RU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58807" y="2087361"/>
            <a:ext cx="2960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b="1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Запрашиваемая </a:t>
            </a:r>
            <a:r>
              <a:rPr lang="ru-RU" b="1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сумма (</a:t>
            </a:r>
            <a:r>
              <a:rPr lang="ru-RU" b="1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тыс.</a:t>
            </a:r>
            <a:r>
              <a:rPr lang="en-US" b="1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b="1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руб.)</a:t>
            </a:r>
            <a:endParaRPr lang="ru-RU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3" name="TextBox 472"/>
          <p:cNvSpPr txBox="1"/>
          <p:nvPr/>
        </p:nvSpPr>
        <p:spPr>
          <a:xfrm>
            <a:off x="855932" y="4570478"/>
            <a:ext cx="160575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latin typeface="Arial Black" panose="020B0A04020102020204" pitchFamily="34" charset="0"/>
              </a:rPr>
              <a:t>Итого:</a:t>
            </a:r>
            <a:endParaRPr lang="ru-RU" sz="2500" dirty="0">
              <a:latin typeface="Arial Black" panose="020B0A04020102020204" pitchFamily="34" charset="0"/>
            </a:endParaRPr>
          </a:p>
        </p:txBody>
      </p:sp>
      <p:sp>
        <p:nvSpPr>
          <p:cNvPr id="474" name="TextBox 473"/>
          <p:cNvSpPr txBox="1"/>
          <p:nvPr/>
        </p:nvSpPr>
        <p:spPr>
          <a:xfrm>
            <a:off x="8338000" y="4576460"/>
            <a:ext cx="1951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latin typeface="Arial Black" panose="020B0A04020102020204" pitchFamily="34" charset="0"/>
              </a:rPr>
              <a:t>500 000</a:t>
            </a:r>
            <a:endParaRPr lang="ru-RU" sz="2500" dirty="0">
              <a:latin typeface="Arial Black" panose="020B0A04020102020204" pitchFamily="34" charset="0"/>
            </a:endParaRPr>
          </a:p>
        </p:txBody>
      </p:sp>
      <p:sp>
        <p:nvSpPr>
          <p:cNvPr id="79" name="Овал 78"/>
          <p:cNvSpPr/>
          <p:nvPr/>
        </p:nvSpPr>
        <p:spPr>
          <a:xfrm>
            <a:off x="11418371" y="-665345"/>
            <a:ext cx="1406171" cy="128526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  <a:alpha val="78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855932" y="2941956"/>
            <a:ext cx="3457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 Narrow" panose="020B0606020202030204" pitchFamily="34" charset="0"/>
              </a:rPr>
              <a:t>Аренда профессиональной съёмочной группы </a:t>
            </a:r>
          </a:p>
          <a:p>
            <a:r>
              <a:rPr lang="ru-RU" sz="2000" dirty="0" smtClean="0">
                <a:latin typeface="Arial Narrow" panose="020B0606020202030204" pitchFamily="34" charset="0"/>
              </a:rPr>
              <a:t>«Огненный рубеж»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62045" y="2941955"/>
            <a:ext cx="72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 Narrow" panose="020B0606020202030204" pitchFamily="34" charset="0"/>
              </a:rPr>
              <a:t>500 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38000" y="2941955"/>
            <a:ext cx="610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 Narrow" panose="020B0606020202030204" pitchFamily="34" charset="0"/>
              </a:rPr>
              <a:t>500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-497051" y="5547497"/>
            <a:ext cx="1840429" cy="174224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  <a:alpha val="78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61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" y="-27732"/>
            <a:ext cx="12186960" cy="6913463"/>
          </a:xfrm>
          <a:prstGeom prst="rect">
            <a:avLst/>
          </a:prstGeom>
        </p:spPr>
      </p:pic>
      <p:sp>
        <p:nvSpPr>
          <p:cNvPr id="77" name="Овал 76"/>
          <p:cNvSpPr/>
          <p:nvPr/>
        </p:nvSpPr>
        <p:spPr>
          <a:xfrm>
            <a:off x="-447013" y="6045527"/>
            <a:ext cx="1406171" cy="1285261"/>
          </a:xfrm>
          <a:prstGeom prst="ellipse">
            <a:avLst/>
          </a:prstGeom>
          <a:solidFill>
            <a:schemeClr val="accent5">
              <a:lumMod val="40000"/>
              <a:lumOff val="60000"/>
              <a:alpha val="90000"/>
            </a:schemeClr>
          </a:solidFill>
          <a:ln>
            <a:solidFill>
              <a:schemeClr val="accent5">
                <a:lumMod val="60000"/>
                <a:lumOff val="40000"/>
                <a:alpha val="78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3676282" y="78867"/>
            <a:ext cx="4790363" cy="587378"/>
          </a:xfrm>
          <a:prstGeom prst="roundRect">
            <a:avLst/>
          </a:prstGeom>
          <a:solidFill>
            <a:schemeClr val="bg1">
              <a:lumMod val="8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9" name="TextBox 2"/>
          <p:cNvSpPr/>
          <p:nvPr/>
        </p:nvSpPr>
        <p:spPr>
          <a:xfrm>
            <a:off x="3509133" y="70456"/>
            <a:ext cx="517295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0" strike="noStrike" spc="-1" dirty="0">
                <a:solidFill>
                  <a:srgbClr val="000000"/>
                </a:solidFill>
                <a:latin typeface="Arial Black" panose="020B0A04020102020204" pitchFamily="34" charset="0"/>
              </a:rPr>
              <a:t>Календарный план</a:t>
            </a:r>
            <a:endParaRPr lang="ru-RU" sz="3200" b="0" strike="noStrike" spc="-1" dirty="0">
              <a:latin typeface="Arial Black" panose="020B0A04020102020204" pitchFamily="34" charset="0"/>
            </a:endParaRPr>
          </a:p>
        </p:txBody>
      </p:sp>
      <p:sp>
        <p:nvSpPr>
          <p:cNvPr id="460" name="Rectangle 1"/>
          <p:cNvSpPr/>
          <p:nvPr/>
        </p:nvSpPr>
        <p:spPr>
          <a:xfrm>
            <a:off x="-25159320" y="206640"/>
            <a:ext cx="44412480" cy="30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КАЛЕНДАРНЫЙ ПЛАН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9" name="Shape 3">
            <a:extLst>
              <a:ext uri="{FF2B5EF4-FFF2-40B4-BE49-F238E27FC236}">
                <a16:creationId xmlns:a16="http://schemas.microsoft.com/office/drawing/2014/main" id="{C546515A-B6FE-752E-187F-9349D36F095C}"/>
              </a:ext>
            </a:extLst>
          </p:cNvPr>
          <p:cNvSpPr/>
          <p:nvPr/>
        </p:nvSpPr>
        <p:spPr>
          <a:xfrm>
            <a:off x="224535" y="758439"/>
            <a:ext cx="11742159" cy="5943305"/>
          </a:xfrm>
          <a:prstGeom prst="roundRect">
            <a:avLst>
              <a:gd name="adj" fmla="val 2006"/>
            </a:avLst>
          </a:prstGeom>
          <a:noFill/>
          <a:ln w="15240">
            <a:solidFill>
              <a:srgbClr val="FFFFFF">
                <a:alpha val="50000"/>
              </a:srgbClr>
            </a:solidFill>
            <a:prstDash val="solid"/>
          </a:ln>
        </p:spPr>
      </p:sp>
      <p:cxnSp>
        <p:nvCxnSpPr>
          <p:cNvPr id="10" name="Прямая соединительная линия 9"/>
          <p:cNvCxnSpPr/>
          <p:nvPr/>
        </p:nvCxnSpPr>
        <p:spPr>
          <a:xfrm>
            <a:off x="549116" y="758439"/>
            <a:ext cx="17539" cy="5929718"/>
          </a:xfrm>
          <a:prstGeom prst="line">
            <a:avLst/>
          </a:prstGeom>
          <a:ln w="15875">
            <a:solidFill>
              <a:srgbClr val="D4D7E6">
                <a:alpha val="5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430286" y="764099"/>
            <a:ext cx="21701" cy="5943305"/>
          </a:xfrm>
          <a:prstGeom prst="line">
            <a:avLst/>
          </a:prstGeom>
          <a:ln w="15875">
            <a:solidFill>
              <a:srgbClr val="D4D7E6">
                <a:alpha val="5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7577245" y="764099"/>
            <a:ext cx="21701" cy="5943305"/>
          </a:xfrm>
          <a:prstGeom prst="line">
            <a:avLst/>
          </a:prstGeom>
          <a:ln w="15875">
            <a:solidFill>
              <a:srgbClr val="D4D7E6">
                <a:alpha val="5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727581" y="764099"/>
            <a:ext cx="21701" cy="5943305"/>
          </a:xfrm>
          <a:prstGeom prst="line">
            <a:avLst/>
          </a:prstGeom>
          <a:ln w="15875">
            <a:solidFill>
              <a:srgbClr val="D4D7E6">
                <a:alpha val="5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hape 16">
            <a:extLst>
              <a:ext uri="{FF2B5EF4-FFF2-40B4-BE49-F238E27FC236}">
                <a16:creationId xmlns:a16="http://schemas.microsoft.com/office/drawing/2014/main" id="{2A4B7D49-8966-8307-F7D8-2E6A17C71BA7}"/>
              </a:ext>
            </a:extLst>
          </p:cNvPr>
          <p:cNvSpPr/>
          <p:nvPr/>
        </p:nvSpPr>
        <p:spPr>
          <a:xfrm>
            <a:off x="224534" y="758440"/>
            <a:ext cx="11742159" cy="584223"/>
          </a:xfrm>
          <a:prstGeom prst="rect">
            <a:avLst/>
          </a:prstGeom>
          <a:solidFill>
            <a:schemeClr val="bg2">
              <a:alpha val="12000"/>
            </a:schemeClr>
          </a:solidFill>
          <a:ln/>
        </p:spPr>
      </p:sp>
      <p:sp>
        <p:nvSpPr>
          <p:cNvPr id="23" name="Shape 16">
            <a:extLst>
              <a:ext uri="{FF2B5EF4-FFF2-40B4-BE49-F238E27FC236}">
                <a16:creationId xmlns:a16="http://schemas.microsoft.com/office/drawing/2014/main" id="{2A4B7D49-8966-8307-F7D8-2E6A17C71BA7}"/>
              </a:ext>
            </a:extLst>
          </p:cNvPr>
          <p:cNvSpPr/>
          <p:nvPr/>
        </p:nvSpPr>
        <p:spPr>
          <a:xfrm>
            <a:off x="224533" y="1828558"/>
            <a:ext cx="11742159" cy="655285"/>
          </a:xfrm>
          <a:prstGeom prst="rect">
            <a:avLst/>
          </a:prstGeom>
          <a:solidFill>
            <a:schemeClr val="bg2">
              <a:alpha val="12000"/>
            </a:schemeClr>
          </a:solidFill>
          <a:ln/>
        </p:spPr>
      </p:sp>
      <p:sp>
        <p:nvSpPr>
          <p:cNvPr id="24" name="Shape 16">
            <a:extLst>
              <a:ext uri="{FF2B5EF4-FFF2-40B4-BE49-F238E27FC236}">
                <a16:creationId xmlns:a16="http://schemas.microsoft.com/office/drawing/2014/main" id="{2A4B7D49-8966-8307-F7D8-2E6A17C71BA7}"/>
              </a:ext>
            </a:extLst>
          </p:cNvPr>
          <p:cNvSpPr/>
          <p:nvPr/>
        </p:nvSpPr>
        <p:spPr>
          <a:xfrm>
            <a:off x="224530" y="2891108"/>
            <a:ext cx="11742159" cy="561284"/>
          </a:xfrm>
          <a:prstGeom prst="rect">
            <a:avLst/>
          </a:prstGeom>
          <a:solidFill>
            <a:schemeClr val="bg2">
              <a:alpha val="12000"/>
            </a:schemeClr>
          </a:solidFill>
          <a:ln/>
        </p:spPr>
      </p:sp>
      <p:sp>
        <p:nvSpPr>
          <p:cNvPr id="25" name="Shape 16">
            <a:extLst>
              <a:ext uri="{FF2B5EF4-FFF2-40B4-BE49-F238E27FC236}">
                <a16:creationId xmlns:a16="http://schemas.microsoft.com/office/drawing/2014/main" id="{2A4B7D49-8966-8307-F7D8-2E6A17C71BA7}"/>
              </a:ext>
            </a:extLst>
          </p:cNvPr>
          <p:cNvSpPr/>
          <p:nvPr/>
        </p:nvSpPr>
        <p:spPr>
          <a:xfrm>
            <a:off x="224532" y="3823724"/>
            <a:ext cx="11742159" cy="499978"/>
          </a:xfrm>
          <a:prstGeom prst="rect">
            <a:avLst/>
          </a:prstGeom>
          <a:solidFill>
            <a:schemeClr val="bg2">
              <a:alpha val="12000"/>
            </a:schemeClr>
          </a:solidFill>
          <a:ln/>
        </p:spPr>
      </p:sp>
      <p:sp>
        <p:nvSpPr>
          <p:cNvPr id="26" name="Shape 16">
            <a:extLst>
              <a:ext uri="{FF2B5EF4-FFF2-40B4-BE49-F238E27FC236}">
                <a16:creationId xmlns:a16="http://schemas.microsoft.com/office/drawing/2014/main" id="{2A4B7D49-8966-8307-F7D8-2E6A17C71BA7}"/>
              </a:ext>
            </a:extLst>
          </p:cNvPr>
          <p:cNvSpPr/>
          <p:nvPr/>
        </p:nvSpPr>
        <p:spPr>
          <a:xfrm>
            <a:off x="224529" y="4711620"/>
            <a:ext cx="11742159" cy="444593"/>
          </a:xfrm>
          <a:prstGeom prst="rect">
            <a:avLst/>
          </a:prstGeom>
          <a:solidFill>
            <a:schemeClr val="bg2">
              <a:alpha val="12000"/>
            </a:schemeClr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27" name="Shape 16">
            <a:extLst>
              <a:ext uri="{FF2B5EF4-FFF2-40B4-BE49-F238E27FC236}">
                <a16:creationId xmlns:a16="http://schemas.microsoft.com/office/drawing/2014/main" id="{2A4B7D49-8966-8307-F7D8-2E6A17C71BA7}"/>
              </a:ext>
            </a:extLst>
          </p:cNvPr>
          <p:cNvSpPr/>
          <p:nvPr/>
        </p:nvSpPr>
        <p:spPr>
          <a:xfrm>
            <a:off x="203588" y="5476578"/>
            <a:ext cx="11742159" cy="760646"/>
          </a:xfrm>
          <a:prstGeom prst="rect">
            <a:avLst/>
          </a:prstGeom>
          <a:solidFill>
            <a:schemeClr val="bg2">
              <a:alpha val="12000"/>
            </a:schemeClr>
          </a:solidFill>
          <a:ln/>
        </p:spPr>
      </p:sp>
      <p:sp>
        <p:nvSpPr>
          <p:cNvPr id="15" name="Прямоугольник 14"/>
          <p:cNvSpPr/>
          <p:nvPr/>
        </p:nvSpPr>
        <p:spPr>
          <a:xfrm>
            <a:off x="206341" y="870805"/>
            <a:ext cx="4137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600" b="1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</a:t>
            </a:r>
            <a:endParaRPr lang="ru-RU" sz="16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6436" y="779454"/>
            <a:ext cx="3603727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buNone/>
            </a:pPr>
            <a:r>
              <a:rPr lang="ru-RU" sz="1600" b="1" spc="-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Мероприятие, его содержание, </a:t>
            </a:r>
            <a:r>
              <a:rPr lang="ru-RU" sz="1600" b="1" spc="-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место </a:t>
            </a:r>
            <a:r>
              <a:rPr lang="ru-RU" sz="1600" b="1" spc="-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проведения</a:t>
            </a:r>
            <a:endParaRPr lang="ru-RU" sz="16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971297" y="934417"/>
            <a:ext cx="1423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600" b="1" spc="-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Дата начала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635713" y="929823"/>
            <a:ext cx="17911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spc="-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Дата окончания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9568227" y="777167"/>
            <a:ext cx="1836015" cy="6001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600" b="1" spc="-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Ответственный </a:t>
            </a:r>
          </a:p>
          <a:p>
            <a:pPr>
              <a:lnSpc>
                <a:spcPct val="107000"/>
              </a:lnSpc>
            </a:pPr>
            <a:r>
              <a:rPr lang="ru-RU" sz="1600" b="1" spc="-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за выполнение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0862" y="1401618"/>
            <a:ext cx="298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1929" y="3472890"/>
            <a:ext cx="300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9433" y="1992107"/>
            <a:ext cx="367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1876" y="2517075"/>
            <a:ext cx="367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5354" y="3048901"/>
            <a:ext cx="367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56073" y="5173542"/>
            <a:ext cx="367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50860" y="4773008"/>
            <a:ext cx="367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59018" y="4358144"/>
            <a:ext cx="367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45354" y="3911308"/>
            <a:ext cx="367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03588" y="5700133"/>
            <a:ext cx="452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16660" y="1414846"/>
            <a:ext cx="21176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Закупка </a:t>
            </a:r>
            <a:r>
              <a:rPr lang="ru-RU" sz="1400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оборудования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66655" y="1778088"/>
            <a:ext cx="51322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 информации о жизни Бережного С.А. (первого героя), </a:t>
            </a:r>
            <a:endParaRPr lang="ru-RU" sz="1400" spc="-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запись </a:t>
            </a: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информации, ее обработка в полноценный текст. </a:t>
            </a:r>
            <a:endParaRPr lang="ru-RU" sz="1400" spc="-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МБУК «ЯЦКР «Звездный»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9" name="Прямоугольник 448"/>
          <p:cNvSpPr/>
          <p:nvPr/>
        </p:nvSpPr>
        <p:spPr>
          <a:xfrm>
            <a:off x="616660" y="2529970"/>
            <a:ext cx="39095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Предварительная встреча с героем </a:t>
            </a:r>
            <a:r>
              <a:rPr lang="ru-RU" sz="1400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фильма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" name="Прямоугольник 449"/>
          <p:cNvSpPr/>
          <p:nvPr/>
        </p:nvSpPr>
        <p:spPr>
          <a:xfrm>
            <a:off x="616660" y="3039406"/>
            <a:ext cx="4069384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799"/>
              </a:spcAft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Создание литературного сценария (синопсис</a:t>
            </a:r>
            <a:r>
              <a:rPr lang="ru-RU" sz="1400" spc="-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1" name="Прямоугольник 450"/>
          <p:cNvSpPr/>
          <p:nvPr/>
        </p:nvSpPr>
        <p:spPr>
          <a:xfrm>
            <a:off x="619077" y="3501277"/>
            <a:ext cx="3641638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799"/>
              </a:spcAft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Подготовка локаций для съёмок </a:t>
            </a:r>
            <a:r>
              <a:rPr lang="ru-RU" sz="1400" spc="-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фильма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2" name="Прямоугольник 451"/>
          <p:cNvSpPr/>
          <p:nvPr/>
        </p:nvSpPr>
        <p:spPr>
          <a:xfrm>
            <a:off x="612581" y="3925442"/>
            <a:ext cx="15193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 актёров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3" name="Прямоугольник 452"/>
          <p:cNvSpPr/>
          <p:nvPr/>
        </p:nvSpPr>
        <p:spPr>
          <a:xfrm>
            <a:off x="624013" y="4360575"/>
            <a:ext cx="15479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Съёмка фильма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4" name="Прямоугольник 453"/>
          <p:cNvSpPr/>
          <p:nvPr/>
        </p:nvSpPr>
        <p:spPr>
          <a:xfrm>
            <a:off x="619077" y="4750769"/>
            <a:ext cx="1550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Монтаж фильма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Прямоугольник 454"/>
          <p:cNvSpPr/>
          <p:nvPr/>
        </p:nvSpPr>
        <p:spPr>
          <a:xfrm>
            <a:off x="626174" y="5173543"/>
            <a:ext cx="3686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Премьерный показ и обсуждение фильма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6" name="Прямоугольник 455"/>
          <p:cNvSpPr/>
          <p:nvPr/>
        </p:nvSpPr>
        <p:spPr>
          <a:xfrm>
            <a:off x="624013" y="5453642"/>
            <a:ext cx="5095411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None/>
            </a:pPr>
            <a:r>
              <a:rPr lang="ru-RU" sz="1400" spc="-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Демонстрация фильма и его обсуждение в школьной </a:t>
            </a:r>
          </a:p>
          <a:p>
            <a:pPr algn="just">
              <a:lnSpc>
                <a:spcPct val="107000"/>
              </a:lnSpc>
              <a:buNone/>
            </a:pPr>
            <a:r>
              <a:rPr lang="ru-RU" sz="1400" spc="-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и студенческой аудиториях, на платформах культурных учреждений Белгородской области, в региональных СМИ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41243" y="6322048"/>
            <a:ext cx="452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7" name="Прямоугольник 456"/>
          <p:cNvSpPr/>
          <p:nvPr/>
        </p:nvSpPr>
        <p:spPr>
          <a:xfrm>
            <a:off x="624013" y="6319498"/>
            <a:ext cx="3672287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799"/>
              </a:spcAft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Работа над остальными фильмами цикла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2" name="Прямоугольник 461"/>
          <p:cNvSpPr/>
          <p:nvPr/>
        </p:nvSpPr>
        <p:spPr>
          <a:xfrm>
            <a:off x="6218671" y="1380597"/>
            <a:ext cx="9289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01.09.24 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3" name="Прямоугольник 462"/>
          <p:cNvSpPr/>
          <p:nvPr/>
        </p:nvSpPr>
        <p:spPr>
          <a:xfrm>
            <a:off x="8091639" y="1370840"/>
            <a:ext cx="879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10.09.24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215191" y="1946300"/>
            <a:ext cx="9289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01.09.24 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4" name="Прямоугольник 463"/>
          <p:cNvSpPr/>
          <p:nvPr/>
        </p:nvSpPr>
        <p:spPr>
          <a:xfrm>
            <a:off x="8091639" y="1957530"/>
            <a:ext cx="879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07.09.24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5" name="Прямоугольник 464"/>
          <p:cNvSpPr/>
          <p:nvPr/>
        </p:nvSpPr>
        <p:spPr>
          <a:xfrm>
            <a:off x="6207978" y="2489437"/>
            <a:ext cx="879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10.09.24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6" name="Прямоугольник 465"/>
          <p:cNvSpPr/>
          <p:nvPr/>
        </p:nvSpPr>
        <p:spPr>
          <a:xfrm>
            <a:off x="8091639" y="2510309"/>
            <a:ext cx="879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17.09.24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7" name="Прямоугольник 466"/>
          <p:cNvSpPr/>
          <p:nvPr/>
        </p:nvSpPr>
        <p:spPr>
          <a:xfrm>
            <a:off x="6207978" y="3051228"/>
            <a:ext cx="879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20.09.24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8" name="Прямоугольник 467"/>
          <p:cNvSpPr/>
          <p:nvPr/>
        </p:nvSpPr>
        <p:spPr>
          <a:xfrm>
            <a:off x="8091639" y="3039406"/>
            <a:ext cx="879343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799"/>
              </a:spcAft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10.10.24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9" name="Прямоугольник 468"/>
          <p:cNvSpPr/>
          <p:nvPr/>
        </p:nvSpPr>
        <p:spPr>
          <a:xfrm>
            <a:off x="6217154" y="3463501"/>
            <a:ext cx="8660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11.10.24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0" name="Прямоугольник 469"/>
          <p:cNvSpPr/>
          <p:nvPr/>
        </p:nvSpPr>
        <p:spPr>
          <a:xfrm>
            <a:off x="8101524" y="3447215"/>
            <a:ext cx="879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20.10.24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" name="Прямоугольник 470"/>
          <p:cNvSpPr/>
          <p:nvPr/>
        </p:nvSpPr>
        <p:spPr>
          <a:xfrm>
            <a:off x="6202153" y="3935826"/>
            <a:ext cx="879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01.10.24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2" name="Прямоугольник 471"/>
          <p:cNvSpPr/>
          <p:nvPr/>
        </p:nvSpPr>
        <p:spPr>
          <a:xfrm>
            <a:off x="8098034" y="3942897"/>
            <a:ext cx="879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15.10.24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3" name="Прямоугольник 472"/>
          <p:cNvSpPr/>
          <p:nvPr/>
        </p:nvSpPr>
        <p:spPr>
          <a:xfrm>
            <a:off x="6230280" y="4339988"/>
            <a:ext cx="879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20.10.24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4" name="Прямоугольник 473"/>
          <p:cNvSpPr/>
          <p:nvPr/>
        </p:nvSpPr>
        <p:spPr>
          <a:xfrm>
            <a:off x="8098307" y="4361220"/>
            <a:ext cx="8660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20.11.24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5" name="Прямоугольник 474"/>
          <p:cNvSpPr/>
          <p:nvPr/>
        </p:nvSpPr>
        <p:spPr>
          <a:xfrm>
            <a:off x="6228388" y="4764687"/>
            <a:ext cx="8660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25.11.24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6" name="Прямоугольник 475"/>
          <p:cNvSpPr/>
          <p:nvPr/>
        </p:nvSpPr>
        <p:spPr>
          <a:xfrm>
            <a:off x="8091638" y="4764687"/>
            <a:ext cx="879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05.12.24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7" name="Прямоугольник 476"/>
          <p:cNvSpPr/>
          <p:nvPr/>
        </p:nvSpPr>
        <p:spPr>
          <a:xfrm>
            <a:off x="6210272" y="5169987"/>
            <a:ext cx="879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10.12.24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8" name="Прямоугольник 477"/>
          <p:cNvSpPr/>
          <p:nvPr/>
        </p:nvSpPr>
        <p:spPr>
          <a:xfrm>
            <a:off x="8091638" y="5171172"/>
            <a:ext cx="879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20.12.24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9" name="Прямоугольник 478"/>
          <p:cNvSpPr/>
          <p:nvPr/>
        </p:nvSpPr>
        <p:spPr>
          <a:xfrm>
            <a:off x="6230280" y="5666838"/>
            <a:ext cx="879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20.12.24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091638" y="5669355"/>
            <a:ext cx="879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29.12.24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207978" y="6296113"/>
            <a:ext cx="879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08.01.24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8091638" y="6287096"/>
            <a:ext cx="879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01.09.25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9568227" y="1332561"/>
            <a:ext cx="2491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руководителя </a:t>
            </a:r>
            <a:endParaRPr lang="ru-RU" sz="1400" spc="-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менеджер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9570725" y="1999357"/>
            <a:ext cx="20424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проекта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9576103" y="2553798"/>
            <a:ext cx="20594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Креативный продюсер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9562862" y="2904739"/>
            <a:ext cx="2491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руководителя </a:t>
            </a:r>
            <a:endParaRPr lang="ru-RU" sz="1400" spc="-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ru-RU" sz="1400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креативный продюсер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9570725" y="3463118"/>
            <a:ext cx="1052083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799"/>
              </a:spcAft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Менеджер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9570725" y="3796689"/>
            <a:ext cx="1652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</a:t>
            </a:r>
            <a:endParaRPr lang="ru-RU" sz="1400" spc="-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ru-RU" sz="1400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SMM</a:t>
            </a: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-менеджер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9558934" y="4381114"/>
            <a:ext cx="16174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Команда проекта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9562479" y="4679723"/>
            <a:ext cx="1652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</a:t>
            </a:r>
            <a:endParaRPr lang="ru-RU" sz="1400" spc="-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ru-RU" sz="1400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SMM-</a:t>
            </a: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менеджер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9568227" y="5173543"/>
            <a:ext cx="16174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Команда проекта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9581434" y="5668350"/>
            <a:ext cx="16174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Команда проекта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9568227" y="6308761"/>
            <a:ext cx="16174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Команда проекта</a:t>
            </a:r>
            <a:endParaRPr lang="ru-RU" sz="14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02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713</TotalTime>
  <Words>677</Words>
  <Application>Microsoft Office PowerPoint</Application>
  <PresentationFormat>Широкоэкранный</PresentationFormat>
  <Paragraphs>198</Paragraphs>
  <Slides>12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12</vt:i4>
      </vt:variant>
    </vt:vector>
  </HeadingPairs>
  <TitlesOfParts>
    <vt:vector size="31" baseType="lpstr">
      <vt:lpstr>Arial</vt:lpstr>
      <vt:lpstr>Arial Black</vt:lpstr>
      <vt:lpstr>Arial Narrow</vt:lpstr>
      <vt:lpstr>Calibri</vt:lpstr>
      <vt:lpstr>Calibri Light</vt:lpstr>
      <vt:lpstr>Century Schoolbook</vt:lpstr>
      <vt:lpstr>Corbel</vt:lpstr>
      <vt:lpstr>DejaVu Sans</vt:lpstr>
      <vt:lpstr>Epilogue</vt:lpstr>
      <vt:lpstr>Fraunces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Тема Office</vt:lpstr>
      <vt:lpstr>Цикл документально-патриотических фильмов  «Герои в объективе»</vt:lpstr>
      <vt:lpstr>Цель</vt:lpstr>
      <vt:lpstr>Презентация PowerPoint</vt:lpstr>
      <vt:lpstr>Описание проекта</vt:lpstr>
      <vt:lpstr>Партнеры проекта</vt:lpstr>
      <vt:lpstr>Письма поддержки</vt:lpstr>
      <vt:lpstr>Риски</vt:lpstr>
      <vt:lpstr>Презентация PowerPoint</vt:lpstr>
      <vt:lpstr>Презентация PowerPoint</vt:lpstr>
      <vt:lpstr>Предполагаемые результаты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Цикл документально-патриотических фильмов  «Герои в объективе»</dc:title>
  <dc:subject/>
  <dc:creator>Пользователь</dc:creator>
  <dc:description/>
  <cp:lastModifiedBy>user</cp:lastModifiedBy>
  <cp:revision>78</cp:revision>
  <dcterms:created xsi:type="dcterms:W3CDTF">2021-11-12T01:09:27Z</dcterms:created>
  <dcterms:modified xsi:type="dcterms:W3CDTF">2024-12-19T16:14:04Z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6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17</vt:i4>
  </property>
</Properties>
</file>