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279" r:id="rId20"/>
    <p:sldId id="280" r:id="rId21"/>
    <p:sldId id="281" r:id="rId22"/>
    <p:sldId id="282" r:id="rId23"/>
    <p:sldId id="28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9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65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24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1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69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0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9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9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46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99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6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57AF0-0DBC-40B5-9773-E1DDF4B7A52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34E-9049-45C8-9C6A-1B8ADCC7B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5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3ECF1-DD12-451F-9863-A5AFE8CE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27DB07-8445-407B-8D8D-BD08413B2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A8751-5EC7-491C-912B-20C43DC4F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7BBD68-1C58-4E66-868B-E3D08097E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191F0-7DE2-44BD-BCEB-C4D437435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767F5-257D-40F7-87F0-041823EDD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23F67-CD90-4AA7-9306-06E79734E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BD559-552D-4332-B7DC-DD61C96E6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F05B03-95BC-48DE-8B45-7210D91AC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9263A7-4B81-404D-ADCC-8ACFABCC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A44FC-53CC-49B1-B677-A0C2F17D0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4BB5-4919-4A04-AC8A-6ECB4337B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DFF69-1DA7-4E24-9DF3-FE0717B33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54A2D-E3ED-465E-BC51-28354C878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6F91DF-BAC2-4F46-9FBE-D68FDE74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1B487-87BC-4AB0-8533-1F2580E57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ECC74-20AF-4589-AEA3-18DDAF1C0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CFA90-E146-45E0-AB78-C5F8CFE61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B745D-0307-47F9-9D65-D4B2034E8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15</cp:revision>
  <dcterms:created xsi:type="dcterms:W3CDTF">2025-07-18T13:38:54Z</dcterms:created>
  <dcterms:modified xsi:type="dcterms:W3CDTF">2025-09-09T13:01:08Z</dcterms:modified>
</cp:coreProperties>
</file>