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78" r:id="rId4"/>
    <p:sldId id="279" r:id="rId5"/>
    <p:sldId id="276" r:id="rId6"/>
    <p:sldId id="277" r:id="rId7"/>
    <p:sldId id="275" r:id="rId8"/>
    <p:sldId id="273" r:id="rId9"/>
    <p:sldId id="274" r:id="rId10"/>
    <p:sldId id="271" r:id="rId11"/>
    <p:sldId id="272" r:id="rId12"/>
    <p:sldId id="269" r:id="rId13"/>
    <p:sldId id="270" r:id="rId14"/>
    <p:sldId id="267" r:id="rId15"/>
    <p:sldId id="268" r:id="rId16"/>
    <p:sldId id="264" r:id="rId17"/>
    <p:sldId id="265" r:id="rId18"/>
    <p:sldId id="266" r:id="rId19"/>
    <p:sldId id="260" r:id="rId20"/>
    <p:sldId id="261" r:id="rId21"/>
    <p:sldId id="262" r:id="rId22"/>
    <p:sldId id="263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7"/>
    <p:restoredTop sz="94632"/>
  </p:normalViewPr>
  <p:slideViewPr>
    <p:cSldViewPr snapToGrid="0">
      <p:cViewPr varScale="1">
        <p:scale>
          <a:sx n="83" d="100"/>
          <a:sy n="83" d="100"/>
        </p:scale>
        <p:origin x="59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BC99F-9DB8-C26C-D5FF-A23FF086D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C4AAA4-DE07-CB04-E361-483DEC8C5A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4F9D27-A5E8-E79E-7FE4-0EA7D3C1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49BB9-2E69-BD4A-89C4-4C1721A8AEDA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D858BD-B1FD-422C-2F75-B84FF2D0B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3983D5-F6C6-B0BE-E8AE-13977E1B5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366F8-E28A-5F41-A012-499C5091F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457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D4EF0B-1E50-F1CF-2E93-5E058933F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DBBDB5-DF90-C16A-BA30-398667F0C3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CEF8B9-2E1C-3776-9777-B3A9CD52C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49BB9-2E69-BD4A-89C4-4C1721A8AEDA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206B4F-CDE3-6B8E-C03A-F7ED96877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C41948-40FA-E12C-9183-CDB49ABCE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366F8-E28A-5F41-A012-499C5091F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440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932450F-4A58-5FF5-77FB-19A00B3B1F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13F923C-EB77-6BBA-0890-EB5F92497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40923E-A45A-309A-BE12-DA4C94A47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49BB9-2E69-BD4A-89C4-4C1721A8AEDA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475309-5BAC-697C-3346-DF3221E0F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4AD281-F1F4-9A2B-5268-21B6864EE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366F8-E28A-5F41-A012-499C5091F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148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2C2C8-179D-30B8-706F-A3B286A28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55CBB3-F0D9-3007-7C49-5DFDC8E75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0DFA84-3C2C-AA01-042B-CBDC9C0AC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49BB9-2E69-BD4A-89C4-4C1721A8AEDA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10114E-AF66-6B0D-FB59-70966AA64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75E18E-359F-8F0B-8CA5-3F63CC32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366F8-E28A-5F41-A012-499C5091F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50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2597F4-9213-257B-5104-3136C92F1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F42C8D-5A54-C993-9C28-C099E68CA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C01857-5924-10E9-062E-F1C60CF66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49BB9-2E69-BD4A-89C4-4C1721A8AEDA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43E92-4696-4CF8-6144-25755081B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3F6E97-7421-F817-C38C-FACD1E67A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366F8-E28A-5F41-A012-499C5091F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85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912031-97CD-E3A3-9369-ED7D59376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B4AD85-F51A-2A5E-48CC-5B793C66E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A33DF5-3765-705A-CFF5-FF6E483E2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4E565E-643A-7B80-64AC-1D60F6876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49BB9-2E69-BD4A-89C4-4C1721A8AEDA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1DDFBC-B949-47A6-3A23-C771C9319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9B2B2E-A59B-70E3-F755-5B73D1AD2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366F8-E28A-5F41-A012-499C5091F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696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B6522C-B87C-8E4A-6500-D6E21AD76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DAC873-C11B-3C47-4E16-86A6B9F75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554122-5F50-2D6F-493F-758534627B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4AD5D44-1B32-3190-DFC1-F2E7ACFA3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AA9BC1A-8A92-DF0B-DC90-E4A9A544D9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F4EEC69-129B-8F4A-449D-C1A5447AC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49BB9-2E69-BD4A-89C4-4C1721A8AEDA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6AD9F78-1017-F74C-60B7-36CCC829F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39CCB66-B7C5-FEB8-5208-AAFCC32BC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366F8-E28A-5F41-A012-499C5091F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220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6A335D-E247-5F07-707B-F16E52EB7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0002D3-7ABC-EACF-16BC-2F59BB5FB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49BB9-2E69-BD4A-89C4-4C1721A8AEDA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16B5F99-0662-853E-F2EA-9DDF38C3D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3C3DA0-0693-8D66-9E57-E041BE6A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366F8-E28A-5F41-A012-499C5091F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241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EE4040-B6CD-82D6-5157-522773610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49BB9-2E69-BD4A-89C4-4C1721A8AEDA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FDD08C-4DD1-D862-45A7-D0EEEE789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9F17E8-1C11-A167-A769-F9A171A1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366F8-E28A-5F41-A012-499C5091F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416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E441B-1BBF-BBCC-0FBA-82DA71B56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6CF5D3-D944-C929-7FC5-DD1CF82DE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2E75FA-7010-DD77-0DA4-E0EE1F2CD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78AD8F-E371-8080-D6DD-07052CA48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49BB9-2E69-BD4A-89C4-4C1721A8AEDA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CEE617-B716-C62B-EB0F-541BF550A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E749A2-349F-373F-D3C6-7F23812F7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366F8-E28A-5F41-A012-499C5091F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48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C2C905-672A-6D85-A37B-1C05C9A6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B313842-EF34-8798-D6EC-37DFE9EF7F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950D96-E19E-FF09-C871-2E3CB8513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3A42C1-5914-75CA-DB89-DC324C6B4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49BB9-2E69-BD4A-89C4-4C1721A8AEDA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169FE3-EDD8-93A6-92C6-A6AD47F53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43206B-3C8B-649A-94A2-D77BF9C29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366F8-E28A-5F41-A012-499C5091F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037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F8AB1F-336E-3110-A1D1-C3008536A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3158C3-4066-D60F-2E19-5F1352276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90101E-B026-3B01-6D65-6C00C68CF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549BB9-2E69-BD4A-89C4-4C1721A8AEDA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7FBA59-21E8-85B0-8E62-8E3C607AD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9A3B1D-B9F1-20AE-AF93-6F261DB43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1366F8-E28A-5F41-A012-499C5091F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67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человек, обув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1104ED1-35B7-C981-E6E8-B84E4A86B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82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8930D83-01DA-8DEB-C433-64386A576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94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D2803F9-49DC-3BDF-6631-E71FFFF1C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9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60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чис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2B1A7A8-F7E9-DB89-75BE-321EED2E2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9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07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чис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6540AC1-A8ED-3409-68F2-3DC94065A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86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4CE0C0F-CA8E-03A2-3477-5CCCCDDFE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719"/>
            <a:ext cx="12192000" cy="686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63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158604C-D7A0-2BEC-05B3-9C41BDAC5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37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F691D4C-CECA-D992-BC96-BFDC2ED20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9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6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C476921-3138-0131-07EC-21F670871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9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49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Графи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85A9BDD-DD62-3319-C49F-3D174886F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5150"/>
          </a:xfrm>
          <a:prstGeom prst="rect">
            <a:avLst/>
          </a:prstGeom>
        </p:spPr>
      </p:pic>
      <p:pic>
        <p:nvPicPr>
          <p:cNvPr id="3" name="Мой Дом Белогорье.mp4">
            <a:hlinkClick r:id="" action="ppaction://media"/>
            <a:extLst>
              <a:ext uri="{FF2B5EF4-FFF2-40B4-BE49-F238E27FC236}">
                <a16:creationId xmlns:a16="http://schemas.microsoft.com/office/drawing/2014/main" id="{B43D9074-23CC-7E2D-8149-1015DE95BD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173" y="1738251"/>
            <a:ext cx="7882890" cy="44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0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6160764-93F4-6115-503F-6E72FD201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73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CD5F57D-A3D5-E9F6-E8D2-081D16A39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16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Человеческое лицо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9FB2BE6-4276-68C5-0791-BED39A9CD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701"/>
            <a:ext cx="12272202" cy="694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63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программное обеспечение, диаграмма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4FA3BDC-F24E-91DC-8300-E04E4FB19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визитная карточ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7F32909-00AF-EDD1-FC8E-8170753AA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85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214E2F1-5326-413C-0A0E-67CAADE35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09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мультфильм, млекопитающе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8743CDB-6D6C-DDFC-7288-569FEB4AD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61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Мультимедийное программное обеспечение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F34A764-4551-DC53-F0C5-84E02AE0E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4389"/>
            <a:ext cx="12342025" cy="694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05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47E6F04-499B-6482-5727-1BDF824BB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67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7EE8CA2-A3C2-CBD5-9691-947FE08CF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4712" cy="692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32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чис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D82845C-E5E3-EF8C-2073-05725715C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57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E3DF01A-7C8E-7294-B8AC-637B753E7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9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744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</TotalTime>
  <Words>0</Words>
  <Application>Microsoft Office PowerPoint</Application>
  <PresentationFormat>Широкоэкранный</PresentationFormat>
  <Paragraphs>0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Aptos</vt:lpstr>
      <vt:lpstr>Aptos Display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 Посохова</dc:creator>
  <cp:lastModifiedBy>user</cp:lastModifiedBy>
  <cp:revision>3</cp:revision>
  <dcterms:created xsi:type="dcterms:W3CDTF">2025-09-08T16:48:16Z</dcterms:created>
  <dcterms:modified xsi:type="dcterms:W3CDTF">2025-09-10T13:35:11Z</dcterms:modified>
</cp:coreProperties>
</file>